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71" r:id="rId2"/>
    <p:sldId id="372" r:id="rId3"/>
    <p:sldId id="373" r:id="rId4"/>
    <p:sldId id="366" r:id="rId5"/>
    <p:sldId id="377" r:id="rId6"/>
    <p:sldId id="387" r:id="rId7"/>
    <p:sldId id="257" r:id="rId8"/>
    <p:sldId id="258" r:id="rId9"/>
    <p:sldId id="388" r:id="rId10"/>
    <p:sldId id="981" r:id="rId11"/>
    <p:sldId id="378" r:id="rId12"/>
    <p:sldId id="374" r:id="rId13"/>
    <p:sldId id="375" r:id="rId14"/>
    <p:sldId id="380" r:id="rId15"/>
    <p:sldId id="259" r:id="rId16"/>
    <p:sldId id="263" r:id="rId17"/>
    <p:sldId id="389" r:id="rId18"/>
    <p:sldId id="260" r:id="rId19"/>
    <p:sldId id="261" r:id="rId20"/>
    <p:sldId id="286" r:id="rId21"/>
    <p:sldId id="354" r:id="rId22"/>
    <p:sldId id="347" r:id="rId23"/>
    <p:sldId id="359" r:id="rId24"/>
    <p:sldId id="379" r:id="rId25"/>
    <p:sldId id="381" r:id="rId26"/>
    <p:sldId id="390" r:id="rId27"/>
    <p:sldId id="382" r:id="rId28"/>
    <p:sldId id="383" r:id="rId29"/>
    <p:sldId id="384" r:id="rId30"/>
    <p:sldId id="355" r:id="rId31"/>
    <p:sldId id="385" r:id="rId32"/>
    <p:sldId id="362" r:id="rId33"/>
    <p:sldId id="369" r:id="rId34"/>
    <p:sldId id="364" r:id="rId3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5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9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5EDDE0-0BB9-4FAA-AF6C-69C0A501F97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A4BC1FE-7C3C-4476-B4FC-F61BA7DD398A}">
      <dgm:prSet custT="1"/>
      <dgm:spPr/>
      <dgm:t>
        <a:bodyPr/>
        <a:lstStyle/>
        <a:p>
          <a:pPr rtl="0"/>
          <a:r>
            <a:rPr lang="it-IT" sz="1800" dirty="0"/>
            <a:t>Ogni livello ha il suo </a:t>
          </a:r>
          <a:r>
            <a:rPr lang="it-IT" sz="1800" b="1" dirty="0"/>
            <a:t>formato </a:t>
          </a:r>
          <a:r>
            <a:rPr lang="it-IT" sz="1800" dirty="0"/>
            <a:t>di</a:t>
          </a:r>
          <a:r>
            <a:rPr lang="it-IT" sz="1800" b="1" dirty="0"/>
            <a:t> pacchetto (PDU)</a:t>
          </a:r>
          <a:br>
            <a:rPr lang="it-IT" sz="1800" b="1" dirty="0"/>
          </a:br>
          <a:r>
            <a:rPr lang="it-IT" sz="1800" b="1" dirty="0"/>
            <a:t>M1, M2, MR</a:t>
          </a:r>
          <a:r>
            <a:rPr lang="it-IT" sz="1800" b="1" baseline="-25000" dirty="0"/>
            <a:t>1</a:t>
          </a:r>
          <a:r>
            <a:rPr lang="it-IT" sz="1800" b="1" baseline="0" dirty="0"/>
            <a:t>, MR</a:t>
          </a:r>
          <a:r>
            <a:rPr lang="it-IT" sz="1800" b="1" baseline="-25000" dirty="0"/>
            <a:t>2</a:t>
          </a:r>
          <a:r>
            <a:rPr lang="it-IT" sz="1800" b="1" dirty="0"/>
            <a:t> = MAC </a:t>
          </a:r>
          <a:r>
            <a:rPr lang="it-IT" sz="1800" b="1" dirty="0" err="1"/>
            <a:t>address</a:t>
          </a:r>
          <a:br>
            <a:rPr lang="it-IT" sz="1800" b="1" dirty="0"/>
          </a:br>
          <a:r>
            <a:rPr lang="it-IT" sz="1800" b="1" dirty="0"/>
            <a:t>I1,I2,IR</a:t>
          </a:r>
          <a:r>
            <a:rPr lang="it-IT" sz="1800" b="1" baseline="-25000" dirty="0"/>
            <a:t>1</a:t>
          </a:r>
          <a:r>
            <a:rPr lang="it-IT" sz="1800" b="1" dirty="0"/>
            <a:t>,IR</a:t>
          </a:r>
          <a:r>
            <a:rPr lang="it-IT" sz="1800" b="1" baseline="-25000" dirty="0"/>
            <a:t>2</a:t>
          </a:r>
          <a:r>
            <a:rPr lang="it-IT" sz="1800" b="1" dirty="0"/>
            <a:t> = IP </a:t>
          </a:r>
          <a:r>
            <a:rPr lang="it-IT" sz="1800" b="1" dirty="0" err="1"/>
            <a:t>Address</a:t>
          </a:r>
          <a:br>
            <a:rPr lang="it-IT" sz="1800" b="1" dirty="0"/>
          </a:br>
          <a:r>
            <a:rPr lang="it-IT" sz="1800" b="1" dirty="0"/>
            <a:t>PA,PB = Port </a:t>
          </a:r>
          <a:r>
            <a:rPr lang="it-IT" sz="1800" b="1" dirty="0" err="1"/>
            <a:t>numbers</a:t>
          </a:r>
          <a:endParaRPr lang="it-IT" sz="1800" b="1" dirty="0"/>
        </a:p>
      </dgm:t>
    </dgm:pt>
    <dgm:pt modelId="{8A1540BB-AE87-412A-9A38-5B1F9EF526AE}" type="parTrans" cxnId="{84F2C677-E1D1-454F-9E5E-18FE06E1464F}">
      <dgm:prSet/>
      <dgm:spPr/>
      <dgm:t>
        <a:bodyPr/>
        <a:lstStyle/>
        <a:p>
          <a:endParaRPr lang="it-IT"/>
        </a:p>
      </dgm:t>
    </dgm:pt>
    <dgm:pt modelId="{9A166532-E7CA-4246-A0A5-7A5552B5B5F0}" type="sibTrans" cxnId="{84F2C677-E1D1-454F-9E5E-18FE06E1464F}">
      <dgm:prSet/>
      <dgm:spPr/>
      <dgm:t>
        <a:bodyPr/>
        <a:lstStyle/>
        <a:p>
          <a:endParaRPr lang="it-IT"/>
        </a:p>
      </dgm:t>
    </dgm:pt>
    <dgm:pt modelId="{E652265E-022D-402F-863F-9E07DAFC23FA}" type="pres">
      <dgm:prSet presAssocID="{E25EDDE0-0BB9-4FAA-AF6C-69C0A501F971}" presName="linear" presStyleCnt="0">
        <dgm:presLayoutVars>
          <dgm:animLvl val="lvl"/>
          <dgm:resizeHandles val="exact"/>
        </dgm:presLayoutVars>
      </dgm:prSet>
      <dgm:spPr/>
    </dgm:pt>
    <dgm:pt modelId="{BD51C70D-8A6F-4F2D-A15B-2A9AC57B3EF6}" type="pres">
      <dgm:prSet presAssocID="{EA4BC1FE-7C3C-4476-B4FC-F61BA7DD398A}" presName="parentText" presStyleLbl="node1" presStyleIdx="0" presStyleCnt="1" custLinFactNeighborY="-64727">
        <dgm:presLayoutVars>
          <dgm:chMax val="0"/>
          <dgm:bulletEnabled val="1"/>
        </dgm:presLayoutVars>
      </dgm:prSet>
      <dgm:spPr/>
    </dgm:pt>
  </dgm:ptLst>
  <dgm:cxnLst>
    <dgm:cxn modelId="{2CE0E62C-4297-40D6-BFCA-83A88CDF0E62}" type="presOf" srcId="{E25EDDE0-0BB9-4FAA-AF6C-69C0A501F971}" destId="{E652265E-022D-402F-863F-9E07DAFC23FA}" srcOrd="0" destOrd="0" presId="urn:microsoft.com/office/officeart/2005/8/layout/vList2"/>
    <dgm:cxn modelId="{84F2C677-E1D1-454F-9E5E-18FE06E1464F}" srcId="{E25EDDE0-0BB9-4FAA-AF6C-69C0A501F971}" destId="{EA4BC1FE-7C3C-4476-B4FC-F61BA7DD398A}" srcOrd="0" destOrd="0" parTransId="{8A1540BB-AE87-412A-9A38-5B1F9EF526AE}" sibTransId="{9A166532-E7CA-4246-A0A5-7A5552B5B5F0}"/>
    <dgm:cxn modelId="{886CCCE4-B501-493B-9F02-5806DEAB4F94}" type="presOf" srcId="{EA4BC1FE-7C3C-4476-B4FC-F61BA7DD398A}" destId="{BD51C70D-8A6F-4F2D-A15B-2A9AC57B3EF6}" srcOrd="0" destOrd="0" presId="urn:microsoft.com/office/officeart/2005/8/layout/vList2"/>
    <dgm:cxn modelId="{045B23BE-2730-465B-8138-D2C87E0C0F8F}" type="presParOf" srcId="{E652265E-022D-402F-863F-9E07DAFC23FA}" destId="{BD51C70D-8A6F-4F2D-A15B-2A9AC57B3EF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1C70D-8A6F-4F2D-A15B-2A9AC57B3EF6}">
      <dsp:nvSpPr>
        <dsp:cNvPr id="0" name=""/>
        <dsp:cNvSpPr/>
      </dsp:nvSpPr>
      <dsp:spPr>
        <a:xfrm>
          <a:off x="0" y="0"/>
          <a:ext cx="4903691" cy="110098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Ogni livello ha il suo </a:t>
          </a:r>
          <a:r>
            <a:rPr lang="it-IT" sz="1800" b="1" kern="1200" dirty="0"/>
            <a:t>formato </a:t>
          </a:r>
          <a:r>
            <a:rPr lang="it-IT" sz="1800" kern="1200" dirty="0"/>
            <a:t>di</a:t>
          </a:r>
          <a:r>
            <a:rPr lang="it-IT" sz="1800" b="1" kern="1200" dirty="0"/>
            <a:t> pacchetto (PDU)</a:t>
          </a:r>
          <a:br>
            <a:rPr lang="it-IT" sz="1800" b="1" kern="1200" dirty="0"/>
          </a:br>
          <a:r>
            <a:rPr lang="it-IT" sz="1800" b="1" kern="1200" dirty="0"/>
            <a:t>M1, M2, MR</a:t>
          </a:r>
          <a:r>
            <a:rPr lang="it-IT" sz="1800" b="1" kern="1200" baseline="-25000" dirty="0"/>
            <a:t>1</a:t>
          </a:r>
          <a:r>
            <a:rPr lang="it-IT" sz="1800" b="1" kern="1200" baseline="0" dirty="0"/>
            <a:t>, MR</a:t>
          </a:r>
          <a:r>
            <a:rPr lang="it-IT" sz="1800" b="1" kern="1200" baseline="-25000" dirty="0"/>
            <a:t>2</a:t>
          </a:r>
          <a:r>
            <a:rPr lang="it-IT" sz="1800" b="1" kern="1200" dirty="0"/>
            <a:t> = MAC </a:t>
          </a:r>
          <a:r>
            <a:rPr lang="it-IT" sz="1800" b="1" kern="1200" dirty="0" err="1"/>
            <a:t>address</a:t>
          </a:r>
          <a:br>
            <a:rPr lang="it-IT" sz="1800" b="1" kern="1200" dirty="0"/>
          </a:br>
          <a:r>
            <a:rPr lang="it-IT" sz="1800" b="1" kern="1200" dirty="0"/>
            <a:t>I1,I2,IR</a:t>
          </a:r>
          <a:r>
            <a:rPr lang="it-IT" sz="1800" b="1" kern="1200" baseline="-25000" dirty="0"/>
            <a:t>1</a:t>
          </a:r>
          <a:r>
            <a:rPr lang="it-IT" sz="1800" b="1" kern="1200" dirty="0"/>
            <a:t>,IR</a:t>
          </a:r>
          <a:r>
            <a:rPr lang="it-IT" sz="1800" b="1" kern="1200" baseline="-25000" dirty="0"/>
            <a:t>2</a:t>
          </a:r>
          <a:r>
            <a:rPr lang="it-IT" sz="1800" b="1" kern="1200" dirty="0"/>
            <a:t> = IP </a:t>
          </a:r>
          <a:r>
            <a:rPr lang="it-IT" sz="1800" b="1" kern="1200" dirty="0" err="1"/>
            <a:t>Address</a:t>
          </a:r>
          <a:br>
            <a:rPr lang="it-IT" sz="1800" b="1" kern="1200" dirty="0"/>
          </a:br>
          <a:r>
            <a:rPr lang="it-IT" sz="1800" b="1" kern="1200" dirty="0"/>
            <a:t>PA,PB = Port </a:t>
          </a:r>
          <a:r>
            <a:rPr lang="it-IT" sz="1800" b="1" kern="1200" dirty="0" err="1"/>
            <a:t>numbers</a:t>
          </a:r>
          <a:endParaRPr lang="it-IT" sz="1800" b="1" kern="1200" dirty="0"/>
        </a:p>
      </dsp:txBody>
      <dsp:txXfrm>
        <a:off x="53746" y="53746"/>
        <a:ext cx="4796199" cy="993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768" units="cm"/>
          <inkml:channel name="Y" type="integer" max="7744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1-02-22T10:20:22.652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16764 3872 0,'0'0'0,"0"0"0,0 0 16,0 0-16,0 0 16,-5 30-1,2-21-15,1 6 16,-1 0-16,1 0 16,2-1-16,0 1 15,0-5 1,0 5-16,2 0 15,3-1-15,3 6 16,4 5 0,8 4-16,9-4 15,10 4 1,13 1-16,2-1 16,-2-4-16,-8-5 15,-7-6 1,-7 1-16,-6 0 15,1-5-15,-1 4 16,6-4 0,4 0-16,11 5 15,6 0-15,1-1 16,0 1 0,-6 0-16,-6-5 15,-6 0 1,-7-6-16,-5 6 15,0-5-15,1 0 16,1 0 0,6 0-16,4 0 15,3 0-15,2-5 16,3 5 0,0-5-16,-3 0 15,-4 0-15,-3 0 16,-5 0-1,-3 0-15,3 0 16,3 0-16,2 0 16,7 0-1,8 0-15,2 0 16,3 0 0,-5 0-16,-3 0 15,-7 0-15,-5 0 16,-3 0-1,-4 0-15,0 5 16,2-5-16,7 5 16,5 4-1,8-4-15,5 5 16,2 0-16,-5 0 16,-5-5-1,-4 5-15,-8-5 16,-3 4-16,1 1 15,-1 0 1,3 5-16,5-5 16,5 4-1,5 1-15,2 0 16,0 0-16,-5-5 16,-4 4-1,-6-4-15,-4 5 16,-3-5-16,0 4 15,5 6 1,7 0-16,8 4 16,9 6-1,6-1-15,-5 1 16,-6 0-16,-7-6 16,-7 6-1,-2-1-15,-1 6 16,3-1-16,7 0 15,6 6 1,6 4-16,1-5 16,-1 6-16,-6-6 15,-4 5 1,-9-4-16,0 4 16,2 0-16,8 6 15,5-1 1,7 5-16,-3-5 15,-4 0 1,-5 0-16,-8-4 16,-7-6-16,-2 5 15,-3-4-15,-3 4 16,3 0 0,5 1-16,3 9 15,4 0 1,3-5-16,-3 5 15,-4-10-15,-1 1 16,-4-1 0,-3 0-16,-3 1 15,-2-1-15,-2 5 16,-3 0 0,-2 3-16,0 0 15,0-6-15,-5-1 16,-1-1-1,-1 3-15,-1-1 16,0 3-16,-2 6 16,0-4-1,0-2-15,-2 1 16,-1 1 0,1 3-16,-1 3 15,1 5-15,-3-3 16,0-3-1,0-2-15,0 3 16,0 2 0,-3 5-16,3 2 15,0 1-15,-2-3 16,-1-5 0,1 0-16,-1 2 15,1 3-15,-1 3 16,1-1-1,-1-2-15,1 0 16,-1 2-16,1 3 16,0 5-1,-1 0-15,3 0 16,0 2-16,0 5 16,-2 3-1,-1-1-15,1 1 16,-1-3-16,-2 0 15,0 1 1,1 1-16,1-4 16,-2 0-16,0-1 15,0 3 1,0 3-16,-2 2 16,2 0-1,0-2-15,0 2 16,-2-2-16,-1-1 15,1-4 1,0-3-16,-1 1 16,1-1-16,0 0 15,2-2 1,0 0-16,2-1 16,1 4-16,2-3 15,0 2 1,2-2-16,1-1 15,-3 6 1,0-3-16,0-2 16,0 0-16,-3-3 15,1 1 1,2-3-16,-3-1 16,1 4-16,-1-1 15,1-4 1,0-4-16,2 1 15,0 0-15,2 0 16,0 0 0,1-2-16,2-1 15,2-2-15,1 0 16,-1 5 0,3 0-16,0 0 15,-1-2 1,1-3-16,-2-3 15,2 1-15,-1 2 16,1 3 0,0-3-16,0-3 15,2-2-15,0 0 16,3 0 0,5 6-16,7 1 15,2-2-15,8-2 16,0-11-1,3-4-15,-3-7 16,-1-3-16,-4-5 16,-2-5-1,-5-5-15,-6-5 16,-2-4 0,1-3-16,-4-3 15,1-2-15,2-2 16,3-3-1,2-5-15,5-2 16,0-6-16,3-6 16,-1-8-1,1-5-15,-3-5 16,-2-5-16,-3 1 16,-3-1-1,1-2-15,0-5 16,-3-6-16,0-3 15,-2-4 1,-3 1-16,0-1 16,-2-2-16,0-4 15,0-4 1,0 1-16,0 5 16,-3-1-1,3-4-15,0-8 16,0 1-16,-3-1 15,0 1 1,1-4-16,-3-1 16,2-3-16,0 0 15,-2 5 1,0-3-16,0-4 16,0 2-16,0 5 15,0-3 1,0 1-16,0-6 15,0 3 1,-3 2-16,1-2 16,-1 0-16,-2 0 15,3 0 1,-3 0-16,0-2 16,-3-3-16,1 0 15,-1 0 1,1 0-16,-1-2 15,3-1-15,-2 1 16,-1 0 0,3-1-16,0-2 15,3 3-15,-3 2 16,2 0 0,1 0-16,-1 0 15,1 0 1,2 0-16,-3-2 15,0-3-15,3 3 16,-2-6 0,-1 1-16,1 0 15,-1 4-15,-2 3 16,0-5 0,-2-4-16,-1 1 15,1 1-15,-1 0 16,-2-1-1,3 6-15,-3 5 16,3-1-16,-1 1 16,1-1-1,-1 8-15,1 2 16,-1 1 0,-2-6-16,0 1 15,1-3-15,-4 0 16,-2-3-1,0-4-15,-2 2 16,-3 2-16,-2-4 16,-2-1-1,-6 1-15,-5 0 16,-4-1-16,-10 1 16,-3-1-1,-2 6-15,0 4 16,-1 1-1,4 4-15,-1 5 16,-2 6-16,-5 4 16,-3 10-1,-4 5-15,-1-5 16,1 4-16,4 1 16,0 5-1,1 10-15,-6-1 16,-4 6-16,-5 0 15,-1 4 1,-4-4-16,0 4 16,-8-4-16,-4-6 15,-3 1 1,4-5-16,4 4 16,4 6-1,0 4-15,1 1 16,-1 4-16,3 6 15,-1 4 1,1 0-16,0 0 16,0 1-16,-1-1 15,1 5 1,2-5-16,-2 0 16,-3 1-16,-2-1 15,2-5 1,3 1-16,5-1 15,0 0-15,-1-4 16,-4 4 0,0-5-16,4 1 15,6 4 1,4 0-16,3 1 16,0 4-16,-2 0 15,-1 0 1,1 6-16,-1-6 15,1 5-15,-1-5 16,-2 5 0,3-4-16,2 4 15,2 0-15,1 5 16,2-5 0,4 5-16,1 0 15,3 5 1,-1-5-16,0 5 15,-2-5-15,-3 1 16,1 4 0,1-5-16,4 5 15,1-5-15,1 5 16,0 0 0,2 0-16,0 5 15,5-5-15,0 5 16,0-1-1,3 1-15,0 5 16,2-5-16,5 5 16,0-5-1,2 5-15,3 0 16,0-1 0,2 6-16,0 0 15,3 0-15,2 4 16,3 6-16,2-5 15,0 4 1,5-4-16,1 0 16,1-1-1,1 1-15,2 0 16,0-1-16,2 1 16,1 0-1,-1-6-15,3 6 16,0-5-16,0 0 15,2-1 1,0 6-16,3-5 16,3 0-16,4 4 15,7 1 1,13 5-16,17 4 16,18 10-1,26 6-15,25 9 16,30 10-16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6" max="3644" units="cm"/>
          <inkml:channel name="Y" type="integer" max="3600" units="cm"/>
          <inkml:channel name="T" type="integer" max="2.14748E9" units="dev"/>
        </inkml:traceFormat>
        <inkml:channelProperties>
          <inkml:channelProperty channel="X" name="resolution" value="48" units="1/cm"/>
          <inkml:channelProperty channel="Y" name="resolution" value="107.46268" units="1/cm"/>
          <inkml:channelProperty channel="T" name="resolution" value="1" units="1/dev"/>
        </inkml:channelProperties>
      </inkml:inkSource>
      <inkml:timestamp xml:id="ts0" timeString="2021-02-22T10:26:13.30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11606 14534 0,'-8'0'94,"-19"0"-94,1 0 15,-10 0 1,-8 0 0,9 0-1,17 0 1,-17 0-16,9 0 15,8 0 1,-61 0 15,35 0-15,-9 0 0,-36 18-1,81-18 1,-72 9-1,63-9 1,8 18 0,-27-18-1,19 8 1,-18 10 0,8-18-1,18 9 1,-17 0-1,8 8 1,-17 10 15,26-18-31,-9 8 32,18-8-1,0 0-31,0 8 15,0-8 1,9 18 0,0-10-1,62 10 1,-10-1 0,28-8-1,-37-18 1,37 9-1,-28 8 1,28 1 15,-81-18-31,72 0 32,-18 26-17,-1-8 1,19 0-1,-10 8 1,168 10 0,-194-36-1,53 17 1,18 1 0,26-1-1,0 10 16,-17-9-15,-54-18-16,54 17 31,-27-17-31,-27 0 32,1 18-17,-27-18 1,44 0-1,0 0 1,-43 0 0,25 0-1,98 0 1,34 0 0,-43 0-1,150 17 16,-283-17-31,107 0 16,8 0 0,-53 0-1,9 0 17,44 0-17,-70 0 1,43 0-1,1 18 1,17-18 0,-79 0-1,44 18 1,-35-18 0,8 0-1,-25 0 1,52 0-1,44 0 1,9 0 0,52 0 15,-25 0-15,149 0-1,-149 0 1,34 0-1,-52 0 1,106 0 0,-221 0-1,114 0 1,-43 0 0,35 0-1,150 0 16,-238 0-31,114 0 16,-53 0 0,54 0-1,-1 0 17,36 0-17,-18 0 1,62 0-1,-150 0 1,8 0 0,89 0-1,-132 0 1,176 0 0,-177 0-1,89 0 1,-71 0-1,53 0 17,-44-9-32,-35-9 31,26 9-15,-61 9-1,43-17 1,-52 8-1,-1-9 1,-8 10 0,-9-19-1,0-8 1,0 8 0,0 1 15,0-1-31,0 1 15,0-1 1,-17 1 0,8 8 15,0 1-31,-9-10 31,-8 10-15,-1 17-1,1-27 1,-36 10 0,-17-1-1,-1 9 1,1-9 15,26 1-31,-9 17 31,18 0-15,-26 0-16,34 0 16,-34 0 15,8 0-15,-8 0-1,-1 0 1,-26 0-1,-123 0 1,175 0 0,-7 0-1,-54 0 1,53 0 0,-27 0-1,-34-18 1,43 18-1,-70-9 1,-53-8 15,150 17-15,-159 0 0,141-18-1,-35 18 1,18 0-1,-80-18 1,124 18 0,-97-17-1,8 17 1,18 0 0,9 0-1,-17 0 1,-27 0-1,-53 0 17,123 0-17,-17 0 1,-97 0 0,26 0-1,44 0 1,-132 0-1,159 0 1,-132 0 0,52 0-1,9 0 1,9 0 0,-26 0-1,0 0 1,79 0-1,-45 0 17,81 0-32,-80 0 31,26 0-15,-44 0-1,-70 0 1,158 0-1,-123 0 1,53 0 0,88 0-1,0 0 1,-52 0 0,69-18-1,-43 18 1,-1-9-1,-34 9 17,34-17-32,-17 17 15,27 0 17,8 0-17,-79 0 1,106 0-1,-36 0 1,-8 0 0,26 0-1,-79 0 17,43 0-32,28 0 15,34 0 1,-8 0-1,0 0 1,-18 0 15,35 0-15,-17 0 0,0 0-1,8 0 1,9 0-1,1 0 1,-36 0 0,26 0-1,-17 0 1,9 0 0,0 0-1,-18 0 1,26 0-1,1 0 1,0 0 15,-10 0-15,19 0 0,8 0-1,-9 0 1,9-18-1,-17 18 1,17-9 0,-17-8-1,-1 17 1,1-9 0,17 9-1,-18-9 1,1-9-1,17 18 1,-35-8 0,35 8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33F84-9DBD-4516-B601-F6EF132A3C87}" type="datetimeFigureOut">
              <a:rPr lang="it-IT" smtClean="0"/>
              <a:t>26/04/2022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D622F-0CFA-4C8F-988E-2E41B0D8677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1811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8640DAA0-4DB6-42B1-83EF-47E972CE06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05BE6C3-2FC2-40F2-BF41-8B02312B3CD5}" type="slidenum">
              <a:rPr lang="en-US" altLang="it-IT" sz="1300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it-IT" sz="1300">
              <a:cs typeface="Arial" panose="020B0604020202020204" pitchFamily="34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ED83137D-0AE6-4F2B-9732-EE99121356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438405D7-C7FC-4620-9DD6-5032A8C6CC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E7B040FC-0F7A-4A7C-947A-30E16057A0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5B388BF-6AD6-424F-837C-291C06B04E52}" type="slidenum">
              <a:rPr lang="en-US" altLang="it-IT" sz="1300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it-IT" sz="1300">
              <a:cs typeface="Arial" panose="020B060402020202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ED236CB7-DC82-4A8E-B904-EFEE8F48DE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39D57DE9-00E9-4B1C-AC25-0CDFEFF93A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>
            <a:extLst>
              <a:ext uri="{FF2B5EF4-FFF2-40B4-BE49-F238E27FC236}">
                <a16:creationId xmlns:a16="http://schemas.microsoft.com/office/drawing/2014/main" id="{CD6414E9-E83F-4F5B-B055-C56F21D7D5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Segnaposto note 2">
            <a:extLst>
              <a:ext uri="{FF2B5EF4-FFF2-40B4-BE49-F238E27FC236}">
                <a16:creationId xmlns:a16="http://schemas.microsoft.com/office/drawing/2014/main" id="{68EF93DB-DEF8-46E1-8672-0F990401B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34820" name="Segnaposto numero diapositiva 3">
            <a:extLst>
              <a:ext uri="{FF2B5EF4-FFF2-40B4-BE49-F238E27FC236}">
                <a16:creationId xmlns:a16="http://schemas.microsoft.com/office/drawing/2014/main" id="{1EEBE6F4-0564-4C84-81FC-76F170A9AC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0958B4F-BEDE-4FD5-A28E-E39E534D7023}" type="slidenum">
              <a:rPr lang="en-US" altLang="it-IT" sz="1300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it-IT" sz="130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13B88DB0-608C-4EC6-AF09-6EA17610C5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7B54FE5-049A-4151-B260-B1D5A05BB153}" type="slidenum">
              <a:rPr lang="en-US" altLang="it-IT" sz="1300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it-IT" sz="1300">
              <a:cs typeface="Arial" panose="020B0604020202020204" pitchFamily="34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88BFDB3F-0D90-493A-8AA2-E354E9C2A7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BCBD8CE3-CFFF-48F0-AF56-F8B816FEC1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0284AD51-555B-460D-B827-5E42F0D9E3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AD02537-0377-4137-83D2-5016FB990811}" type="slidenum">
              <a:rPr lang="en-US" altLang="it-IT" sz="1300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it-IT" sz="1300">
              <a:cs typeface="Arial" panose="020B0604020202020204" pitchFamily="34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8D5C3A43-C65C-4DE1-8B39-E21A3FE4AC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889445EE-CFEC-4700-9ED0-1D9DF37FE6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6750915D-3873-43C8-81D9-9AD36E4DE3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C12D805-8709-4FE5-8C08-5619C6F6023A}" type="slidenum">
              <a:rPr lang="en-US" altLang="it-IT" sz="1300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it-IT" sz="1300">
              <a:cs typeface="Arial" panose="020B0604020202020204" pitchFamily="34" charset="0"/>
            </a:endParaRPr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3408A85B-536C-4386-9229-A39C1193EF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7D5A1C31-DC04-488B-B196-F558A0B338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384E6BAB-69E0-4BF2-940D-947C2D4791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B56993D-0BAA-4E30-B1A8-133F4EE1A2C7}" type="slidenum">
              <a:rPr lang="en-US" altLang="it-IT" sz="1300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en-US" altLang="it-IT" sz="1300">
              <a:cs typeface="Arial" panose="020B0604020202020204" pitchFamily="34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663633DA-E136-4CA8-A770-6D7E1C466D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74143191-A822-4625-8AF9-E985E96785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>
            <a:extLst>
              <a:ext uri="{FF2B5EF4-FFF2-40B4-BE49-F238E27FC236}">
                <a16:creationId xmlns:a16="http://schemas.microsoft.com/office/drawing/2014/main" id="{A5C38E5A-CB3D-462C-A4B3-6EC2A9AE43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B2DA07C-AC1F-4569-AF0F-CAA5E283B61E}" type="slidenum">
              <a:rPr lang="en-US" altLang="it-IT" sz="1300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US" altLang="it-IT" sz="1300">
              <a:cs typeface="Arial" panose="020B0604020202020204" pitchFamily="34" charset="0"/>
            </a:endParaRPr>
          </a:p>
        </p:txBody>
      </p:sp>
      <p:sp>
        <p:nvSpPr>
          <p:cNvPr id="142339" name="Rectangle 2">
            <a:extLst>
              <a:ext uri="{FF2B5EF4-FFF2-40B4-BE49-F238E27FC236}">
                <a16:creationId xmlns:a16="http://schemas.microsoft.com/office/drawing/2014/main" id="{B42E4858-DEAC-41BD-9E3F-6BD692CA7F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>
            <a:extLst>
              <a:ext uri="{FF2B5EF4-FFF2-40B4-BE49-F238E27FC236}">
                <a16:creationId xmlns:a16="http://schemas.microsoft.com/office/drawing/2014/main" id="{CEA802D8-A369-4095-AB4A-E134AE0102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>
            <a:extLst>
              <a:ext uri="{FF2B5EF4-FFF2-40B4-BE49-F238E27FC236}">
                <a16:creationId xmlns:a16="http://schemas.microsoft.com/office/drawing/2014/main" id="{A697D91D-4CD1-4F53-B210-9205561DAB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8615F98-E519-4A1A-A5FA-DB02C36AE1EE}" type="slidenum">
              <a:rPr lang="en-US" altLang="it-IT" sz="1300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US" altLang="it-IT" sz="1300">
              <a:cs typeface="Arial" panose="020B0604020202020204" pitchFamily="34" charset="0"/>
            </a:endParaRPr>
          </a:p>
        </p:txBody>
      </p:sp>
      <p:sp>
        <p:nvSpPr>
          <p:cNvPr id="144387" name="Rectangle 2">
            <a:extLst>
              <a:ext uri="{FF2B5EF4-FFF2-40B4-BE49-F238E27FC236}">
                <a16:creationId xmlns:a16="http://schemas.microsoft.com/office/drawing/2014/main" id="{EC086C31-7F13-43C6-89E7-25D03AA1C9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>
            <a:extLst>
              <a:ext uri="{FF2B5EF4-FFF2-40B4-BE49-F238E27FC236}">
                <a16:creationId xmlns:a16="http://schemas.microsoft.com/office/drawing/2014/main" id="{A972F44C-65DC-4638-9F89-02D3736C0C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>
            <a:extLst>
              <a:ext uri="{FF2B5EF4-FFF2-40B4-BE49-F238E27FC236}">
                <a16:creationId xmlns:a16="http://schemas.microsoft.com/office/drawing/2014/main" id="{0EBEFD12-A9A0-4017-839E-998D1C5865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6B3BD10-AB8A-49D0-8D71-20C077329FBC}" type="slidenum">
              <a:rPr lang="en-US" altLang="it-IT" sz="1300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en-US" altLang="it-IT" sz="1300">
              <a:cs typeface="Arial" panose="020B0604020202020204" pitchFamily="34" charset="0"/>
            </a:endParaRPr>
          </a:p>
        </p:txBody>
      </p:sp>
      <p:sp>
        <p:nvSpPr>
          <p:cNvPr id="146435" name="Rectangle 2">
            <a:extLst>
              <a:ext uri="{FF2B5EF4-FFF2-40B4-BE49-F238E27FC236}">
                <a16:creationId xmlns:a16="http://schemas.microsoft.com/office/drawing/2014/main" id="{9C18CCA3-F4B8-4A3E-B277-3B4CD8A05B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>
            <a:extLst>
              <a:ext uri="{FF2B5EF4-FFF2-40B4-BE49-F238E27FC236}">
                <a16:creationId xmlns:a16="http://schemas.microsoft.com/office/drawing/2014/main" id="{7491D5A7-0E4B-4270-9402-99E5C729CF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>
            <a:extLst>
              <a:ext uri="{FF2B5EF4-FFF2-40B4-BE49-F238E27FC236}">
                <a16:creationId xmlns:a16="http://schemas.microsoft.com/office/drawing/2014/main" id="{4F9BD810-BD9C-483B-8B92-3A54F6DB4E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59D174A-F95E-4FBA-94DB-B315950036C9}" type="slidenum">
              <a:rPr lang="en-US" altLang="it-IT" sz="1300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en-US" altLang="it-IT" sz="1300">
              <a:cs typeface="Arial" panose="020B0604020202020204" pitchFamily="34" charset="0"/>
            </a:endParaRPr>
          </a:p>
        </p:txBody>
      </p:sp>
      <p:sp>
        <p:nvSpPr>
          <p:cNvPr id="148483" name="Rectangle 2">
            <a:extLst>
              <a:ext uri="{FF2B5EF4-FFF2-40B4-BE49-F238E27FC236}">
                <a16:creationId xmlns:a16="http://schemas.microsoft.com/office/drawing/2014/main" id="{6BA24A50-D5DD-4F52-89AB-D9A0F12FC0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>
            <a:extLst>
              <a:ext uri="{FF2B5EF4-FFF2-40B4-BE49-F238E27FC236}">
                <a16:creationId xmlns:a16="http://schemas.microsoft.com/office/drawing/2014/main" id="{C3753DF6-C438-4C0F-8E6B-7D9120BF8C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immagine diapositiva 1">
            <a:extLst>
              <a:ext uri="{FF2B5EF4-FFF2-40B4-BE49-F238E27FC236}">
                <a16:creationId xmlns:a16="http://schemas.microsoft.com/office/drawing/2014/main" id="{80216987-DE76-4AA9-9333-D2484418C6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Segnaposto note 2">
            <a:extLst>
              <a:ext uri="{FF2B5EF4-FFF2-40B4-BE49-F238E27FC236}">
                <a16:creationId xmlns:a16="http://schemas.microsoft.com/office/drawing/2014/main" id="{13102D14-BBF4-4D24-A190-2C284CF96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18436" name="Segnaposto numero diapositiva 3">
            <a:extLst>
              <a:ext uri="{FF2B5EF4-FFF2-40B4-BE49-F238E27FC236}">
                <a16:creationId xmlns:a16="http://schemas.microsoft.com/office/drawing/2014/main" id="{F48A9C24-18A7-4E1C-9427-B966A66671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7E9DD5C-E40B-4265-99E1-25B34B281B39}" type="slidenum">
              <a:rPr lang="en-US" altLang="it-IT" sz="1300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it-IT" sz="130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egnaposto immagine diapositiva 1">
            <a:extLst>
              <a:ext uri="{FF2B5EF4-FFF2-40B4-BE49-F238E27FC236}">
                <a16:creationId xmlns:a16="http://schemas.microsoft.com/office/drawing/2014/main" id="{70EADAEF-4138-4342-BCB5-664E916086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Segnaposto note 2">
            <a:extLst>
              <a:ext uri="{FF2B5EF4-FFF2-40B4-BE49-F238E27FC236}">
                <a16:creationId xmlns:a16="http://schemas.microsoft.com/office/drawing/2014/main" id="{869A3CBB-923B-4C4D-A351-BB5021371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151556" name="Segnaposto numero diapositiva 3">
            <a:extLst>
              <a:ext uri="{FF2B5EF4-FFF2-40B4-BE49-F238E27FC236}">
                <a16:creationId xmlns:a16="http://schemas.microsoft.com/office/drawing/2014/main" id="{002F3F5C-8687-46DF-96FF-A08B36B4E4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0E2EEC9-548B-4348-AB2E-32734138FBBD}" type="slidenum">
              <a:rPr lang="en-US" altLang="it-IT" sz="1300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en-US" altLang="it-IT" sz="130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0284AD51-555B-460D-B827-5E42F0D9E3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AD02537-0377-4137-83D2-5016FB990811}" type="slidenum">
              <a:rPr lang="en-US" altLang="it-IT" sz="1300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en-US" altLang="it-IT" sz="1300">
              <a:cs typeface="Arial" panose="020B0604020202020204" pitchFamily="34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8D5C3A43-C65C-4DE1-8B39-E21A3FE4AC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889445EE-CFEC-4700-9ED0-1D9DF37FE6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474411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>
            <a:extLst>
              <a:ext uri="{FF2B5EF4-FFF2-40B4-BE49-F238E27FC236}">
                <a16:creationId xmlns:a16="http://schemas.microsoft.com/office/drawing/2014/main" id="{DDF104BB-8FDD-4B2C-8C42-DA81B08BD4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E7E861D-CBA8-4077-B0D0-B517A9471AC4}" type="slidenum">
              <a:rPr lang="en-US" altLang="it-IT" sz="1300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30</a:t>
            </a:fld>
            <a:endParaRPr lang="en-US" altLang="it-IT" sz="1300">
              <a:cs typeface="Arial" panose="020B0604020202020204" pitchFamily="34" charset="0"/>
            </a:endParaRPr>
          </a:p>
        </p:txBody>
      </p:sp>
      <p:sp>
        <p:nvSpPr>
          <p:cNvPr id="158723" name="Rectangle 2">
            <a:extLst>
              <a:ext uri="{FF2B5EF4-FFF2-40B4-BE49-F238E27FC236}">
                <a16:creationId xmlns:a16="http://schemas.microsoft.com/office/drawing/2014/main" id="{FFD053EE-795A-4DA4-93C4-533BCFD048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>
            <a:extLst>
              <a:ext uri="{FF2B5EF4-FFF2-40B4-BE49-F238E27FC236}">
                <a16:creationId xmlns:a16="http://schemas.microsoft.com/office/drawing/2014/main" id="{CFD8D0C9-590D-4236-80DA-833AA745AF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>
            <a:extLst>
              <a:ext uri="{FF2B5EF4-FFF2-40B4-BE49-F238E27FC236}">
                <a16:creationId xmlns:a16="http://schemas.microsoft.com/office/drawing/2014/main" id="{299FD972-E9C6-4EFE-9616-A1C79B030A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7F60497-9BEE-4546-BDB7-8B13B73B21E2}" type="slidenum">
              <a:rPr lang="en-US" altLang="it-IT" sz="1300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32</a:t>
            </a:fld>
            <a:endParaRPr lang="en-US" altLang="it-IT" sz="1300">
              <a:cs typeface="Arial" panose="020B0604020202020204" pitchFamily="34" charset="0"/>
            </a:endParaRPr>
          </a:p>
        </p:txBody>
      </p:sp>
      <p:sp>
        <p:nvSpPr>
          <p:cNvPr id="161795" name="Rectangle 2">
            <a:extLst>
              <a:ext uri="{FF2B5EF4-FFF2-40B4-BE49-F238E27FC236}">
                <a16:creationId xmlns:a16="http://schemas.microsoft.com/office/drawing/2014/main" id="{9B919A3A-EEA2-46A7-9908-7A0B72B943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>
            <a:extLst>
              <a:ext uri="{FF2B5EF4-FFF2-40B4-BE49-F238E27FC236}">
                <a16:creationId xmlns:a16="http://schemas.microsoft.com/office/drawing/2014/main" id="{F620C127-7C68-4958-B058-763EF1CD50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>
            <a:extLst>
              <a:ext uri="{FF2B5EF4-FFF2-40B4-BE49-F238E27FC236}">
                <a16:creationId xmlns:a16="http://schemas.microsoft.com/office/drawing/2014/main" id="{6AE500FF-076D-448E-87F8-16BDFBAAE5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AA486F5-ECDB-457C-B859-EF7E42722921}" type="slidenum">
              <a:rPr lang="en-US" altLang="it-IT" sz="1300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33</a:t>
            </a:fld>
            <a:endParaRPr lang="en-US" altLang="it-IT" sz="1300">
              <a:cs typeface="Arial" panose="020B0604020202020204" pitchFamily="34" charset="0"/>
            </a:endParaRPr>
          </a:p>
        </p:txBody>
      </p:sp>
      <p:sp>
        <p:nvSpPr>
          <p:cNvPr id="165891" name="Rectangle 2">
            <a:extLst>
              <a:ext uri="{FF2B5EF4-FFF2-40B4-BE49-F238E27FC236}">
                <a16:creationId xmlns:a16="http://schemas.microsoft.com/office/drawing/2014/main" id="{FE8E3A27-0AA7-4DDA-A766-70A98A0096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>
            <a:extLst>
              <a:ext uri="{FF2B5EF4-FFF2-40B4-BE49-F238E27FC236}">
                <a16:creationId xmlns:a16="http://schemas.microsoft.com/office/drawing/2014/main" id="{200024DA-C7B7-4DB5-8C24-FD45E68D78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>
            <a:extLst>
              <a:ext uri="{FF2B5EF4-FFF2-40B4-BE49-F238E27FC236}">
                <a16:creationId xmlns:a16="http://schemas.microsoft.com/office/drawing/2014/main" id="{DF8951BA-FAA8-426C-A412-95A048DB80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5822D24-5E21-47A1-AF48-64490B693815}" type="slidenum">
              <a:rPr lang="en-US" altLang="it-IT" sz="1300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34</a:t>
            </a:fld>
            <a:endParaRPr lang="en-US" altLang="it-IT" sz="1300">
              <a:cs typeface="Arial" panose="020B0604020202020204" pitchFamily="34" charset="0"/>
            </a:endParaRPr>
          </a:p>
        </p:txBody>
      </p:sp>
      <p:sp>
        <p:nvSpPr>
          <p:cNvPr id="167939" name="Rectangle 2">
            <a:extLst>
              <a:ext uri="{FF2B5EF4-FFF2-40B4-BE49-F238E27FC236}">
                <a16:creationId xmlns:a16="http://schemas.microsoft.com/office/drawing/2014/main" id="{65A3B76E-BBBE-4C71-977A-D5D010DF09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>
            <a:extLst>
              <a:ext uri="{FF2B5EF4-FFF2-40B4-BE49-F238E27FC236}">
                <a16:creationId xmlns:a16="http://schemas.microsoft.com/office/drawing/2014/main" id="{5194B27C-4D64-47AD-855E-0991174E9B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6C1A807C-ADC1-433B-9C1E-7CA606A7DA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736D1D9-784D-4255-A68A-E2D8C81F8C7D}" type="slidenum">
              <a:rPr lang="en-US" altLang="it-IT" sz="1300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it-IT" sz="1300">
              <a:cs typeface="Arial" panose="020B060402020202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8A50920A-903A-4098-86D1-1480B593E5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2BCACE9B-D0D4-45FE-A6EB-C501511839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3B370550-9B53-4295-8E38-1FC6772EB6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2F042F4-7DBE-4BFB-AAF1-C9DC16DFAE52}" type="slidenum">
              <a:rPr lang="en-US" altLang="it-IT" sz="1300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it-IT" sz="1300">
              <a:cs typeface="Arial" panose="020B060402020202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83284F60-CE41-4840-9FCA-F369608114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AED9F0C5-B8FD-442F-9B4A-B553A97754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immagine diapositiva 1">
            <a:extLst>
              <a:ext uri="{FF2B5EF4-FFF2-40B4-BE49-F238E27FC236}">
                <a16:creationId xmlns:a16="http://schemas.microsoft.com/office/drawing/2014/main" id="{6889F470-7295-4206-9B77-E1E17EC30D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Segnaposto note 2">
            <a:extLst>
              <a:ext uri="{FF2B5EF4-FFF2-40B4-BE49-F238E27FC236}">
                <a16:creationId xmlns:a16="http://schemas.microsoft.com/office/drawing/2014/main" id="{D79C2E0F-E8AD-4B0B-BC00-700AD10FC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  <p:sp>
        <p:nvSpPr>
          <p:cNvPr id="24580" name="Segnaposto numero diapositiva 3">
            <a:extLst>
              <a:ext uri="{FF2B5EF4-FFF2-40B4-BE49-F238E27FC236}">
                <a16:creationId xmlns:a16="http://schemas.microsoft.com/office/drawing/2014/main" id="{D45E47B6-3F88-4F1E-A50C-375298570D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2714EE5-6B1E-49E4-ACC9-7CE5BF6E1230}" type="slidenum">
              <a:rPr lang="en-US" altLang="it-IT" sz="1300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it-IT" sz="130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5C6A3054-DA43-49CA-86EC-88D6C6EB92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D11CB45-7D24-4C04-9FEE-C016411C430F}" type="slidenum">
              <a:rPr lang="en-US" altLang="it-IT" sz="1300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it-IT" sz="1300">
              <a:cs typeface="Arial" panose="020B0604020202020204" pitchFamily="34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AAD0B429-4C50-4186-B757-8595259DD1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113DEECC-590D-414E-BB7E-928B9E390E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FDD996F7-C129-48B2-BF72-504DC7CA9C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2982FFA-6943-4AA7-B0F4-4277BBA9F385}" type="slidenum">
              <a:rPr lang="en-US" altLang="it-IT" sz="1300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it-IT" sz="1300">
              <a:cs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2DB79244-C3B0-4D82-A8BA-B1F8FB39A3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345A35F0-0922-409E-B087-D7F7963702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710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3FD17D32-0900-4EE2-8C6E-EF2A9EB6B6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D75E9B6-5F91-4F65-BDDD-A5887E929995}" type="slidenum">
              <a:rPr lang="en-US" altLang="it-IT" sz="1300" smtClean="0"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it-IT" sz="1300">
              <a:cs typeface="Arial" panose="020B0604020202020204" pitchFamily="34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D5618064-B6CA-486B-975B-93B6DEA523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532843DB-0C2E-42F8-98C1-671DB85295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A9186-1855-4EB1-82E6-8E0320519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C7DF47-C511-4E7C-BDA6-71732CE5C7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52723-01D5-4EB5-8DA1-38A68B057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0508-E556-4984-8F49-31EB46FF3C35}" type="datetimeFigureOut">
              <a:rPr lang="it-IT" smtClean="0"/>
              <a:t>26/04/2022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2474E-9DF6-4FCB-9B09-024A7C750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3F1E0-E920-4764-9BF4-3C53643FE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23DE-C8D6-46D8-A091-F3752FA589F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7700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B2E74-BB1D-4283-BDB0-01FD07367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C1606D-A7F7-457B-8091-122D57AF6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EDCD5-1309-4686-BB87-733002B2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0508-E556-4984-8F49-31EB46FF3C35}" type="datetimeFigureOut">
              <a:rPr lang="it-IT" smtClean="0"/>
              <a:t>26/04/2022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D395A-6D5A-40FB-849E-DDBB7F186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88F4B-FA52-46C9-8556-AD0DE8167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23DE-C8D6-46D8-A091-F3752FA589F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535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4F136D-063E-4E94-A2DF-16EB00BF05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F33C13-AF98-44EA-94AE-CD06EC7E99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3AAFD-9F6C-4DFC-BAF7-B993F8248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0508-E556-4984-8F49-31EB46FF3C35}" type="datetimeFigureOut">
              <a:rPr lang="it-IT" smtClean="0"/>
              <a:t>26/04/2022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6ED52-7210-4DED-A9A1-53A206EFB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80F67-0A3C-4D1C-87B4-8C0095F93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23DE-C8D6-46D8-A091-F3752FA589F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0285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66EE6-EC08-4BB1-8DF6-56A22852D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E8D4B-2976-462D-A60A-69D996918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7205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EB33E-AB68-4C48-9426-0F7570189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928E2-82D1-4F05-880D-A5621C4C6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84894-1F62-45CD-AECD-342B559FB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0508-E556-4984-8F49-31EB46FF3C35}" type="datetimeFigureOut">
              <a:rPr lang="it-IT" smtClean="0"/>
              <a:t>26/04/2022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497EE-A815-4047-804E-082C26CA1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3BAAC-90E5-454D-846D-888AF76C9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23DE-C8D6-46D8-A091-F3752FA589F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3848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7F509-9316-4CFA-B3C4-18F354395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5710B-1876-4522-A26E-ACB100D125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B5C8C5-04CC-4B25-8D51-0211C0C28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EBFE04-1826-48E9-B05A-1E6A56ED6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0508-E556-4984-8F49-31EB46FF3C35}" type="datetimeFigureOut">
              <a:rPr lang="it-IT" smtClean="0"/>
              <a:t>26/04/2022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47060D-4978-44A1-B65F-292DCABAE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E12F7-E1FA-4240-88DE-66BB5C6C1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23DE-C8D6-46D8-A091-F3752FA589F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591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CB132-0D64-493D-9055-550158F95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7AED0A-DB2F-4C08-8BD4-7C4A87A2D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A4938D-1BAA-4B3C-A2E9-E1C96323B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28BE03-B64C-4B91-A48B-5BBBB959F0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FC5E7-54CE-46D2-A194-9C6A9B855D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C28104-B060-495B-8453-47B38A9B8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0508-E556-4984-8F49-31EB46FF3C35}" type="datetimeFigureOut">
              <a:rPr lang="it-IT" smtClean="0"/>
              <a:t>26/04/2022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9A591C-226A-4ED5-81E7-ECB063CD5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C0510E-0CD4-4526-94CB-111993FF0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23DE-C8D6-46D8-A091-F3752FA589F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5236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DAD49-8D6A-49DC-AD26-EFF8B7E11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68EBA3-3C24-4D5C-B73B-439309577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0508-E556-4984-8F49-31EB46FF3C35}" type="datetimeFigureOut">
              <a:rPr lang="it-IT" smtClean="0"/>
              <a:t>26/04/2022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E3F01-FAF6-4AA1-9F90-8E72B14DB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42B1FE-8356-488A-8918-B1096F8BA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23DE-C8D6-46D8-A091-F3752FA589F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1212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23948D-EF64-4C9E-81D5-2F438C253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0508-E556-4984-8F49-31EB46FF3C35}" type="datetimeFigureOut">
              <a:rPr lang="it-IT" smtClean="0"/>
              <a:t>26/04/2022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CA6E8B-018B-43FB-9495-F01B6F855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A85A0B-D477-491A-880F-0989A8C9F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23DE-C8D6-46D8-A091-F3752FA589F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3344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7E6B7-0F78-4EFF-913C-6D6C46E03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614EB-3DC0-4F4C-B199-7E89B2987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AD1FAD-2412-48EE-ADDA-2033DAE3C9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5C0A89-6320-4A36-A86A-B59E54051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0508-E556-4984-8F49-31EB46FF3C35}" type="datetimeFigureOut">
              <a:rPr lang="it-IT" smtClean="0"/>
              <a:t>26/04/2022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24A229-AAF9-4E36-8FE3-DA91348FC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291A9A-7B88-4E03-8D01-C6DA6C2CE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23DE-C8D6-46D8-A091-F3752FA589F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9005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54EAA-7DB3-407A-B422-016881EE2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2FDA86-EEBE-4436-9686-312E92D434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AB42BB-C577-4AFE-BFE4-05F6D3B53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FE5EC7-B13F-469E-9DD3-D6F5411BB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00508-E556-4984-8F49-31EB46FF3C35}" type="datetimeFigureOut">
              <a:rPr lang="it-IT" smtClean="0"/>
              <a:t>26/04/2022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3B6971-491B-4C2A-860C-46F591B16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6BADDF-F665-4260-AAE7-F82CEDD16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23DE-C8D6-46D8-A091-F3752FA589F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0111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C397A8-A09F-4990-8A8B-8BFDD8C14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156473-3461-4D1B-A69A-D37EEF4F9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6BAF2-6D5B-47D4-BB76-856DDF6A67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00508-E556-4984-8F49-31EB46FF3C35}" type="datetimeFigureOut">
              <a:rPr lang="it-IT" smtClean="0"/>
              <a:t>26/04/2022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98D46-A6CC-4DF4-83BA-C72A79FEC4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18C42-F95F-4ACD-BF94-BE7478FD52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623DE-C8D6-46D8-A091-F3752FA589F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106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3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hyperlink" Target="http://www.submarinecablemap.com/" TargetMode="Externa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spersky.com/blog/amazing-internet-maps/10441/" TargetMode="External"/><Relationship Id="rId2" Type="http://schemas.openxmlformats.org/officeDocument/2006/relationships/hyperlink" Target="http://internet-map.net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oleObject" Target="../embeddings/oleObject46.bin"/><Relationship Id="rId18" Type="http://schemas.openxmlformats.org/officeDocument/2006/relationships/image" Target="../media/image17.wmf"/><Relationship Id="rId3" Type="http://schemas.openxmlformats.org/officeDocument/2006/relationships/notesSlide" Target="../notesSlides/notesSlide12.xml"/><Relationship Id="rId21" Type="http://schemas.openxmlformats.org/officeDocument/2006/relationships/oleObject" Target="../embeddings/oleObject51.bin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45.bin"/><Relationship Id="rId17" Type="http://schemas.openxmlformats.org/officeDocument/2006/relationships/oleObject" Target="../embeddings/oleObject49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48.bin"/><Relationship Id="rId20" Type="http://schemas.openxmlformats.org/officeDocument/2006/relationships/image" Target="../media/image18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0.bin"/><Relationship Id="rId11" Type="http://schemas.openxmlformats.org/officeDocument/2006/relationships/oleObject" Target="../embeddings/oleObject44.bin"/><Relationship Id="rId5" Type="http://schemas.openxmlformats.org/officeDocument/2006/relationships/image" Target="../media/image14.wmf"/><Relationship Id="rId15" Type="http://schemas.openxmlformats.org/officeDocument/2006/relationships/image" Target="../media/image16.wmf"/><Relationship Id="rId23" Type="http://schemas.openxmlformats.org/officeDocument/2006/relationships/oleObject" Target="../embeddings/oleObject53.bin"/><Relationship Id="rId10" Type="http://schemas.openxmlformats.org/officeDocument/2006/relationships/oleObject" Target="../embeddings/oleObject43.bin"/><Relationship Id="rId19" Type="http://schemas.openxmlformats.org/officeDocument/2006/relationships/oleObject" Target="../embeddings/oleObject50.bin"/><Relationship Id="rId4" Type="http://schemas.openxmlformats.org/officeDocument/2006/relationships/oleObject" Target="../embeddings/oleObject39.bin"/><Relationship Id="rId9" Type="http://schemas.openxmlformats.org/officeDocument/2006/relationships/oleObject" Target="../embeddings/oleObject42.bin"/><Relationship Id="rId14" Type="http://schemas.openxmlformats.org/officeDocument/2006/relationships/oleObject" Target="../embeddings/oleObject47.bin"/><Relationship Id="rId22" Type="http://schemas.openxmlformats.org/officeDocument/2006/relationships/oleObject" Target="../embeddings/oleObject5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oleObject" Target="../embeddings/oleObject61.bin"/><Relationship Id="rId18" Type="http://schemas.openxmlformats.org/officeDocument/2006/relationships/image" Target="../media/image17.wmf"/><Relationship Id="rId3" Type="http://schemas.openxmlformats.org/officeDocument/2006/relationships/notesSlide" Target="../notesSlides/notesSlide13.xml"/><Relationship Id="rId21" Type="http://schemas.openxmlformats.org/officeDocument/2006/relationships/oleObject" Target="../embeddings/oleObject66.bin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60.bin"/><Relationship Id="rId17" Type="http://schemas.openxmlformats.org/officeDocument/2006/relationships/oleObject" Target="../embeddings/oleObject64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63.bin"/><Relationship Id="rId20" Type="http://schemas.openxmlformats.org/officeDocument/2006/relationships/image" Target="../media/image18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5.bin"/><Relationship Id="rId11" Type="http://schemas.openxmlformats.org/officeDocument/2006/relationships/oleObject" Target="../embeddings/oleObject59.bin"/><Relationship Id="rId5" Type="http://schemas.openxmlformats.org/officeDocument/2006/relationships/image" Target="../media/image14.wmf"/><Relationship Id="rId15" Type="http://schemas.openxmlformats.org/officeDocument/2006/relationships/image" Target="../media/image16.wmf"/><Relationship Id="rId23" Type="http://schemas.openxmlformats.org/officeDocument/2006/relationships/oleObject" Target="../embeddings/oleObject68.bin"/><Relationship Id="rId10" Type="http://schemas.openxmlformats.org/officeDocument/2006/relationships/oleObject" Target="../embeddings/oleObject58.bin"/><Relationship Id="rId19" Type="http://schemas.openxmlformats.org/officeDocument/2006/relationships/oleObject" Target="../embeddings/oleObject65.bin"/><Relationship Id="rId4" Type="http://schemas.openxmlformats.org/officeDocument/2006/relationships/oleObject" Target="../embeddings/oleObject54.bin"/><Relationship Id="rId9" Type="http://schemas.openxmlformats.org/officeDocument/2006/relationships/oleObject" Target="../embeddings/oleObject57.bin"/><Relationship Id="rId14" Type="http://schemas.openxmlformats.org/officeDocument/2006/relationships/oleObject" Target="../embeddings/oleObject62.bin"/><Relationship Id="rId22" Type="http://schemas.openxmlformats.org/officeDocument/2006/relationships/oleObject" Target="../embeddings/oleObject67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5.pn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6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it/imgres?imgurl=http://www.vivienna.it/immagini/posta.jpg&amp;imgrefurl=http://www.vivienna.it/tecnologia/tecnologia.php?article=tec6.html&amp;h=220&amp;w=172&amp;sz=5&amp;tbnid=MANKW9HF4iEJ:&amp;tbnh=102&amp;tbnw=79&amp;hl=it&amp;start=3&amp;prev=/images?q=posta&amp;svnum=10&amp;hl=it&amp;lr=&amp;rls=GGLD,GGLD:2005-04,GGLD:it&amp;sa=N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oleObject" Target="../embeddings/oleObject61.bin"/><Relationship Id="rId18" Type="http://schemas.openxmlformats.org/officeDocument/2006/relationships/image" Target="../media/image17.wmf"/><Relationship Id="rId3" Type="http://schemas.openxmlformats.org/officeDocument/2006/relationships/notesSlide" Target="../notesSlides/notesSlide21.xml"/><Relationship Id="rId21" Type="http://schemas.openxmlformats.org/officeDocument/2006/relationships/oleObject" Target="../embeddings/oleObject66.bin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60.bin"/><Relationship Id="rId17" Type="http://schemas.openxmlformats.org/officeDocument/2006/relationships/oleObject" Target="../embeddings/oleObject64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63.bin"/><Relationship Id="rId20" Type="http://schemas.openxmlformats.org/officeDocument/2006/relationships/image" Target="../media/image18.w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55.bin"/><Relationship Id="rId11" Type="http://schemas.openxmlformats.org/officeDocument/2006/relationships/oleObject" Target="../embeddings/oleObject59.bin"/><Relationship Id="rId5" Type="http://schemas.openxmlformats.org/officeDocument/2006/relationships/image" Target="../media/image14.wmf"/><Relationship Id="rId15" Type="http://schemas.openxmlformats.org/officeDocument/2006/relationships/image" Target="../media/image16.wmf"/><Relationship Id="rId23" Type="http://schemas.openxmlformats.org/officeDocument/2006/relationships/oleObject" Target="../embeddings/oleObject68.bin"/><Relationship Id="rId10" Type="http://schemas.openxmlformats.org/officeDocument/2006/relationships/oleObject" Target="../embeddings/oleObject58.bin"/><Relationship Id="rId19" Type="http://schemas.openxmlformats.org/officeDocument/2006/relationships/oleObject" Target="../embeddings/oleObject65.bin"/><Relationship Id="rId4" Type="http://schemas.openxmlformats.org/officeDocument/2006/relationships/oleObject" Target="../embeddings/oleObject54.bin"/><Relationship Id="rId9" Type="http://schemas.openxmlformats.org/officeDocument/2006/relationships/oleObject" Target="../embeddings/oleObject57.bin"/><Relationship Id="rId14" Type="http://schemas.openxmlformats.org/officeDocument/2006/relationships/oleObject" Target="../embeddings/oleObject62.bin"/><Relationship Id="rId22" Type="http://schemas.openxmlformats.org/officeDocument/2006/relationships/oleObject" Target="../embeddings/oleObject6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4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68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430.png"/><Relationship Id="rId3" Type="http://schemas.openxmlformats.org/officeDocument/2006/relationships/notesSlide" Target="../notesSlides/notesSlide22.xml"/><Relationship Id="rId7" Type="http://schemas.openxmlformats.org/officeDocument/2006/relationships/diagramData" Target="../diagrams/data1.xml"/><Relationship Id="rId12" Type="http://schemas.openxmlformats.org/officeDocument/2006/relationships/customXml" Target="../ink/ink1.xm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40.png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72.bin"/><Relationship Id="rId11" Type="http://schemas.microsoft.com/office/2007/relationships/diagramDrawing" Target="../diagrams/drawing1.xml"/><Relationship Id="rId5" Type="http://schemas.openxmlformats.org/officeDocument/2006/relationships/image" Target="../media/image14.wmf"/><Relationship Id="rId15" Type="http://schemas.openxmlformats.org/officeDocument/2006/relationships/customXml" Target="../ink/ink2.xml"/><Relationship Id="rId10" Type="http://schemas.openxmlformats.org/officeDocument/2006/relationships/diagramColors" Target="../diagrams/colors1.xml"/><Relationship Id="rId4" Type="http://schemas.openxmlformats.org/officeDocument/2006/relationships/oleObject" Target="../embeddings/oleObject71.bin"/><Relationship Id="rId9" Type="http://schemas.openxmlformats.org/officeDocument/2006/relationships/diagramQuickStyle" Target="../diagrams/quickStyle1.xml"/><Relationship Id="rId14" Type="http://schemas.openxmlformats.org/officeDocument/2006/relationships/oleObject" Target="../embeddings/oleObject73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wireshark.org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jpeg"/><Relationship Id="rId7" Type="http://schemas.openxmlformats.org/officeDocument/2006/relationships/hyperlink" Target="https://onemilliontweetmap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flightradar24.com/" TargetMode="External"/><Relationship Id="rId11" Type="http://schemas.openxmlformats.org/officeDocument/2006/relationships/image" Target="../media/image11.png"/><Relationship Id="rId5" Type="http://schemas.openxmlformats.org/officeDocument/2006/relationships/image" Target="../media/image7.jpeg"/><Relationship Id="rId10" Type="http://schemas.openxmlformats.org/officeDocument/2006/relationships/image" Target="../media/image10.emf"/><Relationship Id="rId4" Type="http://schemas.openxmlformats.org/officeDocument/2006/relationships/image" Target="../media/image6.pn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17.wmf"/><Relationship Id="rId26" Type="http://schemas.openxmlformats.org/officeDocument/2006/relationships/oleObject" Target="../embeddings/oleObject18.bin"/><Relationship Id="rId3" Type="http://schemas.openxmlformats.org/officeDocument/2006/relationships/notesSlide" Target="../notesSlides/notesSlide6.xml"/><Relationship Id="rId21" Type="http://schemas.openxmlformats.org/officeDocument/2006/relationships/oleObject" Target="../embeddings/oleObject13.bin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7.bin"/><Relationship Id="rId17" Type="http://schemas.openxmlformats.org/officeDocument/2006/relationships/oleObject" Target="../embeddings/oleObject11.bin"/><Relationship Id="rId25" Type="http://schemas.openxmlformats.org/officeDocument/2006/relationships/oleObject" Target="../embeddings/oleObject17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10.bin"/><Relationship Id="rId20" Type="http://schemas.openxmlformats.org/officeDocument/2006/relationships/image" Target="../media/image18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24" Type="http://schemas.openxmlformats.org/officeDocument/2006/relationships/oleObject" Target="../embeddings/oleObject16.bin"/><Relationship Id="rId5" Type="http://schemas.openxmlformats.org/officeDocument/2006/relationships/image" Target="../media/image14.wmf"/><Relationship Id="rId15" Type="http://schemas.openxmlformats.org/officeDocument/2006/relationships/image" Target="../media/image16.wmf"/><Relationship Id="rId23" Type="http://schemas.openxmlformats.org/officeDocument/2006/relationships/oleObject" Target="../embeddings/oleObject15.bin"/><Relationship Id="rId10" Type="http://schemas.openxmlformats.org/officeDocument/2006/relationships/oleObject" Target="../embeddings/oleObject5.bin"/><Relationship Id="rId19" Type="http://schemas.openxmlformats.org/officeDocument/2006/relationships/oleObject" Target="../embeddings/oleObject12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9.bin"/><Relationship Id="rId22" Type="http://schemas.openxmlformats.org/officeDocument/2006/relationships/oleObject" Target="../embeddings/oleObject1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oleObject" Target="../embeddings/oleObject26.bin"/><Relationship Id="rId18" Type="http://schemas.openxmlformats.org/officeDocument/2006/relationships/image" Target="../media/image17.wmf"/><Relationship Id="rId26" Type="http://schemas.openxmlformats.org/officeDocument/2006/relationships/oleObject" Target="../embeddings/oleObject36.bin"/><Relationship Id="rId3" Type="http://schemas.openxmlformats.org/officeDocument/2006/relationships/notesSlide" Target="../notesSlides/notesSlide7.xml"/><Relationship Id="rId21" Type="http://schemas.openxmlformats.org/officeDocument/2006/relationships/oleObject" Target="../embeddings/oleObject31.bin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25.bin"/><Relationship Id="rId17" Type="http://schemas.openxmlformats.org/officeDocument/2006/relationships/oleObject" Target="../embeddings/oleObject29.bin"/><Relationship Id="rId25" Type="http://schemas.openxmlformats.org/officeDocument/2006/relationships/oleObject" Target="../embeddings/oleObject35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28.bin"/><Relationship Id="rId20" Type="http://schemas.openxmlformats.org/officeDocument/2006/relationships/image" Target="../media/image18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0.bin"/><Relationship Id="rId11" Type="http://schemas.openxmlformats.org/officeDocument/2006/relationships/oleObject" Target="../embeddings/oleObject24.bin"/><Relationship Id="rId24" Type="http://schemas.openxmlformats.org/officeDocument/2006/relationships/oleObject" Target="../embeddings/oleObject34.bin"/><Relationship Id="rId5" Type="http://schemas.openxmlformats.org/officeDocument/2006/relationships/image" Target="../media/image14.wmf"/><Relationship Id="rId15" Type="http://schemas.openxmlformats.org/officeDocument/2006/relationships/image" Target="../media/image16.wmf"/><Relationship Id="rId23" Type="http://schemas.openxmlformats.org/officeDocument/2006/relationships/oleObject" Target="../embeddings/oleObject33.bin"/><Relationship Id="rId10" Type="http://schemas.openxmlformats.org/officeDocument/2006/relationships/oleObject" Target="../embeddings/oleObject23.bin"/><Relationship Id="rId19" Type="http://schemas.openxmlformats.org/officeDocument/2006/relationships/oleObject" Target="../embeddings/oleObject30.bin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2.bin"/><Relationship Id="rId14" Type="http://schemas.openxmlformats.org/officeDocument/2006/relationships/oleObject" Target="../embeddings/oleObject27.bin"/><Relationship Id="rId22" Type="http://schemas.openxmlformats.org/officeDocument/2006/relationships/oleObject" Target="../embeddings/oleObject3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3316" name="Rectangle 2">
            <a:extLst>
              <a:ext uri="{FF2B5EF4-FFF2-40B4-BE49-F238E27FC236}">
                <a16:creationId xmlns:a16="http://schemas.microsoft.com/office/drawing/2014/main" id="{9EF85E1C-5A11-4B70-8B19-538D9C610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661" y="526379"/>
            <a:ext cx="4803636" cy="13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  <a:defRPr/>
            </a:pPr>
            <a:r>
              <a:rPr lang="en-US" altLang="it-IT" sz="31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Sistemi</a:t>
            </a:r>
            <a:r>
              <a:rPr lang="en-US" altLang="it-IT" sz="31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it-IT" sz="31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Operativi</a:t>
            </a:r>
            <a:r>
              <a:rPr lang="en-US" altLang="it-IT" sz="31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altLang="it-IT" sz="31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Reti</a:t>
            </a:r>
            <a:endParaRPr lang="en-US" altLang="it-IT" sz="31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  <a:defRPr/>
            </a:pPr>
            <a:r>
              <a:rPr lang="en-US" altLang="it-IT" sz="31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Modulo di </a:t>
            </a:r>
            <a:r>
              <a:rPr lang="en-US" altLang="it-IT" sz="31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Reti</a:t>
            </a:r>
            <a:r>
              <a:rPr lang="en-US" altLang="it-IT" sz="31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di </a:t>
            </a:r>
            <a:r>
              <a:rPr lang="en-US" altLang="it-IT" sz="31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Calcolatori</a:t>
            </a:r>
            <a:endParaRPr lang="en-US" altLang="it-IT" sz="31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317" name="Rectangle 3">
            <a:extLst>
              <a:ext uri="{FF2B5EF4-FFF2-40B4-BE49-F238E27FC236}">
                <a16:creationId xmlns:a16="http://schemas.microsoft.com/office/drawing/2014/main" id="{BF7F18A8-EAAC-40A0-A22E-6C9AB3D64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077" y="3127586"/>
            <a:ext cx="4706803" cy="3788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  <a:defRPr/>
            </a:pPr>
            <a:endParaRPr lang="en-US" altLang="it-IT" sz="2000" i="1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  <a:defRPr/>
            </a:pPr>
            <a:endParaRPr lang="en-US" altLang="it-IT" sz="2000" i="1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  <a:defRPr/>
            </a:pPr>
            <a:r>
              <a:rPr lang="en-US" altLang="it-IT" sz="2000" i="1" dirty="0">
                <a:solidFill>
                  <a:srgbClr val="000000"/>
                </a:solidFill>
                <a:latin typeface="+mn-lt"/>
              </a:rPr>
              <a:t>Computer Networking: A Top Down Approach Featuring the Internet</a:t>
            </a:r>
            <a:r>
              <a:rPr lang="en-US" altLang="it-IT" sz="2000" dirty="0">
                <a:solidFill>
                  <a:srgbClr val="000000"/>
                </a:solidFill>
                <a:latin typeface="+mn-lt"/>
              </a:rPr>
              <a:t>, </a:t>
            </a:r>
            <a:br>
              <a:rPr lang="en-US" altLang="it-IT" sz="2000" dirty="0">
                <a:solidFill>
                  <a:srgbClr val="000000"/>
                </a:solidFill>
                <a:latin typeface="+mn-lt"/>
              </a:rPr>
            </a:br>
            <a:r>
              <a:rPr lang="en-US" altLang="it-IT" sz="2000" dirty="0">
                <a:solidFill>
                  <a:srgbClr val="000000"/>
                </a:solidFill>
                <a:latin typeface="+mn-lt"/>
              </a:rPr>
              <a:t>7</a:t>
            </a:r>
            <a:r>
              <a:rPr lang="en-US" altLang="it-IT" sz="2000" baseline="30000" dirty="0">
                <a:solidFill>
                  <a:srgbClr val="000000"/>
                </a:solidFill>
                <a:latin typeface="+mn-lt"/>
              </a:rPr>
              <a:t>th</a:t>
            </a:r>
            <a:r>
              <a:rPr lang="en-US" altLang="it-IT" sz="2000" dirty="0">
                <a:solidFill>
                  <a:srgbClr val="000000"/>
                </a:solidFill>
                <a:latin typeface="+mn-lt"/>
              </a:rPr>
              <a:t> Edition. </a:t>
            </a:r>
            <a:br>
              <a:rPr lang="en-US" altLang="it-IT" sz="2000" dirty="0">
                <a:solidFill>
                  <a:srgbClr val="000000"/>
                </a:solidFill>
                <a:latin typeface="+mn-lt"/>
              </a:rPr>
            </a:br>
            <a:r>
              <a:rPr lang="en-US" altLang="it-IT" sz="2000" dirty="0">
                <a:solidFill>
                  <a:srgbClr val="000000"/>
                </a:solidFill>
                <a:latin typeface="+mn-lt"/>
              </a:rPr>
              <a:t>Jim Kurose, Keith Ross</a:t>
            </a:r>
            <a:br>
              <a:rPr lang="en-US" altLang="it-IT" sz="2000" dirty="0">
                <a:solidFill>
                  <a:srgbClr val="000000"/>
                </a:solidFill>
                <a:latin typeface="+mn-lt"/>
              </a:rPr>
            </a:br>
            <a:r>
              <a:rPr lang="en-US" altLang="it-IT" sz="2000" dirty="0">
                <a:solidFill>
                  <a:srgbClr val="000000"/>
                </a:solidFill>
                <a:latin typeface="+mn-lt"/>
              </a:rPr>
              <a:t>Addison-Wesley, July</a:t>
            </a:r>
            <a:br>
              <a:rPr lang="en-US" altLang="it-IT" sz="2000" dirty="0">
                <a:solidFill>
                  <a:srgbClr val="000000"/>
                </a:solidFill>
                <a:latin typeface="+mn-lt"/>
              </a:rPr>
            </a:br>
            <a:r>
              <a:rPr lang="en-US" altLang="it-IT" sz="2000" dirty="0">
                <a:solidFill>
                  <a:srgbClr val="000000"/>
                </a:solidFill>
                <a:latin typeface="+mn-lt"/>
              </a:rPr>
              <a:t>DISPONIBILE </a:t>
            </a:r>
            <a:r>
              <a:rPr lang="en-US" altLang="it-IT" sz="2000" dirty="0" err="1">
                <a:solidFill>
                  <a:srgbClr val="000000"/>
                </a:solidFill>
                <a:latin typeface="+mn-lt"/>
              </a:rPr>
              <a:t>anche</a:t>
            </a:r>
            <a:r>
              <a:rPr lang="en-US" altLang="it-IT" sz="2000" dirty="0">
                <a:solidFill>
                  <a:srgbClr val="000000"/>
                </a:solidFill>
                <a:latin typeface="+mn-lt"/>
              </a:rPr>
              <a:t> </a:t>
            </a:r>
            <a:br>
              <a:rPr lang="en-US" altLang="it-IT" sz="2000" dirty="0">
                <a:solidFill>
                  <a:srgbClr val="000000"/>
                </a:solidFill>
                <a:latin typeface="+mn-lt"/>
              </a:rPr>
            </a:br>
            <a:r>
              <a:rPr lang="en-US" altLang="it-IT" sz="2000" dirty="0">
                <a:solidFill>
                  <a:srgbClr val="000000"/>
                </a:solidFill>
                <a:latin typeface="+mn-lt"/>
              </a:rPr>
              <a:t>in </a:t>
            </a:r>
            <a:r>
              <a:rPr lang="en-US" altLang="it-IT" sz="2000" dirty="0" err="1">
                <a:solidFill>
                  <a:srgbClr val="000000"/>
                </a:solidFill>
                <a:latin typeface="+mn-lt"/>
              </a:rPr>
              <a:t>versione</a:t>
            </a:r>
            <a:r>
              <a:rPr lang="en-US" altLang="it-IT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it-IT" sz="2000" dirty="0" err="1">
                <a:solidFill>
                  <a:srgbClr val="000000"/>
                </a:solidFill>
                <a:latin typeface="+mn-lt"/>
              </a:rPr>
              <a:t>italiana</a:t>
            </a:r>
            <a:br>
              <a:rPr lang="en-US" altLang="it-IT" sz="2000" dirty="0">
                <a:solidFill>
                  <a:srgbClr val="000000"/>
                </a:solidFill>
                <a:latin typeface="+mn-lt"/>
              </a:rPr>
            </a:br>
            <a:r>
              <a:rPr lang="en-US" altLang="it-IT" sz="2000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US" altLang="it-IT" sz="2000" dirty="0" err="1">
                <a:solidFill>
                  <a:srgbClr val="000000"/>
                </a:solidFill>
                <a:latin typeface="+mn-lt"/>
              </a:rPr>
              <a:t>Disponibile</a:t>
            </a:r>
            <a:r>
              <a:rPr lang="en-US" altLang="it-IT" sz="2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it-IT" sz="2000" dirty="0" err="1">
                <a:solidFill>
                  <a:srgbClr val="000000"/>
                </a:solidFill>
                <a:latin typeface="+mn-lt"/>
              </a:rPr>
              <a:t>anche</a:t>
            </a:r>
            <a:r>
              <a:rPr lang="en-US" altLang="it-IT" sz="2000" dirty="0">
                <a:solidFill>
                  <a:srgbClr val="000000"/>
                </a:solidFill>
                <a:latin typeface="+mn-lt"/>
              </a:rPr>
              <a:t> 8 ed in inglese)</a:t>
            </a:r>
            <a:br>
              <a:rPr lang="en-US" altLang="it-IT" sz="2000" dirty="0">
                <a:solidFill>
                  <a:srgbClr val="000000"/>
                </a:solidFill>
                <a:latin typeface="+mn-lt"/>
              </a:rPr>
            </a:br>
            <a:endParaRPr lang="en-US" altLang="it-IT" sz="2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83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5368" name="Picture 11">
            <a:extLst>
              <a:ext uri="{FF2B5EF4-FFF2-40B4-BE49-F238E27FC236}">
                <a16:creationId xmlns:a16="http://schemas.microsoft.com/office/drawing/2014/main" id="{55DAE594-D196-41AD-A2A9-155659CA7C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7080"/>
          <a:stretch/>
        </p:blipFill>
        <p:spPr bwMode="auto">
          <a:xfrm>
            <a:off x="6893318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egnaposto piè di pagina 2">
            <a:extLst>
              <a:ext uri="{FF2B5EF4-FFF2-40B4-BE49-F238E27FC236}">
                <a16:creationId xmlns:a16="http://schemas.microsoft.com/office/drawing/2014/main" id="{AD21EF3A-5B03-4B59-B511-83E9CFFB2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5661" y="6223702"/>
            <a:ext cx="6584750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sz="1100" kern="1200" dirty="0">
                <a:solidFill>
                  <a:srgbClr val="898989"/>
                </a:solidFill>
                <a:latin typeface="Calibri" panose="020F0502020204030204"/>
                <a:ea typeface="+mn-ea"/>
                <a:cs typeface="+mn-cs"/>
              </a:rPr>
              <a:t> Introduction</a:t>
            </a:r>
          </a:p>
        </p:txBody>
      </p:sp>
      <p:sp>
        <p:nvSpPr>
          <p:cNvPr id="15363" name="Segnaposto numero diapositiva 3">
            <a:extLst>
              <a:ext uri="{FF2B5EF4-FFF2-40B4-BE49-F238E27FC236}">
                <a16:creationId xmlns:a16="http://schemas.microsoft.com/office/drawing/2014/main" id="{069528C6-1411-4236-A05E-718D1F5187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825930" y="6223702"/>
            <a:ext cx="570728" cy="31406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en-US" altLang="it-IT" sz="1100">
                <a:solidFill>
                  <a:srgbClr val="FFFFFF"/>
                </a:solidFill>
                <a:latin typeface="Calibri" panose="020F0502020204030204"/>
              </a:rPr>
              <a:t>1-</a:t>
            </a:r>
            <a:fld id="{62086372-AB7F-462E-A2CC-D17CF361E48D}" type="slidenum">
              <a:rPr lang="en-US" altLang="it-IT" sz="1100">
                <a:solidFill>
                  <a:srgbClr val="FFFFFF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1</a:t>
            </a:fld>
            <a:endParaRPr lang="en-US" altLang="it-IT" sz="110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15366" name="Text Box 7">
            <a:extLst>
              <a:ext uri="{FF2B5EF4-FFF2-40B4-BE49-F238E27FC236}">
                <a16:creationId xmlns:a16="http://schemas.microsoft.com/office/drawing/2014/main" id="{803ACD33-F316-408C-BB69-C6B30FD17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2282" y="1871661"/>
            <a:ext cx="4340675" cy="269304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it-IT" altLang="it-IT" sz="2400" b="1" dirty="0">
                <a:latin typeface="+mj-lt"/>
              </a:rPr>
              <a:t>Docente: 	Prof. G. Ianni</a:t>
            </a:r>
          </a:p>
          <a:p>
            <a:pPr>
              <a:spcAft>
                <a:spcPts val="600"/>
              </a:spcAft>
              <a:defRPr/>
            </a:pPr>
            <a:r>
              <a:rPr lang="it-IT" altLang="it-IT" sz="2400" b="1" dirty="0">
                <a:latin typeface="+mj-lt"/>
              </a:rPr>
              <a:t>Esercitatori: 	Dott. F. </a:t>
            </a:r>
            <a:r>
              <a:rPr lang="it-IT" altLang="it-IT" sz="2400" b="1" dirty="0" err="1">
                <a:latin typeface="+mj-lt"/>
              </a:rPr>
              <a:t>Pacenza</a:t>
            </a:r>
            <a:endParaRPr lang="it-IT" altLang="it-IT" sz="2400" b="1" dirty="0">
              <a:latin typeface="+mj-lt"/>
            </a:endParaRPr>
          </a:p>
          <a:p>
            <a:pPr>
              <a:spcAft>
                <a:spcPts val="600"/>
              </a:spcAft>
              <a:defRPr/>
            </a:pPr>
            <a:r>
              <a:rPr lang="it-IT" altLang="it-IT" sz="2400" b="1" dirty="0">
                <a:latin typeface="+mj-lt"/>
              </a:rPr>
              <a:t>		Dott.ssa D. </a:t>
            </a:r>
            <a:r>
              <a:rPr lang="it-IT" altLang="it-IT" sz="2400" b="1" dirty="0" err="1">
                <a:latin typeface="+mj-lt"/>
              </a:rPr>
              <a:t>Angilica</a:t>
            </a:r>
            <a:endParaRPr lang="it-IT" altLang="it-IT" sz="2400" b="1" dirty="0">
              <a:latin typeface="+mj-lt"/>
            </a:endParaRPr>
          </a:p>
          <a:p>
            <a:pPr>
              <a:spcAft>
                <a:spcPts val="600"/>
              </a:spcAft>
              <a:defRPr/>
            </a:pPr>
            <a:endParaRPr lang="it-IT" altLang="it-IT" sz="2400" b="1" dirty="0">
              <a:latin typeface="+mj-lt"/>
            </a:endParaRPr>
          </a:p>
          <a:p>
            <a:pPr>
              <a:spcAft>
                <a:spcPts val="600"/>
              </a:spcAft>
              <a:defRPr/>
            </a:pPr>
            <a:r>
              <a:rPr lang="it-IT" altLang="it-IT" sz="2400" b="1" dirty="0">
                <a:latin typeface="+mj-lt"/>
              </a:rPr>
              <a:t>6 Crediti</a:t>
            </a:r>
          </a:p>
          <a:p>
            <a:pPr>
              <a:spcAft>
                <a:spcPts val="600"/>
              </a:spcAft>
              <a:defRPr/>
            </a:pPr>
            <a:endParaRPr lang="it-IT" altLang="it-IT" sz="2400" dirty="0">
              <a:latin typeface="Times New Roman" panose="02020603050405020304" pitchFamily="18" charset="0"/>
            </a:endParaRPr>
          </a:p>
        </p:txBody>
      </p:sp>
      <p:sp>
        <p:nvSpPr>
          <p:cNvPr id="15367" name="AutoShape 9" descr="data:image/webp;base64,UklGRnYWAABXRUJQVlA4IGoWAADwbgCdASrcABABPw1wrkynI6WjKtI8cOghic2Vm6d9ifZWs5F/mb8+1XvGNzRJ70fv96R6g/8LvQedevMC+LXwuxmyANw9nPyI1C3wfj3ML92vv/n5fdeaP896gHCPHhf9TyefXfsJdJ792vZmSHr7SXPycK7r6WbjX83as5QnrjtyhOYzzXY7wne3CKIA968Neu+FWH3SGt+8QQW1XTqAcZ1NNZMkVFrjHsDz/Tpdc6EkuUagGhOiPQUFqDrlm5wSsVgu9KWA+tEDrcp4UhqUK0yJWMQ8DAM+NkC4Cs41njHa/6hizZOOePLyF6IH/5qU3eoVVLmQURlssgEeIMDvoDTsV3NNn8Lq+fbR/TMyAaANZNYXIVQCwdwFMRWsjSIG3o4+jUZ8aoHst2Ny/Ji61Lijka9WfXbhi/q9Yw7x98TDUdXIzWx80jTV+DhPJZOq4B+DITple1vN0DFIvCF9qsBtU5RALWA7J9LfzWxl7zuK6ZiZxZ95hLdNptpGIqhFSuzuZrh1DNFk81p+i2GkYAPpsupp9N1q1zV0QprVvahr1wMTm1uEkcs4oM//OkjvxF2ZCHqLnhIiWnX81p3/dOrAmkC+OVmCBBcWuSe5OJEYBZSdHkgZd2u46oQipIruwDF2zAjBRn5tfDKI+K7bOtuaKlewWspWw335IIHHcXLRcuGaUTOEVhx2ezmctnRhoVMn3XtvJSAg9wXd/pptWbEbsAgOo50kgN9ovMyp8lllCmmz7U55ZTLNclgxC6oEei0/MqM80p+x2HnAgXGq41ekDrN+e3DjBmqL63L//WIwFaTVL0jHeD2s4e9BRpPPFx7OCUavI4Jw9qiOGuUGRzwybQPwjhwl05KbfVb4DqI0JZBTMI5YnNR67WS8MX1vtSPK7AQgvvd5r4oKy32EH12lV+v/Ia4qf2Ah5wA59Ip1MeW0w8a+iujI8EnH77uLxMyPbPFdnLOQyIU7nrd8yc+/QVuqlgZsaktK0XGB/9sV+f/6wN5kmhvcUsqHdqMXjCoUhcgx0wSPzCumctAH+S1V4EbhdOJlhlUy91+cy11jrjJsbSI/1Uoex3Jjv0BdIsgU3fppi/K5IV9blyFY4QIz55cMhCELXel/b9VaHlOFAMUz4Sd4BEMjEPRmjQgmMJItGHup8TALjClGqs/TbynNZ58W6q9dZD0Ja+OoAAD+7KiXJOCW7sQmCnBrDTDpEw+Hmon05O7adfcpsVRUuJmceY+Y30A4Y8ABivwQuZBRCMmzF+wKu8RiNS1fxU+6wbw/Bs05JztUs5AQW289+fWteDeDvaW2Pje+s0LZmoY6P4nxoRaQoZnFC4t+MNRIY4vfO15zG8qlsc2CyzAgaRM+2N+KqBvPlSpDwAVaXNYnWp9RN0caLBQcfNdMpRclc5TM09r8z6mqU/XB9EUXGOAIalbt4qKMVlzGEg6C33kLiToePpjvU2w5qkRRNhBPuwLlX5Kwx1RuzaU/tbFSGzi6aNy+QCzF13413NSNEcajiv4hz6F6vM243XV1tNRhugbBUnJQuUUhXRmbg+e4/2ICoKsEMAYohA/LuTxtySo8r1Un7i6IcKE8LRst0SypC3imgOcmjHdQNZbYXcjCkuD97OqYxPqJv/iet0hRdqvTEfWQ3V1a72P47mPFbk2cLq3q85LvkzxF34wh5cQ0ZIDVMBd55PhjG4tCHQNWRh5pipcPfSPVz39sFYynDERUOQMMi9OtJPdZyB7JhOMMiY5m85z8RNcG3Y746jivy1UOm5Aj8XaGVU9bTKLMrhA3sAR0r/QEcdrQgjof1YW/5v1k6YJsdaxsXfunSpLpFf7NpzC7RPRlmMnoIuI4T1VvGn1QAgRs79H0jv4GidHSCyfjL5HxZ1ISW5/U9xdYRxBZkdFe+sgjzVbmZkbkgBdw9c+lER1jZ4bFYQY5o/mxMVvwoZkHLPhssABHufHze2LeRelJUXrbg6FTsEdwB2hcji7ANU+VL3OV5Lglvlj0gH10YNU0YcltN1b1oTF8G/d5n85Kx+Dmz6mX0Nx4nvjgWcYjhGLfSSd7M41pJNFNqFH5eOXlmsF5Szl8ib8m769KjUcb3sRB3x50l2GUY24lOgYbLP5FGOlOBV1JBad1igYuY5aG/Gcbyo95xk9+dxohm9yMa3KL/WeniyHci0bkF0WxlVunK2gdAWXVW6o0wGAY0B/9vG8R4bk2xE+AUIQA+B7tKRrZGJaJhENjShM+Cw0atFEEO809KYKOcHS/DWNaTxg3QgQEhEk+A/3i96hDOMjy2O+84bs6RFBKH8VQjLCV3FXeC/APNk3bEJ2xQe5ec74qb+RSYMjtjcLBzT2lo0E88dqqzR5kxN9+7wgIVbGFUAT6l/tgEJFciX94Z9WCbml3otSEX+aWBTyErYj6cUu7gfiyd+FqSPVcOAUgv8RI5O3yf2aafA1ggSb0cjH5mcqpxooj97zvLvnriAc+db6gqMUiZzkipodWbebRhduHfxzfRsP8PSCWTroL0sVMahNh4/YtN3XDB/+6X6ad//s/KsJ1Z9UKsHZkstijNQjk5RmoBBLlOEpWrhmleDa3Pk6zP3M9EzHg9fgEATQQPMvUahJ1V322dtB/Peiu2TdQAZwnV6zbZLlWuKmXCvyWvj8ExErwv9HbYXjFs+wEh+cViaqpuYTYEoA12UDDl6xQlciyMfLU63/l/0XkWtqlWo5ZfPwytkxPACPXwXfKHWoapis54XtpADBdRnN2VdLi3xHMcDejDLvm5iLOd9iycecl1rLrVBis0evbN8vo3wNF0AgWm3YxhMWQ2uV5HbPXpFu1/JR6lEUdo9UeDVKRRDKfKieKwrbjvT9ZyQ43IJLaWndk1QcmTDn8SLQL34DiI2qh20qU2q1hQHfh0LMPDYtnIRwt+acN9Q4L3zLPAkQ6veduDnP6L5fpHyNX9PEyJ4EKjomofHdqWN1kAa6dspc8GKla3jbtApeED5a2XWDpWo3QhxzDgNW4cmV26PQgouYAPaNeAaKy2BVHEUSGMiSat6AKNhDC7qHtQ94yLBawZ5ySDqq/dIxMPr0AY+in4KoSUj6XDJ9HYLqQKD98alMHVpcmJwcX4f9R1Gon0I8ZXM1dWiNdRZM/xrQMYEH41sy2aJed8wL7NCVSiOGigeoVz0IHQTcpOVhdVUxbXzaq/skdb4JwumTKdWcfo6gKZnvizFYhfRsh7rmulA50onr6+AwDtEyaUiAP3L0RPvG/6Pvo+T9bmnvSsLpxk18iNNaaIz+iMj3zNg3JficBImJ/fNgdAdSKXGeNfBJg2eS0Xv5klZ7slSApEIT5fkJ4aEfWLZAIGUE8qbwaCN8FRNEU31dve9ybb6iQN60DLTpFlySfQLp5/EFac5R0I2hqsqZyPUGVSD9YPgafOxTClXSTu5JwhBEBTEgO649bK4yeu7+OMBpoX93RvB9mRd9qGsY6KFFj8MM1NrNbBBaw6W1Xe4hg7ntYpjNbGBcseIt9wCpCYN2BSWlDFrmDq8CAw8FSg1cyEpQD1I6KCjHnBlc7D1TrOwKv224GQRKi/ZJOpEQvhvJc+jOBn+EqWQFF7ApKg3mQ5tp+tT82IN8U1a0xHlUHkin4nRM2ZRRoLFBoUyTLqC0BrtVEDYu2AWbDUgLSYq9ZpMOg05aWvzTs7lzD+Fpyi33zjUdKU3z6h54hitErP+akiN7CKIytKgKDIIzzf6LXVdqFS07h1NlXH0FyLa1GT6Xr3BTPfucupkYZUmi3g7b+byBqHv9g/usKSIW/QCskQtFZjZ0Nn869jglsqj7sBDgBoEC+uxYy/VATUtRYYts7YL/cUHI0d3IgSyWF7wcJd7kfJ4pWwVYjY0r+N2TVFTiGjeGGgVDAdJi3EVZJiLXlDEZ9kBigdhGbOYrh9qtAZ9v6xCByIhksH2XCSi+eQ+TFGytw5RDbsAmndAzClqPh8inysv8HHQ2fABLq2lqytSsXSw2dWG7KTCLgM3wgaNbs4Cz5YDfd0Gop/NjZxDGmtz3iFvbbqSfNn3hyz0SGmqjoNmgifFy5wiQL6PviNdVmjzmgXRDGD3sfkOBQr+PzLemGusuI2EqH+rfqcX52xsf1l0fIcXqjUkKtCJQNY64JJVVgDrhqji85D/zziZPvDNHddJvXZVQn1QJLjC0ejCavI2oDKIu/OTE8Dj3fHd0tmCB1zhKpYc4UD+4hh8M3hGks2hjyTVsQuSxhvNrUFvEkIibjMllMAXEtlfgwXuOgRSdFnpKqrOfv0ImmEw4/Gl8SKCI2phvrw0NekmrszL+v8o6R8iACt8oW3KEkg6ghDxElPAb/RkZdfuXlZXMLyyP/GSWHmjdeQ2FqpgiHe0pbnwOEjxlAPIm1GrQJudqOblRgbwsN4olwC8TSuRikgN70U0Knk88RBeQnP08Ka9Fhosrz9TqpyGbfJH3KNeUQY7I3dk8qqzhNiKXENT0mPBQW/BqBPssNQnuFsNEE0BkbdmnvwF2eXOtepJ5OKvfImc0Rhz3AChCNJCKo2tKiUDLj7xUn6q6i9sLI7mS98jO6fg8y8/63XLRylX9Ul8C6iWgNAqETy7GBvis/0SNNTaNsKSh2JtviQj4lemzw41wjut5fYmPWny9qrqw8vUe5P+DLfbABjiPeiqxWhkVBA6gs8L5Zl9YzRhDzqMWjimMNGCs/59f7jVi4/HtrvGoXSuQrr3y5nr3qFHf9W9Xivr+vlNEclX0Dt5juo7T/RmnWpjm5zx+IGrIhcnrSgo+/zaGyL0zDgc8kw4lYwAzdVYZV6oKlnW1L+WPmPHvcTvoMQ+a+XQPuWnwx2i6Zo/0Y4hiR2jfwvk4f7GXFLvevH+CbnPIcI2928vDSmIl0uCx7EBV/Mx9G8WaqffObEg2GLm5+nNvav3lXMgh2zSR5rKJk2Q2f5iabqC3bRJApdtumQSRHpJ2CbYySg7N8DoVrqgXcY8ixGWHB9qTZLtR8142sRtb+o8HD+6bqqR5RXciPDs7yHYnsk1d22Utnwba6JcH3HYknOwMZr9JkiC8Ote9Lr1BG8N38jmxUhaEGDcJULDY0CG3zx/KbhiDFniSDf27EwMlte81e2Yh8qtFOwOjQw7WaY0l2K3Sy2/ObwixfEfiLHpJ9V0LSkxhj8C7Umog1VK37EtyfZ/2RJalum0xPikawUO4vpxo2Rg+Zwg8bjWKugNdRc4MVrtFfHl/lUuF2jdAQ1moDSFURg0HLphRyxrPrVpAfUeVkS4+QpA6WfVS+QAXgP/tkHipP1jy8DxP+TrNan5ZuL0NneQNUIXaOMm/CdLaBQVNY3jYBJ6LEonzMnkQv4BZoT/J3/3M7TuqMt/uT/cYuRD7O1ratyNoocc0ifIGU5ANpbOrbyPO1qusjEWl5dQKU4FXSwy8ZrER3B6bHszRFGZYnjCklTpOlnH4RsvmB5x3kXoStiNvSizZiBIF+qa8LXj/YwNHVxZWuMIqdIH9iHUo1jrtN9F7gybeyi4rt6RL+u+taU/3AzAfngzpuKn6wDUx7/DpJhNmU3p3wU44b1WYFM6qyw2+199Il6uX2fYDqTsTNun5joL7485Bj7Kn/aA7q5vnAs1dhmhlkVzRB79TXT2ia3ib5GuIVCHUREHOJfL4rSe5tZ+r86SKC+or5z9GdGXvzyIEeKeMim83XnMGvZfVK6oxdevXd98Y+m3emqIkcI3obPkpmPI2ufolpTQIAQHk0SeFm1ZaAbGzFVmLMRMZw8X2ZpiJogThOEpLOpPKFE3LJgVq1HR7nlJM3VLDiznep+weJz8wCtegLTWtz6KWZ0XwQZ+IJ167D4/hMf5pnceoZIB8aSM3Tf0CLioTmjIHl8gP0DS9wi5amaK3qsRiXmWPL6vUcXmQgkRUnBhtnHLhx1MCQA5FHb/yhGWPPYnIq9gS+snBGHMVpyYiAF4900P8gIZAxdOS660iA1FoXrWPwvxf5LIXzH+9LJgFht0wIbXJBcEZEyVXPC73gxjf604RQjOQO1zeV/V85cCSm6v7na7KCcF6XmUHHhvMTRGgW21XQKBCXDASSOURFC7Zefst5I0rmGp4REHVnXy6X2UhhpNFh6OUY08gCO+6UBjzrj26w23iFR1MNPn/INygNYdA9h7y6hwSs63ptmtCHkKdz9bk91BvnBzzI1+3Cbwiq+BNvzgkL/YXr0098VKQpaOQolWr/ddNffHIK1XK4Q8oxeba/EN9Ifzf1YHh40eqJ/Vh4LuklvLwwGg8QY6IQpVdOC9rt9kchzTy2OGAjNuN3vW4n49sA8dAMehHdMQdB9omm6SSxb4Q9bwXU/yCqaZfobDVbrljqfbR5aDsyn2lz/eAgWHIhlyTP9GK0wRKs2xOximiM8xPGalZtBNz9Gn2rAfWvaJQz0SANVErV+spl6u4QNE+fd6F7mMvnpgQnj2lPzBIhxtsgDpCIa5++5Rapbt9gOi3KCoNpIj+YHyHLfueqRIENZK1ei8xykEB1HdfxZWT+7SFeD1X4CmwhfZMBMH7n7JsiVFtfQuYidpRn92pLcRIT76pPAp5rjA3WgpBcCudSWfwNLH+QCg783tsa6HRGl9E01ErntOCJo7rYT5xyHazV3V8kGKco/sxmaIOtHLniPmGjfbL1rlnB+Ha0iFs3BBrEd8iyP9qhdiLv3yovVTPkX97goxqr99Slei5kB+jyCwUWSl+Ep3DokagepNBowvYefJ2/gycQy95jfJgfOH3rF7VoechpM9KT+rH5BRsRxs0SaJ6T/T57mIXoWKkwf/Sok3dvQXjtfWktPmD0plCOu21Aqzw0rDhj0P9JwIYc7MyhKN/IOkqS9VgvXfLKuKVDIT8Ra5uF8dcOurJA9UoJgUsI4bPgN9iAhKGYFVtCjUXIXm3dW2Sd4YelVmlhesYwi+KDR85UjnNosxJvJV6XZafjTQ2hz8t1Tg2tK3L0ufAJusZd4pv1nt0rvT21kXvwZX18bdEDt5leRhd+GpqCxji24TYTVbWCdPVZ3l6NY4QQR66lZbHH+XJiwVvGpjhGGrDeYoYd+jdB57HFMSu2PqlecvOmE6XxbGo+V1GNo50xDBSTBfJ+cdSC/31wrMdmwLW255vzmFnl2V2eywb2eO4QEytDgmbI40UYVSGLA/ZninfYojIwSOTz9vIDhzNH0NftSN/3izwZ3SAsyL/LlFaXXnEV4NKErKO9NnZwUPZF81WhLS6sJUTFrIiHn9kjl1nisEG7kPkMbHQnh0l6Z06PrMouSu8KE+Muw3C9StXkrcZYR5ECirXV4RL9TZxFd7fx1WBNMEroNY0COHHmB9l4VXdImb7Bu/ASwJOHyVJlbX0WWzUmEjMZ15ZvA5d8Pd274s+bG1UIsF1GWPZF0IVkZhwXlJhvN6TChbZGlzUr/CI4hxsJogNb/4uSuI4MEq/+u/yd/y/yw4vMV3YIw7MiK427rIk5UOKHZcamNThMg4NiR/aF/UujtJJHRSWrR0YFtk05tHhfLR3gYOzMXRknRCbOYGSVeW5Jn1PvhIT1L/57Wlok66c2YCF9xl9n2PLjnNLYwLQ8bI4RtQy/cnFvRv65ma4yKUdnRqp8G4iwi0YCzpUv99EAcxT6Ilfwjl0Ox5Nqd5myI/oR1YrtguxLLV0AAA==">
            <a:extLst>
              <a:ext uri="{FF2B5EF4-FFF2-40B4-BE49-F238E27FC236}">
                <a16:creationId xmlns:a16="http://schemas.microsoft.com/office/drawing/2014/main" id="{24CDBC1F-60B4-4FE5-B51F-5386F1611B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it-IT" altLang="it-IT"/>
          </a:p>
        </p:txBody>
      </p:sp>
      <p:pic>
        <p:nvPicPr>
          <p:cNvPr id="12" name="Picture 11" descr="A picture containing outdoor, water, bridge, building&#10;&#10;Description automatically generated">
            <a:extLst>
              <a:ext uri="{FF2B5EF4-FFF2-40B4-BE49-F238E27FC236}">
                <a16:creationId xmlns:a16="http://schemas.microsoft.com/office/drawing/2014/main" id="{B76C272B-95B9-4BEF-AD0E-90105B2FC9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2693" y="3066546"/>
            <a:ext cx="3040743" cy="38009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89035B-463A-1E40-A130-AE9AA3E37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Introduction: 1-</a:t>
            </a:r>
            <a:fld id="{C4204591-24BD-A542-B9D5-F8D8A88D2FEE}" type="slidenum">
              <a:rPr lang="en-US" smtClean="0"/>
              <a:pPr/>
              <a:t>10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1" name="Title 1">
            <a:extLst>
              <a:ext uri="{FF2B5EF4-FFF2-40B4-BE49-F238E27FC236}">
                <a16:creationId xmlns:a16="http://schemas.microsoft.com/office/drawing/2014/main" id="{C9770F09-EBB8-174E-A6FB-4752E1D92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710" y="273146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Access networks: </a:t>
            </a:r>
            <a:r>
              <a:rPr lang="en-US" altLang="en-US" dirty="0" err="1">
                <a:ea typeface="ＭＳ Ｐゴシック" panose="020B0600070205080204" pitchFamily="34" charset="-128"/>
              </a:rPr>
              <a:t>reti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domestiche</a:t>
            </a:r>
            <a:endParaRPr lang="en-US" dirty="0"/>
          </a:p>
        </p:txBody>
      </p:sp>
      <p:sp>
        <p:nvSpPr>
          <p:cNvPr id="146" name="AutoShape 99">
            <a:extLst>
              <a:ext uri="{FF2B5EF4-FFF2-40B4-BE49-F238E27FC236}">
                <a16:creationId xmlns:a16="http://schemas.microsoft.com/office/drawing/2014/main" id="{4A160FD5-4C4D-7544-A021-EFE195A31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4905" y="1540065"/>
            <a:ext cx="5649912" cy="768350"/>
          </a:xfrm>
          <a:prstGeom prst="triangle">
            <a:avLst>
              <a:gd name="adj" fmla="val 50000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800">
              <a:latin typeface="+mn-lt"/>
            </a:endParaRPr>
          </a:p>
        </p:txBody>
      </p:sp>
      <p:sp>
        <p:nvSpPr>
          <p:cNvPr id="147" name="Text Box 26">
            <a:extLst>
              <a:ext uri="{FF2B5EF4-FFF2-40B4-BE49-F238E27FC236}">
                <a16:creationId xmlns:a16="http://schemas.microsoft.com/office/drawing/2014/main" id="{D0274863-BB77-C24E-B396-56EED77DE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8440" y="3462573"/>
            <a:ext cx="2897188" cy="722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dirty="0">
                <a:latin typeface="+mn-lt"/>
              </a:rPr>
              <a:t>to/from headend or central office</a:t>
            </a:r>
          </a:p>
        </p:txBody>
      </p:sp>
      <p:sp>
        <p:nvSpPr>
          <p:cNvPr id="148" name="Rectangle 87">
            <a:extLst>
              <a:ext uri="{FF2B5EF4-FFF2-40B4-BE49-F238E27FC236}">
                <a16:creationId xmlns:a16="http://schemas.microsoft.com/office/drawing/2014/main" id="{7D6B5C84-08A7-C741-8874-5BEAB1BC7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880" y="2294128"/>
            <a:ext cx="4781550" cy="2662237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800">
              <a:latin typeface="+mn-lt"/>
            </a:endParaRPr>
          </a:p>
        </p:txBody>
      </p:sp>
      <p:grpSp>
        <p:nvGrpSpPr>
          <p:cNvPr id="149" name="Group 105">
            <a:extLst>
              <a:ext uri="{FF2B5EF4-FFF2-40B4-BE49-F238E27FC236}">
                <a16:creationId xmlns:a16="http://schemas.microsoft.com/office/drawing/2014/main" id="{B63ECFC0-CE11-5245-ADFB-E70CAF22F69D}"/>
              </a:ext>
            </a:extLst>
          </p:cNvPr>
          <p:cNvGrpSpPr>
            <a:grpSpLocks/>
          </p:cNvGrpSpPr>
          <p:nvPr/>
        </p:nvGrpSpPr>
        <p:grpSpPr bwMode="auto">
          <a:xfrm>
            <a:off x="6158680" y="3633978"/>
            <a:ext cx="3000375" cy="361950"/>
            <a:chOff x="2434" y="2109"/>
            <a:chExt cx="1890" cy="228"/>
          </a:xfrm>
        </p:grpSpPr>
        <p:grpSp>
          <p:nvGrpSpPr>
            <p:cNvPr id="150" name="Group 91">
              <a:extLst>
                <a:ext uri="{FF2B5EF4-FFF2-40B4-BE49-F238E27FC236}">
                  <a16:creationId xmlns:a16="http://schemas.microsoft.com/office/drawing/2014/main" id="{F907AE85-CF02-154A-8A53-7BFE20B382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2" y="2109"/>
              <a:ext cx="642" cy="228"/>
              <a:chOff x="322" y="890"/>
              <a:chExt cx="872" cy="339"/>
            </a:xfrm>
          </p:grpSpPr>
          <p:sp>
            <p:nvSpPr>
              <p:cNvPr id="153" name="Rectangle 92">
                <a:extLst>
                  <a:ext uri="{FF2B5EF4-FFF2-40B4-BE49-F238E27FC236}">
                    <a16:creationId xmlns:a16="http://schemas.microsoft.com/office/drawing/2014/main" id="{DC808D90-CA5B-CC4E-9F59-8446FCBD46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" y="1004"/>
                <a:ext cx="871" cy="22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800">
                  <a:latin typeface="+mn-lt"/>
                </a:endParaRPr>
              </a:p>
            </p:txBody>
          </p:sp>
          <p:sp>
            <p:nvSpPr>
              <p:cNvPr id="154" name="Rectangle 93">
                <a:extLst>
                  <a:ext uri="{FF2B5EF4-FFF2-40B4-BE49-F238E27FC236}">
                    <a16:creationId xmlns:a16="http://schemas.microsoft.com/office/drawing/2014/main" id="{1B2C7640-D539-9344-A812-A544BBE81F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" y="1073"/>
                <a:ext cx="57" cy="5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800">
                  <a:latin typeface="+mn-lt"/>
                </a:endParaRPr>
              </a:p>
            </p:txBody>
          </p:sp>
          <p:sp>
            <p:nvSpPr>
              <p:cNvPr id="155" name="Rectangle 94">
                <a:extLst>
                  <a:ext uri="{FF2B5EF4-FFF2-40B4-BE49-F238E27FC236}">
                    <a16:creationId xmlns:a16="http://schemas.microsoft.com/office/drawing/2014/main" id="{575359A2-2620-6041-9836-24D2493EA9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" y="1073"/>
                <a:ext cx="56" cy="57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800">
                  <a:latin typeface="+mn-lt"/>
                </a:endParaRPr>
              </a:p>
            </p:txBody>
          </p:sp>
          <p:sp>
            <p:nvSpPr>
              <p:cNvPr id="156" name="Rectangle 95">
                <a:extLst>
                  <a:ext uri="{FF2B5EF4-FFF2-40B4-BE49-F238E27FC236}">
                    <a16:creationId xmlns:a16="http://schemas.microsoft.com/office/drawing/2014/main" id="{E5B3B553-893B-584E-8E61-7820A60B12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" y="1071"/>
                <a:ext cx="56" cy="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800">
                  <a:latin typeface="+mn-lt"/>
                </a:endParaRPr>
              </a:p>
            </p:txBody>
          </p:sp>
          <p:sp>
            <p:nvSpPr>
              <p:cNvPr id="199" name="Rectangle 96">
                <a:extLst>
                  <a:ext uri="{FF2B5EF4-FFF2-40B4-BE49-F238E27FC236}">
                    <a16:creationId xmlns:a16="http://schemas.microsoft.com/office/drawing/2014/main" id="{828B514D-B09C-D14D-AF7B-ABABEE49BB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1071"/>
                <a:ext cx="56" cy="5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800">
                  <a:latin typeface="+mn-lt"/>
                </a:endParaRPr>
              </a:p>
            </p:txBody>
          </p:sp>
          <p:sp>
            <p:nvSpPr>
              <p:cNvPr id="200" name="AutoShape 97">
                <a:extLst>
                  <a:ext uri="{FF2B5EF4-FFF2-40B4-BE49-F238E27FC236}">
                    <a16:creationId xmlns:a16="http://schemas.microsoft.com/office/drawing/2014/main" id="{421771C9-7AD4-CC4C-B3BA-4D57863F16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 flipH="1">
                <a:off x="322" y="890"/>
                <a:ext cx="859" cy="1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1 w 21600"/>
                  <a:gd name="T13" fmla="*/ 4516 h 21600"/>
                  <a:gd name="T14" fmla="*/ 17099 w 21600"/>
                  <a:gd name="T15" fmla="*/ 1708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/>
              </a:p>
            </p:txBody>
          </p:sp>
        </p:grpSp>
        <p:sp>
          <p:nvSpPr>
            <p:cNvPr id="151" name="Line 102">
              <a:extLst>
                <a:ext uri="{FF2B5EF4-FFF2-40B4-BE49-F238E27FC236}">
                  <a16:creationId xmlns:a16="http://schemas.microsoft.com/office/drawing/2014/main" id="{9BAD5509-6D09-DB44-87DD-29C938B0C8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61" y="2258"/>
              <a:ext cx="9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52" name="Line 104">
              <a:extLst>
                <a:ext uri="{FF2B5EF4-FFF2-40B4-BE49-F238E27FC236}">
                  <a16:creationId xmlns:a16="http://schemas.microsoft.com/office/drawing/2014/main" id="{44F38783-51E9-1F46-8255-A525AF6577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34" y="2261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</p:grpSp>
      <p:sp>
        <p:nvSpPr>
          <p:cNvPr id="210" name="Line 116">
            <a:extLst>
              <a:ext uri="{FF2B5EF4-FFF2-40B4-BE49-F238E27FC236}">
                <a16:creationId xmlns:a16="http://schemas.microsoft.com/office/drawing/2014/main" id="{7856E2F5-6F18-C846-8F52-6729FBB66F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06067" y="3845115"/>
            <a:ext cx="8223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/>
          </a:p>
        </p:txBody>
      </p:sp>
      <p:grpSp>
        <p:nvGrpSpPr>
          <p:cNvPr id="211" name="Group 119">
            <a:extLst>
              <a:ext uri="{FF2B5EF4-FFF2-40B4-BE49-F238E27FC236}">
                <a16:creationId xmlns:a16="http://schemas.microsoft.com/office/drawing/2014/main" id="{EC5DA6E3-3363-1B48-B254-2EBFB5498103}"/>
              </a:ext>
            </a:extLst>
          </p:cNvPr>
          <p:cNvGrpSpPr>
            <a:grpSpLocks/>
          </p:cNvGrpSpPr>
          <p:nvPr/>
        </p:nvGrpSpPr>
        <p:grpSpPr bwMode="auto">
          <a:xfrm>
            <a:off x="3685355" y="3265678"/>
            <a:ext cx="1068387" cy="820737"/>
            <a:chOff x="2967" y="478"/>
            <a:chExt cx="788" cy="625"/>
          </a:xfrm>
        </p:grpSpPr>
        <p:pic>
          <p:nvPicPr>
            <p:cNvPr id="212" name="Picture 120" descr="access_point_stylized_small">
              <a:extLst>
                <a:ext uri="{FF2B5EF4-FFF2-40B4-BE49-F238E27FC236}">
                  <a16:creationId xmlns:a16="http://schemas.microsoft.com/office/drawing/2014/main" id="{C61FCE92-D1E3-EE4A-B69C-DF13FA394A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3" name="Picture 121" descr="antenna_radiation_stylized">
              <a:extLst>
                <a:ext uri="{FF2B5EF4-FFF2-40B4-BE49-F238E27FC236}">
                  <a16:creationId xmlns:a16="http://schemas.microsoft.com/office/drawing/2014/main" id="{5D07953C-19D0-2E42-9860-0BDAE4B7FA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4" name="Line 122">
            <a:extLst>
              <a:ext uri="{FF2B5EF4-FFF2-40B4-BE49-F238E27FC236}">
                <a16:creationId xmlns:a16="http://schemas.microsoft.com/office/drawing/2014/main" id="{BE64F84C-B27F-B442-9E28-B4C0179086A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632155" y="3109101"/>
            <a:ext cx="0" cy="4683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/>
          </a:p>
        </p:txBody>
      </p:sp>
      <p:grpSp>
        <p:nvGrpSpPr>
          <p:cNvPr id="215" name="Group 138">
            <a:extLst>
              <a:ext uri="{FF2B5EF4-FFF2-40B4-BE49-F238E27FC236}">
                <a16:creationId xmlns:a16="http://schemas.microsoft.com/office/drawing/2014/main" id="{D742C348-83AB-E741-83A9-DF2ED1BEF85B}"/>
              </a:ext>
            </a:extLst>
          </p:cNvPr>
          <p:cNvGrpSpPr>
            <a:grpSpLocks/>
          </p:cNvGrpSpPr>
          <p:nvPr/>
        </p:nvGrpSpPr>
        <p:grpSpPr bwMode="auto">
          <a:xfrm>
            <a:off x="7196905" y="4084827"/>
            <a:ext cx="2527300" cy="1298574"/>
            <a:chOff x="3355" y="2333"/>
            <a:chExt cx="1592" cy="818"/>
          </a:xfrm>
        </p:grpSpPr>
        <p:sp>
          <p:nvSpPr>
            <p:cNvPr id="216" name="Text Box 39">
              <a:extLst>
                <a:ext uri="{FF2B5EF4-FFF2-40B4-BE49-F238E27FC236}">
                  <a16:creationId xmlns:a16="http://schemas.microsoft.com/office/drawing/2014/main" id="{646A742F-504F-3B40-89FE-C4D20BCCDC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5" y="2934"/>
              <a:ext cx="1592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sz="2000">
                  <a:latin typeface="+mn-lt"/>
                </a:rPr>
                <a:t>cable or DSL modem</a:t>
              </a:r>
            </a:p>
          </p:txBody>
        </p:sp>
        <p:sp>
          <p:nvSpPr>
            <p:cNvPr id="217" name="Line 129">
              <a:extLst>
                <a:ext uri="{FF2B5EF4-FFF2-40B4-BE49-F238E27FC236}">
                  <a16:creationId xmlns:a16="http://schemas.microsoft.com/office/drawing/2014/main" id="{7503FB48-7A18-9847-91A0-679C80B8D2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9" y="2333"/>
              <a:ext cx="0" cy="59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</p:grpSp>
      <p:grpSp>
        <p:nvGrpSpPr>
          <p:cNvPr id="218" name="Group 139">
            <a:extLst>
              <a:ext uri="{FF2B5EF4-FFF2-40B4-BE49-F238E27FC236}">
                <a16:creationId xmlns:a16="http://schemas.microsoft.com/office/drawing/2014/main" id="{D1281F21-D2B1-9B46-8003-6AB257C40294}"/>
              </a:ext>
            </a:extLst>
          </p:cNvPr>
          <p:cNvGrpSpPr>
            <a:grpSpLocks/>
          </p:cNvGrpSpPr>
          <p:nvPr/>
        </p:nvGrpSpPr>
        <p:grpSpPr bwMode="auto">
          <a:xfrm>
            <a:off x="5931667" y="4076891"/>
            <a:ext cx="2593975" cy="1811338"/>
            <a:chOff x="2558" y="2328"/>
            <a:chExt cx="1634" cy="1141"/>
          </a:xfrm>
        </p:grpSpPr>
        <p:sp>
          <p:nvSpPr>
            <p:cNvPr id="219" name="Text Box 39">
              <a:extLst>
                <a:ext uri="{FF2B5EF4-FFF2-40B4-BE49-F238E27FC236}">
                  <a16:creationId xmlns:a16="http://schemas.microsoft.com/office/drawing/2014/main" id="{F6831A30-ACB5-104B-98AE-925BD43DD7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8" y="3252"/>
              <a:ext cx="1634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sz="2000">
                  <a:latin typeface="+mn-lt"/>
                </a:rPr>
                <a:t>router, firewall, NAT</a:t>
              </a:r>
            </a:p>
          </p:txBody>
        </p:sp>
        <p:sp>
          <p:nvSpPr>
            <p:cNvPr id="220" name="Line 133">
              <a:extLst>
                <a:ext uri="{FF2B5EF4-FFF2-40B4-BE49-F238E27FC236}">
                  <a16:creationId xmlns:a16="http://schemas.microsoft.com/office/drawing/2014/main" id="{DABF8E2E-008F-544C-BCD6-751130DFA4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5" y="2328"/>
              <a:ext cx="0" cy="93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</p:grpSp>
      <p:grpSp>
        <p:nvGrpSpPr>
          <p:cNvPr id="221" name="Group 141">
            <a:extLst>
              <a:ext uri="{FF2B5EF4-FFF2-40B4-BE49-F238E27FC236}">
                <a16:creationId xmlns:a16="http://schemas.microsoft.com/office/drawing/2014/main" id="{49F7E4B1-9167-8448-9366-611119FFC227}"/>
              </a:ext>
            </a:extLst>
          </p:cNvPr>
          <p:cNvGrpSpPr>
            <a:grpSpLocks/>
          </p:cNvGrpSpPr>
          <p:nvPr/>
        </p:nvGrpSpPr>
        <p:grpSpPr bwMode="auto">
          <a:xfrm>
            <a:off x="5476055" y="4957952"/>
            <a:ext cx="2927350" cy="1425205"/>
            <a:chOff x="2062" y="2532"/>
            <a:chExt cx="1844" cy="1239"/>
          </a:xfrm>
        </p:grpSpPr>
        <p:sp>
          <p:nvSpPr>
            <p:cNvPr id="222" name="Line 134">
              <a:extLst>
                <a:ext uri="{FF2B5EF4-FFF2-40B4-BE49-F238E27FC236}">
                  <a16:creationId xmlns:a16="http://schemas.microsoft.com/office/drawing/2014/main" id="{30BA4B16-BA39-F546-81EE-7C093F7618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532"/>
              <a:ext cx="0" cy="93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23" name="Text Box 39">
              <a:extLst>
                <a:ext uri="{FF2B5EF4-FFF2-40B4-BE49-F238E27FC236}">
                  <a16:creationId xmlns:a16="http://schemas.microsoft.com/office/drawing/2014/main" id="{A8AAE27C-6F91-8745-B8A0-54C5B6F4E4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2" y="3471"/>
              <a:ext cx="184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en-US" altLang="en-US" sz="2000">
                  <a:latin typeface="+mn-lt"/>
                </a:rPr>
                <a:t>wired Ethernet (1 Gbps)</a:t>
              </a:r>
            </a:p>
          </p:txBody>
        </p:sp>
      </p:grpSp>
      <p:grpSp>
        <p:nvGrpSpPr>
          <p:cNvPr id="224" name="Group 140">
            <a:extLst>
              <a:ext uri="{FF2B5EF4-FFF2-40B4-BE49-F238E27FC236}">
                <a16:creationId xmlns:a16="http://schemas.microsoft.com/office/drawing/2014/main" id="{712546AE-4EB8-8246-8F62-5C8ACD7A1157}"/>
              </a:ext>
            </a:extLst>
          </p:cNvPr>
          <p:cNvGrpSpPr>
            <a:grpSpLocks/>
          </p:cNvGrpSpPr>
          <p:nvPr/>
        </p:nvGrpSpPr>
        <p:grpSpPr bwMode="auto">
          <a:xfrm>
            <a:off x="1907355" y="4107050"/>
            <a:ext cx="2354262" cy="2349498"/>
            <a:chOff x="23" y="2347"/>
            <a:chExt cx="1483" cy="1480"/>
          </a:xfrm>
        </p:grpSpPr>
        <p:sp>
          <p:nvSpPr>
            <p:cNvPr id="225" name="Line 136">
              <a:extLst>
                <a:ext uri="{FF2B5EF4-FFF2-40B4-BE49-F238E27FC236}">
                  <a16:creationId xmlns:a16="http://schemas.microsoft.com/office/drawing/2014/main" id="{826E64FA-8748-A443-9DDC-23B3930BBD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0" y="2347"/>
              <a:ext cx="0" cy="93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26" name="Text Box 39">
              <a:extLst>
                <a:ext uri="{FF2B5EF4-FFF2-40B4-BE49-F238E27FC236}">
                  <a16:creationId xmlns:a16="http://schemas.microsoft.com/office/drawing/2014/main" id="{27BB7BBE-95DA-E14B-98DC-638CE33FCD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" y="3300"/>
              <a:ext cx="1483" cy="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>
                <a:lnSpc>
                  <a:spcPct val="80000"/>
                </a:lnSpc>
              </a:pPr>
              <a:r>
                <a:rPr lang="en-US" altLang="en-US" sz="2000" dirty="0" err="1">
                  <a:latin typeface="+mn-lt"/>
                </a:rPr>
                <a:t>WiFi</a:t>
              </a:r>
              <a:r>
                <a:rPr lang="en-US" altLang="en-US" sz="2000" dirty="0">
                  <a:latin typeface="+mn-lt"/>
                </a:rPr>
                <a:t> wireless access </a:t>
              </a:r>
            </a:p>
            <a:p>
              <a:pPr algn="r">
                <a:lnSpc>
                  <a:spcPct val="80000"/>
                </a:lnSpc>
              </a:pPr>
              <a:r>
                <a:rPr lang="en-US" altLang="en-US" sz="2000" dirty="0">
                  <a:latin typeface="+mn-lt"/>
                </a:rPr>
                <a:t>point (54, 450 Mbps and more)</a:t>
              </a:r>
            </a:p>
          </p:txBody>
        </p:sp>
      </p:grpSp>
      <p:sp>
        <p:nvSpPr>
          <p:cNvPr id="227" name="Text Box 142">
            <a:extLst>
              <a:ext uri="{FF2B5EF4-FFF2-40B4-BE49-F238E27FC236}">
                <a16:creationId xmlns:a16="http://schemas.microsoft.com/office/drawing/2014/main" id="{E0D602B7-3D10-644F-A082-4AD00685B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1202" y="1523624"/>
            <a:ext cx="119693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altLang="en-US" dirty="0">
                <a:latin typeface="+mn-lt"/>
              </a:rPr>
              <a:t>wireless</a:t>
            </a:r>
          </a:p>
          <a:p>
            <a:pPr algn="r">
              <a:lnSpc>
                <a:spcPct val="90000"/>
              </a:lnSpc>
            </a:pPr>
            <a:r>
              <a:rPr lang="en-US" altLang="en-US" dirty="0">
                <a:latin typeface="+mn-lt"/>
              </a:rPr>
              <a:t>devices</a:t>
            </a:r>
          </a:p>
        </p:txBody>
      </p:sp>
      <p:grpSp>
        <p:nvGrpSpPr>
          <p:cNvPr id="228" name="Group 143">
            <a:extLst>
              <a:ext uri="{FF2B5EF4-FFF2-40B4-BE49-F238E27FC236}">
                <a16:creationId xmlns:a16="http://schemas.microsoft.com/office/drawing/2014/main" id="{9AA4B710-3339-A346-9EC7-A09E554F6751}"/>
              </a:ext>
            </a:extLst>
          </p:cNvPr>
          <p:cNvGrpSpPr>
            <a:grpSpLocks/>
          </p:cNvGrpSpPr>
          <p:nvPr/>
        </p:nvGrpSpPr>
        <p:grpSpPr bwMode="auto">
          <a:xfrm>
            <a:off x="3255142" y="2335403"/>
            <a:ext cx="733425" cy="758825"/>
            <a:chOff x="2751" y="1851"/>
            <a:chExt cx="462" cy="478"/>
          </a:xfrm>
        </p:grpSpPr>
        <p:pic>
          <p:nvPicPr>
            <p:cNvPr id="229" name="Picture 144" descr="iphone_stylized_small">
              <a:extLst>
                <a:ext uri="{FF2B5EF4-FFF2-40B4-BE49-F238E27FC236}">
                  <a16:creationId xmlns:a16="http://schemas.microsoft.com/office/drawing/2014/main" id="{41513B1D-08CB-D742-8152-CA81640B60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0" name="Picture 145" descr="antenna_radiation_stylized">
              <a:extLst>
                <a:ext uri="{FF2B5EF4-FFF2-40B4-BE49-F238E27FC236}">
                  <a16:creationId xmlns:a16="http://schemas.microsoft.com/office/drawing/2014/main" id="{F159AFE2-B4D2-464C-84AA-CF64E1E833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1" name="Line 146">
            <a:extLst>
              <a:ext uri="{FF2B5EF4-FFF2-40B4-BE49-F238E27FC236}">
                <a16:creationId xmlns:a16="http://schemas.microsoft.com/office/drawing/2014/main" id="{6BA2DD01-EC8E-9945-A63F-E69A2B22C129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2155" y="4054099"/>
            <a:ext cx="2" cy="22512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232" name="Oval 147">
            <a:extLst>
              <a:ext uri="{FF2B5EF4-FFF2-40B4-BE49-F238E27FC236}">
                <a16:creationId xmlns:a16="http://schemas.microsoft.com/office/drawing/2014/main" id="{F04BCE9C-46F3-6345-9348-15575C0EF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1955" y="3382613"/>
            <a:ext cx="4895850" cy="810170"/>
          </a:xfrm>
          <a:prstGeom prst="ellipse">
            <a:avLst/>
          </a:prstGeom>
          <a:noFill/>
          <a:ln w="19050">
            <a:solidFill>
              <a:srgbClr val="CC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800">
              <a:latin typeface="+mn-lt"/>
            </a:endParaRPr>
          </a:p>
        </p:txBody>
      </p:sp>
      <p:grpSp>
        <p:nvGrpSpPr>
          <p:cNvPr id="233" name="Group 150">
            <a:extLst>
              <a:ext uri="{FF2B5EF4-FFF2-40B4-BE49-F238E27FC236}">
                <a16:creationId xmlns:a16="http://schemas.microsoft.com/office/drawing/2014/main" id="{1BFB59FB-B949-4343-8746-FA556294EC0E}"/>
              </a:ext>
            </a:extLst>
          </p:cNvPr>
          <p:cNvGrpSpPr>
            <a:grpSpLocks/>
          </p:cNvGrpSpPr>
          <p:nvPr/>
        </p:nvGrpSpPr>
        <p:grpSpPr bwMode="auto">
          <a:xfrm>
            <a:off x="1907354" y="3913382"/>
            <a:ext cx="1730376" cy="774701"/>
            <a:chOff x="23" y="2225"/>
            <a:chExt cx="1090" cy="488"/>
          </a:xfrm>
        </p:grpSpPr>
        <p:sp>
          <p:nvSpPr>
            <p:cNvPr id="234" name="Text Box 148">
              <a:extLst>
                <a:ext uri="{FF2B5EF4-FFF2-40B4-BE49-F238E27FC236}">
                  <a16:creationId xmlns:a16="http://schemas.microsoft.com/office/drawing/2014/main" id="{2847F148-6A2D-A24E-9C3A-CB4657150A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" y="2357"/>
              <a:ext cx="1090" cy="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>
                <a:lnSpc>
                  <a:spcPct val="85000"/>
                </a:lnSpc>
              </a:pPr>
              <a:r>
                <a:rPr lang="en-US" altLang="en-US" sz="1800" dirty="0">
                  <a:latin typeface="+mn-lt"/>
                </a:rPr>
                <a:t>often combined </a:t>
              </a:r>
            </a:p>
            <a:p>
              <a:pPr algn="r">
                <a:lnSpc>
                  <a:spcPct val="85000"/>
                </a:lnSpc>
              </a:pPr>
              <a:r>
                <a:rPr lang="en-US" altLang="en-US" sz="1800" dirty="0">
                  <a:latin typeface="+mn-lt"/>
                </a:rPr>
                <a:t>in single box</a:t>
              </a:r>
            </a:p>
          </p:txBody>
        </p:sp>
        <p:sp>
          <p:nvSpPr>
            <p:cNvPr id="235" name="Line 149">
              <a:extLst>
                <a:ext uri="{FF2B5EF4-FFF2-40B4-BE49-F238E27FC236}">
                  <a16:creationId xmlns:a16="http://schemas.microsoft.com/office/drawing/2014/main" id="{791A7321-82EF-304E-8F5B-C7B5BF553F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0" y="2225"/>
              <a:ext cx="238" cy="1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000"/>
            </a:p>
          </p:txBody>
        </p:sp>
      </p:grpSp>
      <p:grpSp>
        <p:nvGrpSpPr>
          <p:cNvPr id="236" name="Group 151">
            <a:extLst>
              <a:ext uri="{FF2B5EF4-FFF2-40B4-BE49-F238E27FC236}">
                <a16:creationId xmlns:a16="http://schemas.microsoft.com/office/drawing/2014/main" id="{CAC24AE8-8B01-2646-892D-B47CEA005DE7}"/>
              </a:ext>
            </a:extLst>
          </p:cNvPr>
          <p:cNvGrpSpPr>
            <a:grpSpLocks/>
          </p:cNvGrpSpPr>
          <p:nvPr/>
        </p:nvGrpSpPr>
        <p:grpSpPr bwMode="auto">
          <a:xfrm>
            <a:off x="4250505" y="1948053"/>
            <a:ext cx="954087" cy="1027112"/>
            <a:chOff x="877" y="1008"/>
            <a:chExt cx="2747" cy="2591"/>
          </a:xfrm>
        </p:grpSpPr>
        <p:pic>
          <p:nvPicPr>
            <p:cNvPr id="237" name="Picture 152" descr="antenna_stylized">
              <a:extLst>
                <a:ext uri="{FF2B5EF4-FFF2-40B4-BE49-F238E27FC236}">
                  <a16:creationId xmlns:a16="http://schemas.microsoft.com/office/drawing/2014/main" id="{1BE3B9ED-47B2-614A-9C09-F039CFE3A1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8" name="Picture 153" descr="laptop_keyboard">
              <a:extLst>
                <a:ext uri="{FF2B5EF4-FFF2-40B4-BE49-F238E27FC236}">
                  <a16:creationId xmlns:a16="http://schemas.microsoft.com/office/drawing/2014/main" id="{195E45EA-7733-D744-B06F-ACC6D6D56D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9" name="Freeform 154">
              <a:extLst>
                <a:ext uri="{FF2B5EF4-FFF2-40B4-BE49-F238E27FC236}">
                  <a16:creationId xmlns:a16="http://schemas.microsoft.com/office/drawing/2014/main" id="{F01194AD-C0B6-BD40-8B0C-95F73DDCE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/>
            </a:p>
          </p:txBody>
        </p:sp>
        <p:pic>
          <p:nvPicPr>
            <p:cNvPr id="240" name="Picture 155" descr="screen">
              <a:extLst>
                <a:ext uri="{FF2B5EF4-FFF2-40B4-BE49-F238E27FC236}">
                  <a16:creationId xmlns:a16="http://schemas.microsoft.com/office/drawing/2014/main" id="{5AA702A9-39D0-0F44-9DAA-746AF6B659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1" name="Freeform 156">
              <a:extLst>
                <a:ext uri="{FF2B5EF4-FFF2-40B4-BE49-F238E27FC236}">
                  <a16:creationId xmlns:a16="http://schemas.microsoft.com/office/drawing/2014/main" id="{68A5CCA6-333E-7140-BA3D-1173FFD24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42" name="Freeform 157">
              <a:extLst>
                <a:ext uri="{FF2B5EF4-FFF2-40B4-BE49-F238E27FC236}">
                  <a16:creationId xmlns:a16="http://schemas.microsoft.com/office/drawing/2014/main" id="{C4A8539F-1084-394E-A596-C0B374A3C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43" name="Freeform 158">
              <a:extLst>
                <a:ext uri="{FF2B5EF4-FFF2-40B4-BE49-F238E27FC236}">
                  <a16:creationId xmlns:a16="http://schemas.microsoft.com/office/drawing/2014/main" id="{C76F3FE2-141C-1D47-A04F-56C430C21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44" name="Freeform 159">
              <a:extLst>
                <a:ext uri="{FF2B5EF4-FFF2-40B4-BE49-F238E27FC236}">
                  <a16:creationId xmlns:a16="http://schemas.microsoft.com/office/drawing/2014/main" id="{7AC362EC-1B99-534E-95D8-5A24FAF24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45" name="Freeform 160">
              <a:extLst>
                <a:ext uri="{FF2B5EF4-FFF2-40B4-BE49-F238E27FC236}">
                  <a16:creationId xmlns:a16="http://schemas.microsoft.com/office/drawing/2014/main" id="{84D8536F-497F-2D44-8E01-C75CAE459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46" name="Freeform 161">
              <a:extLst>
                <a:ext uri="{FF2B5EF4-FFF2-40B4-BE49-F238E27FC236}">
                  <a16:creationId xmlns:a16="http://schemas.microsoft.com/office/drawing/2014/main" id="{01A5853F-2286-F74E-9472-2D882E491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grpSp>
          <p:nvGrpSpPr>
            <p:cNvPr id="247" name="Group 162">
              <a:extLst>
                <a:ext uri="{FF2B5EF4-FFF2-40B4-BE49-F238E27FC236}">
                  <a16:creationId xmlns:a16="http://schemas.microsoft.com/office/drawing/2014/main" id="{FC372C7C-5EC9-9544-AA74-D69BBB0D1A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254" name="Freeform 163">
                <a:extLst>
                  <a:ext uri="{FF2B5EF4-FFF2-40B4-BE49-F238E27FC236}">
                    <a16:creationId xmlns:a16="http://schemas.microsoft.com/office/drawing/2014/main" id="{856C9B59-FB1D-C848-9140-35A178B502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55" name="Freeform 164">
                <a:extLst>
                  <a:ext uri="{FF2B5EF4-FFF2-40B4-BE49-F238E27FC236}">
                    <a16:creationId xmlns:a16="http://schemas.microsoft.com/office/drawing/2014/main" id="{7094626E-365E-9A43-BD33-797126F012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56" name="Freeform 165">
                <a:extLst>
                  <a:ext uri="{FF2B5EF4-FFF2-40B4-BE49-F238E27FC236}">
                    <a16:creationId xmlns:a16="http://schemas.microsoft.com/office/drawing/2014/main" id="{B40F99D7-58E8-E040-B1F5-A267B2B3D1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57" name="Freeform 166">
                <a:extLst>
                  <a:ext uri="{FF2B5EF4-FFF2-40B4-BE49-F238E27FC236}">
                    <a16:creationId xmlns:a16="http://schemas.microsoft.com/office/drawing/2014/main" id="{54B36EFA-A40E-3349-9364-BEF869A6C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58" name="Freeform 167">
                <a:extLst>
                  <a:ext uri="{FF2B5EF4-FFF2-40B4-BE49-F238E27FC236}">
                    <a16:creationId xmlns:a16="http://schemas.microsoft.com/office/drawing/2014/main" id="{72B5FEE0-627E-2A44-A802-F468CAA77A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  <p:sp>
            <p:nvSpPr>
              <p:cNvPr id="259" name="Freeform 168">
                <a:extLst>
                  <a:ext uri="{FF2B5EF4-FFF2-40B4-BE49-F238E27FC236}">
                    <a16:creationId xmlns:a16="http://schemas.microsoft.com/office/drawing/2014/main" id="{64E86AD2-B652-474E-8F8E-4BEE580555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000"/>
              </a:p>
            </p:txBody>
          </p:sp>
        </p:grpSp>
        <p:sp>
          <p:nvSpPr>
            <p:cNvPr id="248" name="Freeform 169">
              <a:extLst>
                <a:ext uri="{FF2B5EF4-FFF2-40B4-BE49-F238E27FC236}">
                  <a16:creationId xmlns:a16="http://schemas.microsoft.com/office/drawing/2014/main" id="{14152147-A3DF-4443-82CD-24E6A7B88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49" name="Freeform 170">
              <a:extLst>
                <a:ext uri="{FF2B5EF4-FFF2-40B4-BE49-F238E27FC236}">
                  <a16:creationId xmlns:a16="http://schemas.microsoft.com/office/drawing/2014/main" id="{77E7A1C9-A3D9-AA47-AF22-8859F248B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50" name="Freeform 171">
              <a:extLst>
                <a:ext uri="{FF2B5EF4-FFF2-40B4-BE49-F238E27FC236}">
                  <a16:creationId xmlns:a16="http://schemas.microsoft.com/office/drawing/2014/main" id="{9364745C-5427-5047-A89F-23E558404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51" name="Freeform 172">
              <a:extLst>
                <a:ext uri="{FF2B5EF4-FFF2-40B4-BE49-F238E27FC236}">
                  <a16:creationId xmlns:a16="http://schemas.microsoft.com/office/drawing/2014/main" id="{32386009-1275-DE49-9140-E7500A951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52" name="Freeform 173">
              <a:extLst>
                <a:ext uri="{FF2B5EF4-FFF2-40B4-BE49-F238E27FC236}">
                  <a16:creationId xmlns:a16="http://schemas.microsoft.com/office/drawing/2014/main" id="{87F49C34-B4C6-FA43-AA66-542D1E995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253" name="Freeform 174">
              <a:extLst>
                <a:ext uri="{FF2B5EF4-FFF2-40B4-BE49-F238E27FC236}">
                  <a16:creationId xmlns:a16="http://schemas.microsoft.com/office/drawing/2014/main" id="{FEA4386D-E8CF-1A45-8AFD-BA52E4034AE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</p:grpSp>
      <p:grpSp>
        <p:nvGrpSpPr>
          <p:cNvPr id="260" name="Group 175">
            <a:extLst>
              <a:ext uri="{FF2B5EF4-FFF2-40B4-BE49-F238E27FC236}">
                <a16:creationId xmlns:a16="http://schemas.microsoft.com/office/drawing/2014/main" id="{B6936DC6-44F7-CB40-83FE-8A8E8F6B6953}"/>
              </a:ext>
            </a:extLst>
          </p:cNvPr>
          <p:cNvGrpSpPr>
            <a:grpSpLocks/>
          </p:cNvGrpSpPr>
          <p:nvPr/>
        </p:nvGrpSpPr>
        <p:grpSpPr bwMode="auto">
          <a:xfrm>
            <a:off x="5020442" y="2413190"/>
            <a:ext cx="1123950" cy="862013"/>
            <a:chOff x="-44" y="1473"/>
            <a:chExt cx="981" cy="1105"/>
          </a:xfrm>
        </p:grpSpPr>
        <p:pic>
          <p:nvPicPr>
            <p:cNvPr id="261" name="Picture 176" descr="desktop_computer_stylized_medium">
              <a:extLst>
                <a:ext uri="{FF2B5EF4-FFF2-40B4-BE49-F238E27FC236}">
                  <a16:creationId xmlns:a16="http://schemas.microsoft.com/office/drawing/2014/main" id="{DD8A088B-92B7-C94B-A78B-C7EEF5CC92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2" name="Freeform 177">
              <a:extLst>
                <a:ext uri="{FF2B5EF4-FFF2-40B4-BE49-F238E27FC236}">
                  <a16:creationId xmlns:a16="http://schemas.microsoft.com/office/drawing/2014/main" id="{6BA9B84C-C884-674B-BC10-7591CA428A4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2000"/>
            </a:p>
          </p:txBody>
        </p:sp>
      </p:grpSp>
      <p:grpSp>
        <p:nvGrpSpPr>
          <p:cNvPr id="263" name="Group 178">
            <a:extLst>
              <a:ext uri="{FF2B5EF4-FFF2-40B4-BE49-F238E27FC236}">
                <a16:creationId xmlns:a16="http://schemas.microsoft.com/office/drawing/2014/main" id="{CA75072E-ACB4-2742-82C6-C3324A921E2D}"/>
              </a:ext>
            </a:extLst>
          </p:cNvPr>
          <p:cNvGrpSpPr>
            <a:grpSpLocks/>
          </p:cNvGrpSpPr>
          <p:nvPr/>
        </p:nvGrpSpPr>
        <p:grpSpPr bwMode="auto">
          <a:xfrm>
            <a:off x="4961705" y="4219765"/>
            <a:ext cx="849312" cy="712788"/>
            <a:chOff x="-44" y="1473"/>
            <a:chExt cx="981" cy="1105"/>
          </a:xfrm>
        </p:grpSpPr>
        <p:pic>
          <p:nvPicPr>
            <p:cNvPr id="264" name="Picture 179" descr="desktop_computer_stylized_medium">
              <a:extLst>
                <a:ext uri="{FF2B5EF4-FFF2-40B4-BE49-F238E27FC236}">
                  <a16:creationId xmlns:a16="http://schemas.microsoft.com/office/drawing/2014/main" id="{00E678F0-099F-6844-9F36-4E5530807C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5" name="Freeform 180">
              <a:extLst>
                <a:ext uri="{FF2B5EF4-FFF2-40B4-BE49-F238E27FC236}">
                  <a16:creationId xmlns:a16="http://schemas.microsoft.com/office/drawing/2014/main" id="{3F89BBB2-AF47-CE4F-8BCA-113B576103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2000"/>
            </a:p>
          </p:txBody>
        </p:sp>
      </p:grpSp>
      <p:grpSp>
        <p:nvGrpSpPr>
          <p:cNvPr id="266" name="Group 98">
            <a:extLst>
              <a:ext uri="{FF2B5EF4-FFF2-40B4-BE49-F238E27FC236}">
                <a16:creationId xmlns:a16="http://schemas.microsoft.com/office/drawing/2014/main" id="{A3DA2B28-D9C2-BC43-A42F-30A066AEF6C2}"/>
              </a:ext>
            </a:extLst>
          </p:cNvPr>
          <p:cNvGrpSpPr>
            <a:grpSpLocks/>
          </p:cNvGrpSpPr>
          <p:nvPr/>
        </p:nvGrpSpPr>
        <p:grpSpPr bwMode="auto">
          <a:xfrm>
            <a:off x="6357117" y="2089340"/>
            <a:ext cx="958850" cy="1276350"/>
            <a:chOff x="5806938" y="3011924"/>
            <a:chExt cx="347997" cy="396620"/>
          </a:xfrm>
        </p:grpSpPr>
        <p:pic>
          <p:nvPicPr>
            <p:cNvPr id="267" name="Picture 101" descr="fridge2.png">
              <a:extLst>
                <a:ext uri="{FF2B5EF4-FFF2-40B4-BE49-F238E27FC236}">
                  <a16:creationId xmlns:a16="http://schemas.microsoft.com/office/drawing/2014/main" id="{59D46EB5-E84A-B84C-A47E-A7F91543A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6702" y="3071517"/>
              <a:ext cx="189578" cy="337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8" name="Picture 1115" descr="antenna_stylized">
              <a:extLst>
                <a:ext uri="{FF2B5EF4-FFF2-40B4-BE49-F238E27FC236}">
                  <a16:creationId xmlns:a16="http://schemas.microsoft.com/office/drawing/2014/main" id="{8EEB311B-0E27-4240-8EBE-6A91CB84D8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6938" y="3011924"/>
              <a:ext cx="347997" cy="167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37A8C1F2-8D7B-3045-B15A-5DB56AB82DFE}"/>
              </a:ext>
            </a:extLst>
          </p:cNvPr>
          <p:cNvGrpSpPr/>
          <p:nvPr/>
        </p:nvGrpSpPr>
        <p:grpSpPr>
          <a:xfrm>
            <a:off x="5059243" y="3529374"/>
            <a:ext cx="1192203" cy="583857"/>
            <a:chOff x="7493876" y="2774731"/>
            <a:chExt cx="1481958" cy="894622"/>
          </a:xfrm>
        </p:grpSpPr>
        <p:sp>
          <p:nvSpPr>
            <p:cNvPr id="282" name="Freeform 281">
              <a:extLst>
                <a:ext uri="{FF2B5EF4-FFF2-40B4-BE49-F238E27FC236}">
                  <a16:creationId xmlns:a16="http://schemas.microsoft.com/office/drawing/2014/main" id="{B49BEC54-DEA5-CA4E-B957-C65E2CEC65FA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283" name="Oval 282">
              <a:extLst>
                <a:ext uri="{FF2B5EF4-FFF2-40B4-BE49-F238E27FC236}">
                  <a16:creationId xmlns:a16="http://schemas.microsoft.com/office/drawing/2014/main" id="{0B80E2CA-F9B2-6349-BC4E-75B4DCD9E3A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C588090F-19FF-6E4C-84BC-12D7596DA01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85" name="Freeform 284">
                <a:extLst>
                  <a:ext uri="{FF2B5EF4-FFF2-40B4-BE49-F238E27FC236}">
                    <a16:creationId xmlns:a16="http://schemas.microsoft.com/office/drawing/2014/main" id="{BABB54BB-EBB6-9142-9753-E527BC1E910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Freeform 285">
                <a:extLst>
                  <a:ext uri="{FF2B5EF4-FFF2-40B4-BE49-F238E27FC236}">
                    <a16:creationId xmlns:a16="http://schemas.microsoft.com/office/drawing/2014/main" id="{3E0E4E3B-AF65-094E-8217-883961A8DB2F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Freeform 286">
                <a:extLst>
                  <a:ext uri="{FF2B5EF4-FFF2-40B4-BE49-F238E27FC236}">
                    <a16:creationId xmlns:a16="http://schemas.microsoft.com/office/drawing/2014/main" id="{9546C5AA-74FA-3A42-86B2-47124A8C6E83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8" name="Freeform 287">
                <a:extLst>
                  <a:ext uri="{FF2B5EF4-FFF2-40B4-BE49-F238E27FC236}">
                    <a16:creationId xmlns:a16="http://schemas.microsoft.com/office/drawing/2014/main" id="{AF09D7B5-E321-AD40-818B-AD357E78BC2D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975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/>
      <p:bldP spid="227" grpId="0"/>
      <p:bldP spid="2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AFE947AF-4081-40B5-971B-5F7C5756F9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8096250" cy="1143000"/>
          </a:xfrm>
        </p:spPr>
        <p:txBody>
          <a:bodyPr/>
          <a:lstStyle/>
          <a:p>
            <a:pPr eaLnBrk="1" hangingPunct="1"/>
            <a:r>
              <a:rPr lang="en-US" altLang="it-IT" sz="3600"/>
              <a:t>La rete delle reti</a:t>
            </a:r>
            <a:endParaRPr lang="en-US" altLang="it-IT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46D8B3F4-111C-4B1C-9C7A-1013296F57EE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876425" y="1103313"/>
            <a:ext cx="8440738" cy="914400"/>
          </a:xfrm>
        </p:spPr>
        <p:txBody>
          <a:bodyPr/>
          <a:lstStyle/>
          <a:p>
            <a:pPr eaLnBrk="1" hangingPunct="1"/>
            <a:r>
              <a:rPr lang="en-US" altLang="it-IT" sz="2400" dirty="0">
                <a:solidFill>
                  <a:srgbClr val="FF0000"/>
                </a:solidFill>
              </a:rPr>
              <a:t>I </a:t>
            </a:r>
            <a:r>
              <a:rPr lang="en-US" altLang="it-IT" sz="2400" dirty="0" err="1">
                <a:solidFill>
                  <a:srgbClr val="FF0000"/>
                </a:solidFill>
              </a:rPr>
              <a:t>pacchetti</a:t>
            </a:r>
            <a:r>
              <a:rPr lang="en-US" altLang="it-IT" sz="2400" dirty="0">
                <a:solidFill>
                  <a:srgbClr val="FF0000"/>
                </a:solidFill>
              </a:rPr>
              <a:t> </a:t>
            </a:r>
            <a:r>
              <a:rPr lang="en-US" altLang="it-IT" sz="2400" dirty="0" err="1">
                <a:solidFill>
                  <a:srgbClr val="FF0000"/>
                </a:solidFill>
              </a:rPr>
              <a:t>dati</a:t>
            </a:r>
            <a:r>
              <a:rPr lang="en-US" altLang="it-IT" sz="2400" dirty="0">
                <a:solidFill>
                  <a:srgbClr val="FF0000"/>
                </a:solidFill>
              </a:rPr>
              <a:t> </a:t>
            </a:r>
            <a:r>
              <a:rPr lang="en-US" altLang="it-IT" sz="2400" dirty="0" err="1">
                <a:solidFill>
                  <a:srgbClr val="FF0000"/>
                </a:solidFill>
              </a:rPr>
              <a:t>attraversano</a:t>
            </a:r>
            <a:r>
              <a:rPr lang="en-US" altLang="it-IT" sz="2400" dirty="0">
                <a:solidFill>
                  <a:srgbClr val="FF0000"/>
                </a:solidFill>
              </a:rPr>
              <a:t> </a:t>
            </a:r>
            <a:r>
              <a:rPr lang="en-US" altLang="it-IT" sz="2400" dirty="0" err="1">
                <a:solidFill>
                  <a:srgbClr val="FF0000"/>
                </a:solidFill>
              </a:rPr>
              <a:t>tante</a:t>
            </a:r>
            <a:r>
              <a:rPr lang="en-US" altLang="it-IT" sz="2400" dirty="0">
                <a:solidFill>
                  <a:srgbClr val="FF0000"/>
                </a:solidFill>
              </a:rPr>
              <a:t> </a:t>
            </a:r>
            <a:r>
              <a:rPr lang="en-US" altLang="it-IT" sz="2400" dirty="0" err="1">
                <a:solidFill>
                  <a:srgbClr val="FF0000"/>
                </a:solidFill>
              </a:rPr>
              <a:t>reti</a:t>
            </a:r>
            <a:r>
              <a:rPr lang="en-US" altLang="it-IT" sz="2400" dirty="0">
                <a:solidFill>
                  <a:srgbClr val="FF0000"/>
                </a:solidFill>
              </a:rPr>
              <a:t> </a:t>
            </a:r>
            <a:r>
              <a:rPr lang="en-US" altLang="it-IT" sz="2400" dirty="0" err="1">
                <a:solidFill>
                  <a:srgbClr val="FF0000"/>
                </a:solidFill>
              </a:rPr>
              <a:t>costituite</a:t>
            </a:r>
            <a:r>
              <a:rPr lang="en-US" altLang="it-IT" sz="2400" dirty="0">
                <a:solidFill>
                  <a:srgbClr val="FF0000"/>
                </a:solidFill>
              </a:rPr>
              <a:t> in </a:t>
            </a:r>
            <a:r>
              <a:rPr lang="en-US" altLang="it-IT" sz="2400" dirty="0" err="1">
                <a:solidFill>
                  <a:srgbClr val="FF0000"/>
                </a:solidFill>
              </a:rPr>
              <a:t>gerarchia</a:t>
            </a:r>
            <a:endParaRPr lang="en-US" altLang="it-IT" sz="2400" dirty="0">
              <a:solidFill>
                <a:srgbClr val="FF0000"/>
              </a:solidFill>
            </a:endParaRPr>
          </a:p>
          <a:p>
            <a:pPr eaLnBrk="1" hangingPunct="1"/>
            <a:r>
              <a:rPr lang="en-US" altLang="it-IT" sz="2400" dirty="0">
                <a:solidFill>
                  <a:srgbClr val="FF0000"/>
                </a:solidFill>
              </a:rPr>
              <a:t>Top level: AS – Autonomous systems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it-IT" sz="2000" dirty="0"/>
          </a:p>
        </p:txBody>
      </p:sp>
      <p:sp>
        <p:nvSpPr>
          <p:cNvPr id="81" name="Segnaposto piè di pagina 5">
            <a:extLst>
              <a:ext uri="{FF2B5EF4-FFF2-40B4-BE49-F238E27FC236}">
                <a16:creationId xmlns:a16="http://schemas.microsoft.com/office/drawing/2014/main" id="{DE14AF8F-1E12-42D3-9CE4-E593DE96D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</a:p>
        </p:txBody>
      </p:sp>
      <p:sp>
        <p:nvSpPr>
          <p:cNvPr id="29701" name="Segnaposto numero diapositiva 6">
            <a:extLst>
              <a:ext uri="{FF2B5EF4-FFF2-40B4-BE49-F238E27FC236}">
                <a16:creationId xmlns:a16="http://schemas.microsoft.com/office/drawing/2014/main" id="{2C8B741D-D002-487C-9EBC-3005B4E0C0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defRPr/>
            </a:pPr>
            <a:r>
              <a:rPr lang="en-US" altLang="it-IT" sz="1400">
                <a:latin typeface="+mn-lt"/>
                <a:cs typeface="Arial" panose="020B0604020202020204" pitchFamily="34" charset="0"/>
              </a:rPr>
              <a:t>1-</a:t>
            </a:r>
            <a:fld id="{39E79BC8-BF60-4FD6-904B-F86441FA4D72}" type="slidenum">
              <a:rPr lang="en-US" altLang="it-IT" sz="1400">
                <a:latin typeface="+mn-lt"/>
                <a:cs typeface="Arial" panose="020B0604020202020204" pitchFamily="34" charset="0"/>
              </a:rPr>
              <a:pPr eaLnBrk="0" hangingPunct="0">
                <a:defRPr/>
              </a:pPr>
              <a:t>11</a:t>
            </a:fld>
            <a:endParaRPr lang="en-US" altLang="it-IT" sz="140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9702" name="Oval 4">
            <a:extLst>
              <a:ext uri="{FF2B5EF4-FFF2-40B4-BE49-F238E27FC236}">
                <a16:creationId xmlns:a16="http://schemas.microsoft.com/office/drawing/2014/main" id="{93309300-7943-4631-B519-5733E81EC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6051" y="4883151"/>
            <a:ext cx="1863725" cy="790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en-US" altLang="it-IT" sz="2400">
                <a:solidFill>
                  <a:schemeClr val="bg1"/>
                </a:solidFill>
                <a:latin typeface="+mn-lt"/>
              </a:rPr>
              <a:t>Tier 1 ISP</a:t>
            </a:r>
            <a:endParaRPr lang="en-US" altLang="it-IT" sz="2400">
              <a:latin typeface="+mn-lt"/>
            </a:endParaRPr>
          </a:p>
        </p:txBody>
      </p:sp>
      <p:sp>
        <p:nvSpPr>
          <p:cNvPr id="29703" name="Oval 5">
            <a:extLst>
              <a:ext uri="{FF2B5EF4-FFF2-40B4-BE49-F238E27FC236}">
                <a16:creationId xmlns:a16="http://schemas.microsoft.com/office/drawing/2014/main" id="{4D2700AB-3B4D-4E01-96E5-3860D7BC1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4601" y="3679826"/>
            <a:ext cx="1863725" cy="790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en-US" altLang="it-IT" sz="2400">
                <a:solidFill>
                  <a:schemeClr val="bg1"/>
                </a:solidFill>
                <a:latin typeface="+mn-lt"/>
              </a:rPr>
              <a:t>Tier 1 ISP</a:t>
            </a:r>
            <a:endParaRPr lang="en-US" altLang="it-IT" sz="2400">
              <a:latin typeface="+mn-lt"/>
            </a:endParaRPr>
          </a:p>
        </p:txBody>
      </p:sp>
      <p:sp>
        <p:nvSpPr>
          <p:cNvPr id="29704" name="Oval 6">
            <a:extLst>
              <a:ext uri="{FF2B5EF4-FFF2-40B4-BE49-F238E27FC236}">
                <a16:creationId xmlns:a16="http://schemas.microsoft.com/office/drawing/2014/main" id="{49D11AA3-1732-415B-A72F-F5425A75C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1" y="4845051"/>
            <a:ext cx="1863725" cy="790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en-US" altLang="it-IT" sz="2400">
                <a:solidFill>
                  <a:schemeClr val="bg1"/>
                </a:solidFill>
                <a:latin typeface="+mn-lt"/>
              </a:rPr>
              <a:t>Tier 1 ISP</a:t>
            </a:r>
            <a:endParaRPr lang="en-US" altLang="it-IT" sz="2400">
              <a:latin typeface="+mn-lt"/>
            </a:endParaRPr>
          </a:p>
        </p:txBody>
      </p:sp>
      <p:sp>
        <p:nvSpPr>
          <p:cNvPr id="29705" name="Oval 7">
            <a:extLst>
              <a:ext uri="{FF2B5EF4-FFF2-40B4-BE49-F238E27FC236}">
                <a16:creationId xmlns:a16="http://schemas.microsoft.com/office/drawing/2014/main" id="{C254E842-6DC0-42E7-A382-8BE24D6C4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5275" y="4851401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it-IT" altLang="it-IT" sz="2400">
              <a:latin typeface="+mn-lt"/>
            </a:endParaRPr>
          </a:p>
        </p:txBody>
      </p:sp>
      <p:sp>
        <p:nvSpPr>
          <p:cNvPr id="29706" name="Oval 8">
            <a:extLst>
              <a:ext uri="{FF2B5EF4-FFF2-40B4-BE49-F238E27FC236}">
                <a16:creationId xmlns:a16="http://schemas.microsoft.com/office/drawing/2014/main" id="{F422EB5E-5685-44E7-9554-31A561A4A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4425" y="4381501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it-IT" altLang="it-IT" sz="2400">
              <a:latin typeface="+mn-lt"/>
            </a:endParaRPr>
          </a:p>
        </p:txBody>
      </p:sp>
      <p:sp>
        <p:nvSpPr>
          <p:cNvPr id="29707" name="Oval 9">
            <a:extLst>
              <a:ext uri="{FF2B5EF4-FFF2-40B4-BE49-F238E27FC236}">
                <a16:creationId xmlns:a16="http://schemas.microsoft.com/office/drawing/2014/main" id="{12AC86A2-B968-4E1F-A104-56703951C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0875" y="4406901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it-IT" altLang="it-IT" sz="2400">
              <a:latin typeface="+mn-lt"/>
            </a:endParaRPr>
          </a:p>
        </p:txBody>
      </p:sp>
      <p:sp>
        <p:nvSpPr>
          <p:cNvPr id="29708" name="Oval 10">
            <a:extLst>
              <a:ext uri="{FF2B5EF4-FFF2-40B4-BE49-F238E27FC236}">
                <a16:creationId xmlns:a16="http://schemas.microsoft.com/office/drawing/2014/main" id="{D586EC30-A0B1-4F70-90B3-9B948FDCA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0975" y="4864101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it-IT" altLang="it-IT" sz="2400">
              <a:latin typeface="+mn-lt"/>
            </a:endParaRPr>
          </a:p>
        </p:txBody>
      </p:sp>
      <p:sp>
        <p:nvSpPr>
          <p:cNvPr id="29709" name="Oval 11">
            <a:extLst>
              <a:ext uri="{FF2B5EF4-FFF2-40B4-BE49-F238E27FC236}">
                <a16:creationId xmlns:a16="http://schemas.microsoft.com/office/drawing/2014/main" id="{AD105E6D-6D6E-4F79-915E-875C53D10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6275" y="5181601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it-IT" altLang="it-IT" sz="2400">
              <a:latin typeface="+mn-lt"/>
            </a:endParaRPr>
          </a:p>
        </p:txBody>
      </p:sp>
      <p:sp>
        <p:nvSpPr>
          <p:cNvPr id="29710" name="Oval 12">
            <a:extLst>
              <a:ext uri="{FF2B5EF4-FFF2-40B4-BE49-F238E27FC236}">
                <a16:creationId xmlns:a16="http://schemas.microsoft.com/office/drawing/2014/main" id="{2AB8F333-B1B7-4AAA-9522-90B5F1D2C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625" y="5168901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it-IT" altLang="it-IT" sz="2400">
              <a:latin typeface="+mn-lt"/>
            </a:endParaRPr>
          </a:p>
        </p:txBody>
      </p:sp>
      <p:sp>
        <p:nvSpPr>
          <p:cNvPr id="29711" name="Line 13">
            <a:extLst>
              <a:ext uri="{FF2B5EF4-FFF2-40B4-BE49-F238E27FC236}">
                <a16:creationId xmlns:a16="http://schemas.microsoft.com/office/drawing/2014/main" id="{61FA0964-00AC-42FB-BB3B-4F09998571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92800" y="5238750"/>
            <a:ext cx="38100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9712" name="Line 14">
            <a:extLst>
              <a:ext uri="{FF2B5EF4-FFF2-40B4-BE49-F238E27FC236}">
                <a16:creationId xmlns:a16="http://schemas.microsoft.com/office/drawing/2014/main" id="{4935F5A5-5A6C-4805-8860-807117E11E22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2375" y="4495800"/>
            <a:ext cx="368300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9713" name="Line 15">
            <a:extLst>
              <a:ext uri="{FF2B5EF4-FFF2-40B4-BE49-F238E27FC236}">
                <a16:creationId xmlns:a16="http://schemas.microsoft.com/office/drawing/2014/main" id="{D9C62288-77A3-4626-A74B-98CE2A23C6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59400" y="4527550"/>
            <a:ext cx="393700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grpSp>
        <p:nvGrpSpPr>
          <p:cNvPr id="29714" name="Group 16">
            <a:extLst>
              <a:ext uri="{FF2B5EF4-FFF2-40B4-BE49-F238E27FC236}">
                <a16:creationId xmlns:a16="http://schemas.microsoft.com/office/drawing/2014/main" id="{5D6A60C2-7C2E-4D62-815E-F139B6C13412}"/>
              </a:ext>
            </a:extLst>
          </p:cNvPr>
          <p:cNvGrpSpPr>
            <a:grpSpLocks/>
          </p:cNvGrpSpPr>
          <p:nvPr/>
        </p:nvGrpSpPr>
        <p:grpSpPr bwMode="auto">
          <a:xfrm>
            <a:off x="7194550" y="4178300"/>
            <a:ext cx="719138" cy="400050"/>
            <a:chOff x="3740" y="1244"/>
            <a:chExt cx="453" cy="252"/>
          </a:xfrm>
        </p:grpSpPr>
        <p:sp>
          <p:nvSpPr>
            <p:cNvPr id="29777" name="Rectangle 17">
              <a:extLst>
                <a:ext uri="{FF2B5EF4-FFF2-40B4-BE49-F238E27FC236}">
                  <a16:creationId xmlns:a16="http://schemas.microsoft.com/office/drawing/2014/main" id="{D518D2D6-9836-4E73-8C3F-69BDF3B6F7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5" y="1248"/>
              <a:ext cx="438" cy="19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29778" name="Text Box 18">
              <a:extLst>
                <a:ext uri="{FF2B5EF4-FFF2-40B4-BE49-F238E27FC236}">
                  <a16:creationId xmlns:a16="http://schemas.microsoft.com/office/drawing/2014/main" id="{C96F43D5-652A-48C1-90C2-7533FCE714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0" y="1244"/>
              <a:ext cx="398" cy="252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r>
                <a:rPr lang="en-US" altLang="it-IT" sz="2000">
                  <a:solidFill>
                    <a:schemeClr val="bg1"/>
                  </a:solidFill>
                  <a:latin typeface="+mn-lt"/>
                </a:rPr>
                <a:t>NAP</a:t>
              </a:r>
              <a:endParaRPr lang="en-US" altLang="it-IT" sz="2000">
                <a:latin typeface="+mn-lt"/>
              </a:endParaRPr>
            </a:p>
          </p:txBody>
        </p:sp>
      </p:grpSp>
      <p:sp>
        <p:nvSpPr>
          <p:cNvPr id="29715" name="Line 19">
            <a:extLst>
              <a:ext uri="{FF2B5EF4-FFF2-40B4-BE49-F238E27FC236}">
                <a16:creationId xmlns:a16="http://schemas.microsoft.com/office/drawing/2014/main" id="{6E9FF964-00B2-4B7F-84C6-6B0BD6798E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46875" y="4445000"/>
            <a:ext cx="501650" cy="425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9716" name="Line 20">
            <a:extLst>
              <a:ext uri="{FF2B5EF4-FFF2-40B4-BE49-F238E27FC236}">
                <a16:creationId xmlns:a16="http://schemas.microsoft.com/office/drawing/2014/main" id="{069613E3-DFD6-465D-B6E2-F30F36ED26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15075" y="4362450"/>
            <a:ext cx="901700" cy="114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9717" name="Line 21">
            <a:extLst>
              <a:ext uri="{FF2B5EF4-FFF2-40B4-BE49-F238E27FC236}">
                <a16:creationId xmlns:a16="http://schemas.microsoft.com/office/drawing/2014/main" id="{D5723049-815C-4BEC-8354-7ED5C5B345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00675" y="4419600"/>
            <a:ext cx="1816100" cy="482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grpSp>
        <p:nvGrpSpPr>
          <p:cNvPr id="29718" name="Group 22">
            <a:extLst>
              <a:ext uri="{FF2B5EF4-FFF2-40B4-BE49-F238E27FC236}">
                <a16:creationId xmlns:a16="http://schemas.microsoft.com/office/drawing/2014/main" id="{58BDB075-EB4C-4E3D-BB22-9FBDC5E9B988}"/>
              </a:ext>
            </a:extLst>
          </p:cNvPr>
          <p:cNvGrpSpPr>
            <a:grpSpLocks/>
          </p:cNvGrpSpPr>
          <p:nvPr/>
        </p:nvGrpSpPr>
        <p:grpSpPr bwMode="auto">
          <a:xfrm>
            <a:off x="3470276" y="3286125"/>
            <a:ext cx="6219825" cy="2838450"/>
            <a:chOff x="1226" y="2070"/>
            <a:chExt cx="3918" cy="1788"/>
          </a:xfrm>
        </p:grpSpPr>
        <p:grpSp>
          <p:nvGrpSpPr>
            <p:cNvPr id="29754" name="Group 23">
              <a:extLst>
                <a:ext uri="{FF2B5EF4-FFF2-40B4-BE49-F238E27FC236}">
                  <a16:creationId xmlns:a16="http://schemas.microsoft.com/office/drawing/2014/main" id="{AF4C3688-E348-4506-A605-2373BC1D1F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2" y="2102"/>
              <a:ext cx="1054" cy="372"/>
              <a:chOff x="3042" y="2102"/>
              <a:chExt cx="1054" cy="372"/>
            </a:xfrm>
          </p:grpSpPr>
          <p:sp>
            <p:nvSpPr>
              <p:cNvPr id="29774" name="Oval 24">
                <a:extLst>
                  <a:ext uri="{FF2B5EF4-FFF2-40B4-BE49-F238E27FC236}">
                    <a16:creationId xmlns:a16="http://schemas.microsoft.com/office/drawing/2014/main" id="{A08E168F-3D3E-49EB-AC4D-3A97462117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2" y="210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it-IT" altLang="it-IT" sz="2400">
                  <a:latin typeface="+mn-lt"/>
                </a:endParaRPr>
              </a:p>
            </p:txBody>
          </p:sp>
          <p:sp>
            <p:nvSpPr>
              <p:cNvPr id="29775" name="Text Box 25">
                <a:extLst>
                  <a:ext uri="{FF2B5EF4-FFF2-40B4-BE49-F238E27FC236}">
                    <a16:creationId xmlns:a16="http://schemas.microsoft.com/office/drawing/2014/main" id="{52F70E73-8325-48C5-BB87-E4E6F702B0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82" y="2176"/>
                <a:ext cx="673" cy="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r>
                  <a:rPr lang="en-US" altLang="it-IT">
                    <a:solidFill>
                      <a:schemeClr val="folHlink"/>
                    </a:solidFill>
                    <a:latin typeface="+mn-lt"/>
                  </a:rPr>
                  <a:t>Tier-2 ISP</a:t>
                </a:r>
                <a:endParaRPr lang="en-US" altLang="it-IT" sz="2400">
                  <a:solidFill>
                    <a:schemeClr val="folHlink"/>
                  </a:solidFill>
                  <a:latin typeface="+mn-lt"/>
                </a:endParaRPr>
              </a:p>
            </p:txBody>
          </p:sp>
          <p:sp>
            <p:nvSpPr>
              <p:cNvPr id="29776" name="Oval 26">
                <a:extLst>
                  <a:ext uri="{FF2B5EF4-FFF2-40B4-BE49-F238E27FC236}">
                    <a16:creationId xmlns:a16="http://schemas.microsoft.com/office/drawing/2014/main" id="{41FCED24-0B13-4C52-B2EE-98E9B7E3BC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4" y="2340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it-IT" altLang="it-IT" sz="2400">
                  <a:latin typeface="+mn-lt"/>
                </a:endParaRPr>
              </a:p>
            </p:txBody>
          </p:sp>
        </p:grpSp>
        <p:grpSp>
          <p:nvGrpSpPr>
            <p:cNvPr id="29755" name="Group 27">
              <a:extLst>
                <a:ext uri="{FF2B5EF4-FFF2-40B4-BE49-F238E27FC236}">
                  <a16:creationId xmlns:a16="http://schemas.microsoft.com/office/drawing/2014/main" id="{F501BC03-E739-4883-A4AC-53907EEB2F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0" y="2070"/>
              <a:ext cx="1054" cy="372"/>
              <a:chOff x="698" y="2190"/>
              <a:chExt cx="1054" cy="372"/>
            </a:xfrm>
          </p:grpSpPr>
          <p:sp>
            <p:nvSpPr>
              <p:cNvPr id="29771" name="Oval 28">
                <a:extLst>
                  <a:ext uri="{FF2B5EF4-FFF2-40B4-BE49-F238E27FC236}">
                    <a16:creationId xmlns:a16="http://schemas.microsoft.com/office/drawing/2014/main" id="{324E5F75-C35E-425C-A15F-DBDBFCD6AE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8" y="219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it-IT" altLang="it-IT" sz="2400">
                  <a:latin typeface="+mn-lt"/>
                </a:endParaRPr>
              </a:p>
            </p:txBody>
          </p:sp>
          <p:sp>
            <p:nvSpPr>
              <p:cNvPr id="29772" name="Text Box 29">
                <a:extLst>
                  <a:ext uri="{FF2B5EF4-FFF2-40B4-BE49-F238E27FC236}">
                    <a16:creationId xmlns:a16="http://schemas.microsoft.com/office/drawing/2014/main" id="{56D0F8E4-3CDC-4223-BA7C-1E5990B134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8" y="2264"/>
                <a:ext cx="673" cy="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r>
                  <a:rPr lang="en-US" altLang="it-IT">
                    <a:solidFill>
                      <a:schemeClr val="folHlink"/>
                    </a:solidFill>
                    <a:latin typeface="+mn-lt"/>
                  </a:rPr>
                  <a:t>Tier-2 ISP</a:t>
                </a:r>
                <a:endParaRPr lang="en-US" altLang="it-IT" sz="2400">
                  <a:solidFill>
                    <a:schemeClr val="folHlink"/>
                  </a:solidFill>
                  <a:latin typeface="+mn-lt"/>
                </a:endParaRPr>
              </a:p>
            </p:txBody>
          </p:sp>
          <p:sp>
            <p:nvSpPr>
              <p:cNvPr id="29773" name="Oval 30">
                <a:extLst>
                  <a:ext uri="{FF2B5EF4-FFF2-40B4-BE49-F238E27FC236}">
                    <a16:creationId xmlns:a16="http://schemas.microsoft.com/office/drawing/2014/main" id="{D538AAAA-DE6F-4FE5-8B33-0FD99754FF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4" y="2460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it-IT" altLang="it-IT" sz="2400">
                  <a:latin typeface="+mn-lt"/>
                </a:endParaRPr>
              </a:p>
            </p:txBody>
          </p:sp>
        </p:grpSp>
        <p:grpSp>
          <p:nvGrpSpPr>
            <p:cNvPr id="29756" name="Group 31">
              <a:extLst>
                <a:ext uri="{FF2B5EF4-FFF2-40B4-BE49-F238E27FC236}">
                  <a16:creationId xmlns:a16="http://schemas.microsoft.com/office/drawing/2014/main" id="{1C1B75E3-D687-443B-8E0E-F25546FC9D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6" y="3476"/>
              <a:ext cx="1054" cy="374"/>
              <a:chOff x="442" y="3748"/>
              <a:chExt cx="1054" cy="374"/>
            </a:xfrm>
          </p:grpSpPr>
          <p:sp>
            <p:nvSpPr>
              <p:cNvPr id="29768" name="Oval 32">
                <a:extLst>
                  <a:ext uri="{FF2B5EF4-FFF2-40B4-BE49-F238E27FC236}">
                    <a16:creationId xmlns:a16="http://schemas.microsoft.com/office/drawing/2014/main" id="{7669A50D-475E-48D0-855B-83789A2D24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" y="375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it-IT" altLang="it-IT" sz="2400">
                  <a:latin typeface="+mn-lt"/>
                </a:endParaRPr>
              </a:p>
            </p:txBody>
          </p:sp>
          <p:sp>
            <p:nvSpPr>
              <p:cNvPr id="29769" name="Text Box 33">
                <a:extLst>
                  <a:ext uri="{FF2B5EF4-FFF2-40B4-BE49-F238E27FC236}">
                    <a16:creationId xmlns:a16="http://schemas.microsoft.com/office/drawing/2014/main" id="{7DB3485D-7AAC-49D0-A49D-3EBFF73DE3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2" y="3824"/>
                <a:ext cx="673" cy="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r>
                  <a:rPr lang="en-US" altLang="it-IT">
                    <a:solidFill>
                      <a:schemeClr val="folHlink"/>
                    </a:solidFill>
                    <a:latin typeface="+mn-lt"/>
                  </a:rPr>
                  <a:t>Tier-2 ISP</a:t>
                </a:r>
                <a:endParaRPr lang="en-US" altLang="it-IT" sz="2400">
                  <a:solidFill>
                    <a:schemeClr val="folHlink"/>
                  </a:solidFill>
                  <a:latin typeface="+mn-lt"/>
                </a:endParaRPr>
              </a:p>
            </p:txBody>
          </p:sp>
          <p:sp>
            <p:nvSpPr>
              <p:cNvPr id="29770" name="Oval 34">
                <a:extLst>
                  <a:ext uri="{FF2B5EF4-FFF2-40B4-BE49-F238E27FC236}">
                    <a16:creationId xmlns:a16="http://schemas.microsoft.com/office/drawing/2014/main" id="{6A7A4D2F-2F18-4CF1-9516-92DF07C86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4" y="3748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it-IT" altLang="it-IT" sz="2400">
                  <a:latin typeface="+mn-lt"/>
                </a:endParaRPr>
              </a:p>
            </p:txBody>
          </p:sp>
        </p:grpSp>
        <p:grpSp>
          <p:nvGrpSpPr>
            <p:cNvPr id="29757" name="Group 35">
              <a:extLst>
                <a:ext uri="{FF2B5EF4-FFF2-40B4-BE49-F238E27FC236}">
                  <a16:creationId xmlns:a16="http://schemas.microsoft.com/office/drawing/2014/main" id="{9FE5AF75-5BAB-40AB-9F44-E7474CEA65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74" y="3486"/>
              <a:ext cx="1054" cy="372"/>
              <a:chOff x="2698" y="3710"/>
              <a:chExt cx="1054" cy="372"/>
            </a:xfrm>
          </p:grpSpPr>
          <p:sp>
            <p:nvSpPr>
              <p:cNvPr id="29765" name="Oval 36">
                <a:extLst>
                  <a:ext uri="{FF2B5EF4-FFF2-40B4-BE49-F238E27FC236}">
                    <a16:creationId xmlns:a16="http://schemas.microsoft.com/office/drawing/2014/main" id="{2823D20E-B44C-4926-8815-C0C9BDFB2C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8" y="371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it-IT" altLang="it-IT" sz="2400">
                  <a:latin typeface="+mn-lt"/>
                </a:endParaRPr>
              </a:p>
            </p:txBody>
          </p:sp>
          <p:sp>
            <p:nvSpPr>
              <p:cNvPr id="29766" name="Text Box 37">
                <a:extLst>
                  <a:ext uri="{FF2B5EF4-FFF2-40B4-BE49-F238E27FC236}">
                    <a16:creationId xmlns:a16="http://schemas.microsoft.com/office/drawing/2014/main" id="{C91432EF-D037-4538-B82E-19313B2501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38" y="3784"/>
                <a:ext cx="673" cy="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r>
                  <a:rPr lang="en-US" altLang="it-IT">
                    <a:solidFill>
                      <a:schemeClr val="folHlink"/>
                    </a:solidFill>
                    <a:latin typeface="+mn-lt"/>
                  </a:rPr>
                  <a:t>Tier-2 ISP</a:t>
                </a:r>
                <a:endParaRPr lang="en-US" altLang="it-IT" sz="2400">
                  <a:solidFill>
                    <a:schemeClr val="folHlink"/>
                  </a:solidFill>
                  <a:latin typeface="+mn-lt"/>
                </a:endParaRPr>
              </a:p>
            </p:txBody>
          </p:sp>
          <p:sp>
            <p:nvSpPr>
              <p:cNvPr id="29767" name="Oval 38">
                <a:extLst>
                  <a:ext uri="{FF2B5EF4-FFF2-40B4-BE49-F238E27FC236}">
                    <a16:creationId xmlns:a16="http://schemas.microsoft.com/office/drawing/2014/main" id="{43112490-8069-4AA1-8469-50A2D9BF8D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8" y="3716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it-IT" altLang="it-IT" sz="2400">
                  <a:latin typeface="+mn-lt"/>
                </a:endParaRPr>
              </a:p>
            </p:txBody>
          </p:sp>
        </p:grpSp>
        <p:grpSp>
          <p:nvGrpSpPr>
            <p:cNvPr id="29758" name="Group 39">
              <a:extLst>
                <a:ext uri="{FF2B5EF4-FFF2-40B4-BE49-F238E27FC236}">
                  <a16:creationId xmlns:a16="http://schemas.microsoft.com/office/drawing/2014/main" id="{7645A9DC-31D2-4405-A5B3-1EAB88315D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90" y="3182"/>
              <a:ext cx="1054" cy="372"/>
              <a:chOff x="4090" y="3182"/>
              <a:chExt cx="1054" cy="372"/>
            </a:xfrm>
          </p:grpSpPr>
          <p:sp>
            <p:nvSpPr>
              <p:cNvPr id="29762" name="Oval 40">
                <a:extLst>
                  <a:ext uri="{FF2B5EF4-FFF2-40B4-BE49-F238E27FC236}">
                    <a16:creationId xmlns:a16="http://schemas.microsoft.com/office/drawing/2014/main" id="{251583DF-114A-4BDC-8951-585605AECF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0" y="318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it-IT" altLang="it-IT" sz="2400">
                  <a:latin typeface="+mn-lt"/>
                </a:endParaRPr>
              </a:p>
            </p:txBody>
          </p:sp>
          <p:sp>
            <p:nvSpPr>
              <p:cNvPr id="29763" name="Text Box 41">
                <a:extLst>
                  <a:ext uri="{FF2B5EF4-FFF2-40B4-BE49-F238E27FC236}">
                    <a16:creationId xmlns:a16="http://schemas.microsoft.com/office/drawing/2014/main" id="{75F51C09-AD21-4D1C-A7FE-273420F0DB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30" y="3256"/>
                <a:ext cx="673" cy="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r>
                  <a:rPr lang="en-US" altLang="it-IT">
                    <a:solidFill>
                      <a:schemeClr val="folHlink"/>
                    </a:solidFill>
                    <a:latin typeface="+mn-lt"/>
                  </a:rPr>
                  <a:t>Tier-2 ISP</a:t>
                </a:r>
                <a:endParaRPr lang="en-US" altLang="it-IT" sz="2400">
                  <a:solidFill>
                    <a:schemeClr val="folHlink"/>
                  </a:solidFill>
                  <a:latin typeface="+mn-lt"/>
                </a:endParaRPr>
              </a:p>
            </p:txBody>
          </p:sp>
          <p:sp>
            <p:nvSpPr>
              <p:cNvPr id="29764" name="Oval 42">
                <a:extLst>
                  <a:ext uri="{FF2B5EF4-FFF2-40B4-BE49-F238E27FC236}">
                    <a16:creationId xmlns:a16="http://schemas.microsoft.com/office/drawing/2014/main" id="{A1A2BB66-4D65-48D4-8F63-0971454264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4" y="3308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it-IT" altLang="it-IT" sz="2400">
                  <a:latin typeface="+mn-lt"/>
                </a:endParaRPr>
              </a:p>
            </p:txBody>
          </p:sp>
        </p:grpSp>
        <p:sp>
          <p:nvSpPr>
            <p:cNvPr id="29759" name="Oval 43">
              <a:extLst>
                <a:ext uri="{FF2B5EF4-FFF2-40B4-BE49-F238E27FC236}">
                  <a16:creationId xmlns:a16="http://schemas.microsoft.com/office/drawing/2014/main" id="{F17AEC60-19D6-4627-9717-F958252FA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2" y="2328"/>
              <a:ext cx="96" cy="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29760" name="Line 44">
              <a:extLst>
                <a:ext uri="{FF2B5EF4-FFF2-40B4-BE49-F238E27FC236}">
                  <a16:creationId xmlns:a16="http://schemas.microsoft.com/office/drawing/2014/main" id="{3496B375-DED4-4555-BA0C-DBAD1EE875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8" y="2400"/>
              <a:ext cx="200" cy="6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9761" name="Oval 45">
              <a:extLst>
                <a:ext uri="{FF2B5EF4-FFF2-40B4-BE49-F238E27FC236}">
                  <a16:creationId xmlns:a16="http://schemas.microsoft.com/office/drawing/2014/main" id="{19E76957-A7BC-4BFB-BEC7-6AEB13E80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" y="3044"/>
              <a:ext cx="96" cy="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it-IT" altLang="it-IT" sz="2400">
                <a:latin typeface="+mn-lt"/>
              </a:endParaRPr>
            </a:p>
          </p:txBody>
        </p:sp>
      </p:grpSp>
      <p:sp>
        <p:nvSpPr>
          <p:cNvPr id="29719" name="Oval 46">
            <a:extLst>
              <a:ext uri="{FF2B5EF4-FFF2-40B4-BE49-F238E27FC236}">
                <a16:creationId xmlns:a16="http://schemas.microsoft.com/office/drawing/2014/main" id="{04E76732-A240-4B93-ADDA-D4AE09A01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1300" y="36830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it-IT" altLang="it-IT" sz="2400">
              <a:latin typeface="+mn-lt"/>
            </a:endParaRPr>
          </a:p>
        </p:txBody>
      </p:sp>
      <p:sp>
        <p:nvSpPr>
          <p:cNvPr id="29720" name="Oval 47">
            <a:extLst>
              <a:ext uri="{FF2B5EF4-FFF2-40B4-BE49-F238E27FC236}">
                <a16:creationId xmlns:a16="http://schemas.microsoft.com/office/drawing/2014/main" id="{94BC7509-B15A-4505-9B8C-9D78BE30BE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26500" y="49911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it-IT" altLang="it-IT" sz="2400">
              <a:latin typeface="+mn-lt"/>
            </a:endParaRPr>
          </a:p>
        </p:txBody>
      </p:sp>
      <p:sp>
        <p:nvSpPr>
          <p:cNvPr id="29721" name="Line 48">
            <a:extLst>
              <a:ext uri="{FF2B5EF4-FFF2-40B4-BE49-F238E27FC236}">
                <a16:creationId xmlns:a16="http://schemas.microsoft.com/office/drawing/2014/main" id="{03ED410B-D086-43B6-B954-6E0AB19DC405}"/>
              </a:ext>
            </a:extLst>
          </p:cNvPr>
          <p:cNvSpPr>
            <a:spLocks noChangeShapeType="1"/>
          </p:cNvSpPr>
          <p:nvPr/>
        </p:nvSpPr>
        <p:spPr bwMode="auto">
          <a:xfrm>
            <a:off x="7975600" y="3822700"/>
            <a:ext cx="876300" cy="1155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29722" name="Oval 49">
            <a:extLst>
              <a:ext uri="{FF2B5EF4-FFF2-40B4-BE49-F238E27FC236}">
                <a16:creationId xmlns:a16="http://schemas.microsoft.com/office/drawing/2014/main" id="{BB452EF5-3DA2-4E94-9CB6-5219E81FB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1100" y="37973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it-IT" altLang="it-IT" sz="2400">
              <a:latin typeface="+mn-lt"/>
            </a:endParaRPr>
          </a:p>
        </p:txBody>
      </p:sp>
      <p:sp>
        <p:nvSpPr>
          <p:cNvPr id="29723" name="Line 50">
            <a:extLst>
              <a:ext uri="{FF2B5EF4-FFF2-40B4-BE49-F238E27FC236}">
                <a16:creationId xmlns:a16="http://schemas.microsoft.com/office/drawing/2014/main" id="{FF7315FB-626E-4FD2-B314-9E05BAE71D89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7300" y="3949700"/>
            <a:ext cx="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grpSp>
        <p:nvGrpSpPr>
          <p:cNvPr id="29724" name="Group 52">
            <a:extLst>
              <a:ext uri="{FF2B5EF4-FFF2-40B4-BE49-F238E27FC236}">
                <a16:creationId xmlns:a16="http://schemas.microsoft.com/office/drawing/2014/main" id="{23C91F05-154E-4043-879F-374E0D920F40}"/>
              </a:ext>
            </a:extLst>
          </p:cNvPr>
          <p:cNvGrpSpPr>
            <a:grpSpLocks/>
          </p:cNvGrpSpPr>
          <p:nvPr/>
        </p:nvGrpSpPr>
        <p:grpSpPr bwMode="auto">
          <a:xfrm>
            <a:off x="6797676" y="2676525"/>
            <a:ext cx="1057275" cy="695325"/>
            <a:chOff x="4314" y="1086"/>
            <a:chExt cx="666" cy="438"/>
          </a:xfrm>
        </p:grpSpPr>
        <p:sp>
          <p:nvSpPr>
            <p:cNvPr id="29752" name="Oval 53">
              <a:extLst>
                <a:ext uri="{FF2B5EF4-FFF2-40B4-BE49-F238E27FC236}">
                  <a16:creationId xmlns:a16="http://schemas.microsoft.com/office/drawing/2014/main" id="{228C0502-EE90-4EC4-973F-C13E0A36CF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29753" name="Text Box 54">
              <a:extLst>
                <a:ext uri="{FF2B5EF4-FFF2-40B4-BE49-F238E27FC236}">
                  <a16:creationId xmlns:a16="http://schemas.microsoft.com/office/drawing/2014/main" id="{72A2E912-726E-49C3-8747-05A6507454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8" y="1106"/>
              <a:ext cx="390" cy="40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it-IT">
                  <a:solidFill>
                    <a:schemeClr val="folHlink"/>
                  </a:solidFill>
                  <a:latin typeface="+mn-lt"/>
                </a:rPr>
                <a:t>local</a:t>
              </a:r>
            </a:p>
            <a:p>
              <a:pPr algn="ctr">
                <a:defRPr/>
              </a:pPr>
              <a:r>
                <a:rPr lang="en-US" altLang="it-IT">
                  <a:solidFill>
                    <a:schemeClr val="folHlink"/>
                  </a:solidFill>
                  <a:latin typeface="+mn-lt"/>
                </a:rPr>
                <a:t>ISP</a:t>
              </a:r>
              <a:endParaRPr lang="en-US" altLang="it-IT" sz="2400">
                <a:solidFill>
                  <a:schemeClr val="folHlink"/>
                </a:solidFill>
                <a:latin typeface="+mn-lt"/>
              </a:endParaRPr>
            </a:p>
          </p:txBody>
        </p:sp>
      </p:grpSp>
      <p:grpSp>
        <p:nvGrpSpPr>
          <p:cNvPr id="29725" name="Group 55">
            <a:extLst>
              <a:ext uri="{FF2B5EF4-FFF2-40B4-BE49-F238E27FC236}">
                <a16:creationId xmlns:a16="http://schemas.microsoft.com/office/drawing/2014/main" id="{80CCBA3B-952B-4A81-9B41-BDF71883C876}"/>
              </a:ext>
            </a:extLst>
          </p:cNvPr>
          <p:cNvGrpSpPr>
            <a:grpSpLocks/>
          </p:cNvGrpSpPr>
          <p:nvPr/>
        </p:nvGrpSpPr>
        <p:grpSpPr bwMode="auto">
          <a:xfrm>
            <a:off x="5832476" y="2828925"/>
            <a:ext cx="1057275" cy="695325"/>
            <a:chOff x="4314" y="1086"/>
            <a:chExt cx="666" cy="438"/>
          </a:xfrm>
        </p:grpSpPr>
        <p:sp>
          <p:nvSpPr>
            <p:cNvPr id="29750" name="Oval 56">
              <a:extLst>
                <a:ext uri="{FF2B5EF4-FFF2-40B4-BE49-F238E27FC236}">
                  <a16:creationId xmlns:a16="http://schemas.microsoft.com/office/drawing/2014/main" id="{5B34BB72-62B8-470B-885E-B02EC1428E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29751" name="Text Box 57">
              <a:extLst>
                <a:ext uri="{FF2B5EF4-FFF2-40B4-BE49-F238E27FC236}">
                  <a16:creationId xmlns:a16="http://schemas.microsoft.com/office/drawing/2014/main" id="{BCA055B1-82B1-4B83-94C6-1F743771A7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8" y="1106"/>
              <a:ext cx="390" cy="40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it-IT">
                  <a:solidFill>
                    <a:schemeClr val="folHlink"/>
                  </a:solidFill>
                  <a:latin typeface="+mn-lt"/>
                </a:rPr>
                <a:t>local</a:t>
              </a:r>
            </a:p>
            <a:p>
              <a:pPr algn="ctr">
                <a:defRPr/>
              </a:pPr>
              <a:r>
                <a:rPr lang="en-US" altLang="it-IT">
                  <a:solidFill>
                    <a:schemeClr val="folHlink"/>
                  </a:solidFill>
                  <a:latin typeface="+mn-lt"/>
                </a:rPr>
                <a:t>ISP</a:t>
              </a:r>
              <a:endParaRPr lang="en-US" altLang="it-IT" sz="2400">
                <a:solidFill>
                  <a:schemeClr val="folHlink"/>
                </a:solidFill>
                <a:latin typeface="+mn-lt"/>
              </a:endParaRPr>
            </a:p>
          </p:txBody>
        </p:sp>
      </p:grpSp>
      <p:grpSp>
        <p:nvGrpSpPr>
          <p:cNvPr id="29726" name="Group 58">
            <a:extLst>
              <a:ext uri="{FF2B5EF4-FFF2-40B4-BE49-F238E27FC236}">
                <a16:creationId xmlns:a16="http://schemas.microsoft.com/office/drawing/2014/main" id="{CC95D6C7-4068-4D80-A6BE-68D003269EF5}"/>
              </a:ext>
            </a:extLst>
          </p:cNvPr>
          <p:cNvGrpSpPr>
            <a:grpSpLocks/>
          </p:cNvGrpSpPr>
          <p:nvPr/>
        </p:nvGrpSpPr>
        <p:grpSpPr bwMode="auto">
          <a:xfrm>
            <a:off x="7546976" y="2816225"/>
            <a:ext cx="1057275" cy="695325"/>
            <a:chOff x="4314" y="1086"/>
            <a:chExt cx="666" cy="438"/>
          </a:xfrm>
        </p:grpSpPr>
        <p:sp>
          <p:nvSpPr>
            <p:cNvPr id="29748" name="Oval 59">
              <a:extLst>
                <a:ext uri="{FF2B5EF4-FFF2-40B4-BE49-F238E27FC236}">
                  <a16:creationId xmlns:a16="http://schemas.microsoft.com/office/drawing/2014/main" id="{9D6E0311-1FB2-42F3-87B7-F2BCF8C37A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29749" name="Text Box 60">
              <a:extLst>
                <a:ext uri="{FF2B5EF4-FFF2-40B4-BE49-F238E27FC236}">
                  <a16:creationId xmlns:a16="http://schemas.microsoft.com/office/drawing/2014/main" id="{1A5DCCA1-0E4C-49EF-B7D4-8676996FFA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8" y="1106"/>
              <a:ext cx="390" cy="40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it-IT">
                  <a:solidFill>
                    <a:schemeClr val="folHlink"/>
                  </a:solidFill>
                  <a:latin typeface="+mn-lt"/>
                </a:rPr>
                <a:t>local</a:t>
              </a:r>
            </a:p>
            <a:p>
              <a:pPr algn="ctr">
                <a:defRPr/>
              </a:pPr>
              <a:r>
                <a:rPr lang="en-US" altLang="it-IT">
                  <a:solidFill>
                    <a:schemeClr val="folHlink"/>
                  </a:solidFill>
                  <a:latin typeface="+mn-lt"/>
                </a:rPr>
                <a:t>ISP</a:t>
              </a:r>
              <a:endParaRPr lang="en-US" altLang="it-IT" sz="2400">
                <a:solidFill>
                  <a:schemeClr val="folHlink"/>
                </a:solidFill>
                <a:latin typeface="+mn-lt"/>
              </a:endParaRPr>
            </a:p>
          </p:txBody>
        </p:sp>
      </p:grpSp>
      <p:grpSp>
        <p:nvGrpSpPr>
          <p:cNvPr id="29727" name="Group 61">
            <a:extLst>
              <a:ext uri="{FF2B5EF4-FFF2-40B4-BE49-F238E27FC236}">
                <a16:creationId xmlns:a16="http://schemas.microsoft.com/office/drawing/2014/main" id="{3959D101-5C2C-4A13-83E6-38AECCFD9A0A}"/>
              </a:ext>
            </a:extLst>
          </p:cNvPr>
          <p:cNvGrpSpPr>
            <a:grpSpLocks/>
          </p:cNvGrpSpPr>
          <p:nvPr/>
        </p:nvGrpSpPr>
        <p:grpSpPr bwMode="auto">
          <a:xfrm>
            <a:off x="3063876" y="5876925"/>
            <a:ext cx="1057275" cy="695325"/>
            <a:chOff x="4314" y="1086"/>
            <a:chExt cx="666" cy="438"/>
          </a:xfrm>
        </p:grpSpPr>
        <p:sp>
          <p:nvSpPr>
            <p:cNvPr id="29746" name="Oval 62">
              <a:extLst>
                <a:ext uri="{FF2B5EF4-FFF2-40B4-BE49-F238E27FC236}">
                  <a16:creationId xmlns:a16="http://schemas.microsoft.com/office/drawing/2014/main" id="{6E35439A-9887-4E77-875B-86EF4E57F8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29747" name="Text Box 63">
              <a:extLst>
                <a:ext uri="{FF2B5EF4-FFF2-40B4-BE49-F238E27FC236}">
                  <a16:creationId xmlns:a16="http://schemas.microsoft.com/office/drawing/2014/main" id="{8B86BCCB-163F-454D-ADD9-FC9B33D196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8" y="1106"/>
              <a:ext cx="390" cy="40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it-IT">
                  <a:solidFill>
                    <a:schemeClr val="folHlink"/>
                  </a:solidFill>
                  <a:latin typeface="+mn-lt"/>
                </a:rPr>
                <a:t>local</a:t>
              </a:r>
            </a:p>
            <a:p>
              <a:pPr algn="ctr">
                <a:defRPr/>
              </a:pPr>
              <a:r>
                <a:rPr lang="en-US" altLang="it-IT">
                  <a:solidFill>
                    <a:schemeClr val="folHlink"/>
                  </a:solidFill>
                  <a:latin typeface="+mn-lt"/>
                </a:rPr>
                <a:t>ISP</a:t>
              </a:r>
              <a:endParaRPr lang="en-US" altLang="it-IT" sz="2400">
                <a:solidFill>
                  <a:schemeClr val="folHlink"/>
                </a:solidFill>
                <a:latin typeface="+mn-lt"/>
              </a:endParaRPr>
            </a:p>
          </p:txBody>
        </p:sp>
      </p:grpSp>
      <p:grpSp>
        <p:nvGrpSpPr>
          <p:cNvPr id="29728" name="Group 64">
            <a:extLst>
              <a:ext uri="{FF2B5EF4-FFF2-40B4-BE49-F238E27FC236}">
                <a16:creationId xmlns:a16="http://schemas.microsoft.com/office/drawing/2014/main" id="{217415DF-AA74-4100-8914-D1B4859E49FB}"/>
              </a:ext>
            </a:extLst>
          </p:cNvPr>
          <p:cNvGrpSpPr>
            <a:grpSpLocks/>
          </p:cNvGrpSpPr>
          <p:nvPr/>
        </p:nvGrpSpPr>
        <p:grpSpPr bwMode="auto">
          <a:xfrm>
            <a:off x="3406776" y="2473325"/>
            <a:ext cx="1057275" cy="695325"/>
            <a:chOff x="4314" y="1086"/>
            <a:chExt cx="666" cy="438"/>
          </a:xfrm>
        </p:grpSpPr>
        <p:sp>
          <p:nvSpPr>
            <p:cNvPr id="29744" name="Oval 65">
              <a:extLst>
                <a:ext uri="{FF2B5EF4-FFF2-40B4-BE49-F238E27FC236}">
                  <a16:creationId xmlns:a16="http://schemas.microsoft.com/office/drawing/2014/main" id="{FB5ADF09-F8E7-4CDF-B767-09643DB3F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29745" name="Text Box 66">
              <a:extLst>
                <a:ext uri="{FF2B5EF4-FFF2-40B4-BE49-F238E27FC236}">
                  <a16:creationId xmlns:a16="http://schemas.microsoft.com/office/drawing/2014/main" id="{EA0A10F6-46D2-47EF-8CF5-72D47C5F28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8" y="1106"/>
              <a:ext cx="390" cy="40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it-IT">
                  <a:solidFill>
                    <a:schemeClr val="folHlink"/>
                  </a:solidFill>
                  <a:latin typeface="+mn-lt"/>
                </a:rPr>
                <a:t>local</a:t>
              </a:r>
            </a:p>
            <a:p>
              <a:pPr algn="ctr">
                <a:defRPr/>
              </a:pPr>
              <a:r>
                <a:rPr lang="en-US" altLang="it-IT">
                  <a:solidFill>
                    <a:schemeClr val="folHlink"/>
                  </a:solidFill>
                  <a:latin typeface="+mn-lt"/>
                </a:rPr>
                <a:t>ISP</a:t>
              </a:r>
              <a:endParaRPr lang="en-US" altLang="it-IT" sz="2400">
                <a:solidFill>
                  <a:schemeClr val="folHlink"/>
                </a:solidFill>
                <a:latin typeface="+mn-lt"/>
              </a:endParaRPr>
            </a:p>
          </p:txBody>
        </p:sp>
      </p:grpSp>
      <p:grpSp>
        <p:nvGrpSpPr>
          <p:cNvPr id="29729" name="Group 67">
            <a:extLst>
              <a:ext uri="{FF2B5EF4-FFF2-40B4-BE49-F238E27FC236}">
                <a16:creationId xmlns:a16="http://schemas.microsoft.com/office/drawing/2014/main" id="{E04E85A6-7ED6-4306-AB5E-68C754DB131A}"/>
              </a:ext>
            </a:extLst>
          </p:cNvPr>
          <p:cNvGrpSpPr>
            <a:grpSpLocks/>
          </p:cNvGrpSpPr>
          <p:nvPr/>
        </p:nvGrpSpPr>
        <p:grpSpPr bwMode="auto">
          <a:xfrm>
            <a:off x="4270376" y="2714625"/>
            <a:ext cx="1057275" cy="695325"/>
            <a:chOff x="4314" y="1086"/>
            <a:chExt cx="666" cy="438"/>
          </a:xfrm>
        </p:grpSpPr>
        <p:sp>
          <p:nvSpPr>
            <p:cNvPr id="29742" name="Oval 68">
              <a:extLst>
                <a:ext uri="{FF2B5EF4-FFF2-40B4-BE49-F238E27FC236}">
                  <a16:creationId xmlns:a16="http://schemas.microsoft.com/office/drawing/2014/main" id="{29FECD2C-1A4F-46AE-8384-358964F7A6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29743" name="Text Box 69">
              <a:extLst>
                <a:ext uri="{FF2B5EF4-FFF2-40B4-BE49-F238E27FC236}">
                  <a16:creationId xmlns:a16="http://schemas.microsoft.com/office/drawing/2014/main" id="{A87184FE-F25C-417E-BA30-1AB553A3ED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9" y="1106"/>
              <a:ext cx="451" cy="40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it-IT">
                  <a:solidFill>
                    <a:schemeClr val="folHlink"/>
                  </a:solidFill>
                  <a:latin typeface="+mn-lt"/>
                </a:rPr>
                <a:t>Tier 3</a:t>
              </a:r>
            </a:p>
            <a:p>
              <a:pPr algn="ctr">
                <a:defRPr/>
              </a:pPr>
              <a:r>
                <a:rPr lang="en-US" altLang="it-IT">
                  <a:solidFill>
                    <a:schemeClr val="folHlink"/>
                  </a:solidFill>
                  <a:latin typeface="+mn-lt"/>
                </a:rPr>
                <a:t>ISP</a:t>
              </a:r>
              <a:endParaRPr lang="en-US" altLang="it-IT" sz="2400">
                <a:solidFill>
                  <a:schemeClr val="folHlink"/>
                </a:solidFill>
                <a:latin typeface="+mn-lt"/>
              </a:endParaRPr>
            </a:p>
          </p:txBody>
        </p:sp>
      </p:grpSp>
      <p:grpSp>
        <p:nvGrpSpPr>
          <p:cNvPr id="29730" name="Group 70">
            <a:extLst>
              <a:ext uri="{FF2B5EF4-FFF2-40B4-BE49-F238E27FC236}">
                <a16:creationId xmlns:a16="http://schemas.microsoft.com/office/drawing/2014/main" id="{C5FF9144-9179-4CE7-B4D3-0BC6F474E5D5}"/>
              </a:ext>
            </a:extLst>
          </p:cNvPr>
          <p:cNvGrpSpPr>
            <a:grpSpLocks/>
          </p:cNvGrpSpPr>
          <p:nvPr/>
        </p:nvGrpSpPr>
        <p:grpSpPr bwMode="auto">
          <a:xfrm>
            <a:off x="4422776" y="5940425"/>
            <a:ext cx="1057275" cy="695325"/>
            <a:chOff x="4314" y="1086"/>
            <a:chExt cx="666" cy="438"/>
          </a:xfrm>
        </p:grpSpPr>
        <p:sp>
          <p:nvSpPr>
            <p:cNvPr id="29740" name="Oval 71">
              <a:extLst>
                <a:ext uri="{FF2B5EF4-FFF2-40B4-BE49-F238E27FC236}">
                  <a16:creationId xmlns:a16="http://schemas.microsoft.com/office/drawing/2014/main" id="{2A78C756-3857-4D90-A27D-82D7B8F20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29741" name="Text Box 72">
              <a:extLst>
                <a:ext uri="{FF2B5EF4-FFF2-40B4-BE49-F238E27FC236}">
                  <a16:creationId xmlns:a16="http://schemas.microsoft.com/office/drawing/2014/main" id="{D7043E4F-3266-44DA-8010-06035BCA95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8" y="1106"/>
              <a:ext cx="390" cy="40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it-IT">
                  <a:solidFill>
                    <a:schemeClr val="folHlink"/>
                  </a:solidFill>
                  <a:latin typeface="+mn-lt"/>
                </a:rPr>
                <a:t>local</a:t>
              </a:r>
            </a:p>
            <a:p>
              <a:pPr algn="ctr">
                <a:defRPr/>
              </a:pPr>
              <a:r>
                <a:rPr lang="en-US" altLang="it-IT">
                  <a:solidFill>
                    <a:schemeClr val="folHlink"/>
                  </a:solidFill>
                  <a:latin typeface="+mn-lt"/>
                </a:rPr>
                <a:t>ISP</a:t>
              </a:r>
              <a:endParaRPr lang="en-US" altLang="it-IT" sz="2400">
                <a:solidFill>
                  <a:schemeClr val="folHlink"/>
                </a:solidFill>
                <a:latin typeface="+mn-lt"/>
              </a:endParaRPr>
            </a:p>
          </p:txBody>
        </p:sp>
      </p:grpSp>
      <p:grpSp>
        <p:nvGrpSpPr>
          <p:cNvPr id="29731" name="Group 73">
            <a:extLst>
              <a:ext uri="{FF2B5EF4-FFF2-40B4-BE49-F238E27FC236}">
                <a16:creationId xmlns:a16="http://schemas.microsoft.com/office/drawing/2014/main" id="{4C5B70BA-B3BF-4B36-B635-D0267D666A7F}"/>
              </a:ext>
            </a:extLst>
          </p:cNvPr>
          <p:cNvGrpSpPr>
            <a:grpSpLocks/>
          </p:cNvGrpSpPr>
          <p:nvPr/>
        </p:nvGrpSpPr>
        <p:grpSpPr bwMode="auto">
          <a:xfrm>
            <a:off x="6124576" y="5940425"/>
            <a:ext cx="1057275" cy="695325"/>
            <a:chOff x="4314" y="1086"/>
            <a:chExt cx="666" cy="438"/>
          </a:xfrm>
        </p:grpSpPr>
        <p:sp>
          <p:nvSpPr>
            <p:cNvPr id="29738" name="Oval 74">
              <a:extLst>
                <a:ext uri="{FF2B5EF4-FFF2-40B4-BE49-F238E27FC236}">
                  <a16:creationId xmlns:a16="http://schemas.microsoft.com/office/drawing/2014/main" id="{523CA7C0-ED1C-4A71-9742-0219AA90C1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29739" name="Text Box 75">
              <a:extLst>
                <a:ext uri="{FF2B5EF4-FFF2-40B4-BE49-F238E27FC236}">
                  <a16:creationId xmlns:a16="http://schemas.microsoft.com/office/drawing/2014/main" id="{97BA8D94-4098-4BD6-9B25-7851DD377B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8" y="1106"/>
              <a:ext cx="390" cy="40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it-IT">
                  <a:solidFill>
                    <a:schemeClr val="folHlink"/>
                  </a:solidFill>
                  <a:latin typeface="+mn-lt"/>
                </a:rPr>
                <a:t>local</a:t>
              </a:r>
            </a:p>
            <a:p>
              <a:pPr algn="ctr">
                <a:defRPr/>
              </a:pPr>
              <a:r>
                <a:rPr lang="en-US" altLang="it-IT">
                  <a:solidFill>
                    <a:schemeClr val="folHlink"/>
                  </a:solidFill>
                  <a:latin typeface="+mn-lt"/>
                </a:rPr>
                <a:t>ISP</a:t>
              </a:r>
              <a:endParaRPr lang="en-US" altLang="it-IT" sz="2400">
                <a:solidFill>
                  <a:schemeClr val="folHlink"/>
                </a:solidFill>
                <a:latin typeface="+mn-lt"/>
              </a:endParaRPr>
            </a:p>
          </p:txBody>
        </p:sp>
      </p:grpSp>
      <p:grpSp>
        <p:nvGrpSpPr>
          <p:cNvPr id="29732" name="Group 76">
            <a:extLst>
              <a:ext uri="{FF2B5EF4-FFF2-40B4-BE49-F238E27FC236}">
                <a16:creationId xmlns:a16="http://schemas.microsoft.com/office/drawing/2014/main" id="{877C02D5-F289-4768-B20A-1060736B806D}"/>
              </a:ext>
            </a:extLst>
          </p:cNvPr>
          <p:cNvGrpSpPr>
            <a:grpSpLocks/>
          </p:cNvGrpSpPr>
          <p:nvPr/>
        </p:nvGrpSpPr>
        <p:grpSpPr bwMode="auto">
          <a:xfrm>
            <a:off x="8829676" y="5483225"/>
            <a:ext cx="1057275" cy="695325"/>
            <a:chOff x="4314" y="1086"/>
            <a:chExt cx="666" cy="438"/>
          </a:xfrm>
        </p:grpSpPr>
        <p:sp>
          <p:nvSpPr>
            <p:cNvPr id="29736" name="Oval 77">
              <a:extLst>
                <a:ext uri="{FF2B5EF4-FFF2-40B4-BE49-F238E27FC236}">
                  <a16:creationId xmlns:a16="http://schemas.microsoft.com/office/drawing/2014/main" id="{169ABF15-B5FA-4ABF-9E5C-26DEDCE0C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29737" name="Text Box 78">
              <a:extLst>
                <a:ext uri="{FF2B5EF4-FFF2-40B4-BE49-F238E27FC236}">
                  <a16:creationId xmlns:a16="http://schemas.microsoft.com/office/drawing/2014/main" id="{000B3CDF-2D7B-4402-AF3F-69CA9BD542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8" y="1106"/>
              <a:ext cx="390" cy="40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it-IT">
                  <a:solidFill>
                    <a:schemeClr val="folHlink"/>
                  </a:solidFill>
                  <a:latin typeface="+mn-lt"/>
                </a:rPr>
                <a:t>local</a:t>
              </a:r>
            </a:p>
            <a:p>
              <a:pPr algn="ctr">
                <a:defRPr/>
              </a:pPr>
              <a:r>
                <a:rPr lang="en-US" altLang="it-IT">
                  <a:solidFill>
                    <a:schemeClr val="folHlink"/>
                  </a:solidFill>
                  <a:latin typeface="+mn-lt"/>
                </a:rPr>
                <a:t>ISP</a:t>
              </a:r>
              <a:endParaRPr lang="en-US" altLang="it-IT" sz="2400">
                <a:solidFill>
                  <a:schemeClr val="folHlink"/>
                </a:solidFill>
                <a:latin typeface="+mn-lt"/>
              </a:endParaRPr>
            </a:p>
          </p:txBody>
        </p:sp>
      </p:grpSp>
      <p:graphicFrame>
        <p:nvGraphicFramePr>
          <p:cNvPr id="29733" name="Object 219">
            <a:extLst>
              <a:ext uri="{FF2B5EF4-FFF2-40B4-BE49-F238E27FC236}">
                <a16:creationId xmlns:a16="http://schemas.microsoft.com/office/drawing/2014/main" id="{938430F9-78F7-4B7B-857C-20C7F452B7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36888" y="2197100"/>
          <a:ext cx="417512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Clip" r:id="rId4" imgW="1307263" imgH="1084139" progId="">
                  <p:embed/>
                </p:oleObj>
              </mc:Choice>
              <mc:Fallback>
                <p:oleObj name="Clip" r:id="rId4" imgW="1307263" imgH="1084139" progId="">
                  <p:embed/>
                  <p:pic>
                    <p:nvPicPr>
                      <p:cNvPr id="29733" name="Object 219">
                        <a:extLst>
                          <a:ext uri="{FF2B5EF4-FFF2-40B4-BE49-F238E27FC236}">
                            <a16:creationId xmlns:a16="http://schemas.microsoft.com/office/drawing/2014/main" id="{938430F9-78F7-4B7B-857C-20C7F452B7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6888" y="2197100"/>
                        <a:ext cx="417512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34" name="Object 339">
            <a:extLst>
              <a:ext uri="{FF2B5EF4-FFF2-40B4-BE49-F238E27FC236}">
                <a16:creationId xmlns:a16="http://schemas.microsoft.com/office/drawing/2014/main" id="{273A6870-392D-441C-A942-A7D680A852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10776" y="6007100"/>
          <a:ext cx="417513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Clip" r:id="rId6" imgW="1307263" imgH="1084139" progId="">
                  <p:embed/>
                </p:oleObj>
              </mc:Choice>
              <mc:Fallback>
                <p:oleObj name="Clip" r:id="rId6" imgW="1307263" imgH="1084139" progId="">
                  <p:embed/>
                  <p:pic>
                    <p:nvPicPr>
                      <p:cNvPr id="29734" name="Object 339">
                        <a:extLst>
                          <a:ext uri="{FF2B5EF4-FFF2-40B4-BE49-F238E27FC236}">
                            <a16:creationId xmlns:a16="http://schemas.microsoft.com/office/drawing/2014/main" id="{273A6870-392D-441C-A942-A7D680A852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0776" y="6007100"/>
                        <a:ext cx="417513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189" name="Freeform 341">
            <a:extLst>
              <a:ext uri="{FF2B5EF4-FFF2-40B4-BE49-F238E27FC236}">
                <a16:creationId xmlns:a16="http://schemas.microsoft.com/office/drawing/2014/main" id="{DF250D3D-313E-4E78-907C-24CEA0140AD6}"/>
              </a:ext>
            </a:extLst>
          </p:cNvPr>
          <p:cNvSpPr>
            <a:spLocks/>
          </p:cNvSpPr>
          <p:nvPr/>
        </p:nvSpPr>
        <p:spPr bwMode="auto">
          <a:xfrm>
            <a:off x="3403600" y="2476500"/>
            <a:ext cx="6654800" cy="3619500"/>
          </a:xfrm>
          <a:custGeom>
            <a:avLst/>
            <a:gdLst>
              <a:gd name="T0" fmla="*/ 0 w 4192"/>
              <a:gd name="T1" fmla="*/ 0 h 2280"/>
              <a:gd name="T2" fmla="*/ 2147483646 w 4192"/>
              <a:gd name="T3" fmla="*/ 2147483646 h 2280"/>
              <a:gd name="T4" fmla="*/ 2147483646 w 4192"/>
              <a:gd name="T5" fmla="*/ 2147483646 h 2280"/>
              <a:gd name="T6" fmla="*/ 2147483646 w 4192"/>
              <a:gd name="T7" fmla="*/ 2147483646 h 2280"/>
              <a:gd name="T8" fmla="*/ 2147483646 w 4192"/>
              <a:gd name="T9" fmla="*/ 2147483646 h 2280"/>
              <a:gd name="T10" fmla="*/ 2147483646 w 4192"/>
              <a:gd name="T11" fmla="*/ 2147483646 h 2280"/>
              <a:gd name="T12" fmla="*/ 2147483646 w 4192"/>
              <a:gd name="T13" fmla="*/ 2147483646 h 2280"/>
              <a:gd name="T14" fmla="*/ 2147483646 w 4192"/>
              <a:gd name="T15" fmla="*/ 2147483646 h 2280"/>
              <a:gd name="T16" fmla="*/ 2147483646 w 4192"/>
              <a:gd name="T17" fmla="*/ 2147483646 h 2280"/>
              <a:gd name="T18" fmla="*/ 2147483646 w 4192"/>
              <a:gd name="T19" fmla="*/ 2147483646 h 228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192"/>
              <a:gd name="T31" fmla="*/ 0 h 2280"/>
              <a:gd name="T32" fmla="*/ 4192 w 4192"/>
              <a:gd name="T33" fmla="*/ 2280 h 228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192" h="2280">
                <a:moveTo>
                  <a:pt x="0" y="0"/>
                </a:moveTo>
                <a:lnTo>
                  <a:pt x="568" y="264"/>
                </a:lnTo>
                <a:lnTo>
                  <a:pt x="920" y="592"/>
                </a:lnTo>
                <a:lnTo>
                  <a:pt x="1232" y="840"/>
                </a:lnTo>
                <a:lnTo>
                  <a:pt x="1792" y="1248"/>
                </a:lnTo>
                <a:lnTo>
                  <a:pt x="2096" y="1560"/>
                </a:lnTo>
                <a:lnTo>
                  <a:pt x="3008" y="1800"/>
                </a:lnTo>
                <a:lnTo>
                  <a:pt x="3632" y="1912"/>
                </a:lnTo>
                <a:lnTo>
                  <a:pt x="4040" y="2240"/>
                </a:lnTo>
                <a:lnTo>
                  <a:pt x="4192" y="2280"/>
                </a:ln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6" name="Freeform: Shape 75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8" name="Freeform: Shape 77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CC4262A7-E450-427A-8E11-DD26A4352E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it-IT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 rete GARR</a:t>
            </a:r>
            <a:br>
              <a:rPr lang="en-US" altLang="it-IT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altLang="it-IT" sz="48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1749" name="Picture 7">
            <a:extLst>
              <a:ext uri="{FF2B5EF4-FFF2-40B4-BE49-F238E27FC236}">
                <a16:creationId xmlns:a16="http://schemas.microsoft.com/office/drawing/2014/main" id="{8C50EF37-EAC1-4AEE-9622-B975C8E7A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5061" y="625684"/>
            <a:ext cx="4847425" cy="545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84A93792-618D-48A5-A7C8-076CFC38A99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418374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 Introduction</a:t>
            </a:r>
          </a:p>
        </p:txBody>
      </p:sp>
      <p:sp>
        <p:nvSpPr>
          <p:cNvPr id="31748" name="Segnaposto numero diapositiva 5">
            <a:extLst>
              <a:ext uri="{FF2B5EF4-FFF2-40B4-BE49-F238E27FC236}">
                <a16:creationId xmlns:a16="http://schemas.microsoft.com/office/drawing/2014/main" id="{9312F0ED-77B7-41CA-8EE5-69FC1C868569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9847810" y="6356350"/>
            <a:ext cx="1505989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it-IT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1-</a:t>
            </a:r>
            <a:fld id="{E8A06D4E-B004-4EC2-A88F-5E25A73CF4E1}" type="slidenum">
              <a:rPr lang="en-US" altLang="it-IT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pPr>
                <a:spcAft>
                  <a:spcPts val="600"/>
                </a:spcAft>
              </a:pPr>
              <a:t>12</a:t>
            </a:fld>
            <a:endParaRPr lang="en-US" altLang="it-IT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9A42C7B2-7BD6-433A-95AB-5AA4F44B5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800" name="Picture 8" descr="Image result for submarine optical cable description">
            <a:extLst>
              <a:ext uri="{FF2B5EF4-FFF2-40B4-BE49-F238E27FC236}">
                <a16:creationId xmlns:a16="http://schemas.microsoft.com/office/drawing/2014/main" id="{CAF95C42-E140-48DB-AA21-5FA19A1200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" r="3664" b="2"/>
          <a:stretch/>
        </p:blipFill>
        <p:spPr bwMode="auto">
          <a:xfrm>
            <a:off x="600706" y="10"/>
            <a:ext cx="764274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63" y="3986129"/>
            <a:ext cx="6288261" cy="2253231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799" name="Picture 7" descr="Image result for submarine cable">
            <a:extLst>
              <a:ext uri="{FF2B5EF4-FFF2-40B4-BE49-F238E27FC236}">
                <a16:creationId xmlns:a16="http://schemas.microsoft.com/office/drawing/2014/main" id="{070B1E83-4A9A-4C07-B47E-EFEB955133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2" r="24588" b="2"/>
          <a:stretch/>
        </p:blipFill>
        <p:spPr bwMode="auto">
          <a:xfrm>
            <a:off x="7809454" y="1"/>
            <a:ext cx="4382546" cy="334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535" y="47845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394346" y="5103601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797" name="Rettangolo 1">
            <a:extLst>
              <a:ext uri="{FF2B5EF4-FFF2-40B4-BE49-F238E27FC236}">
                <a16:creationId xmlns:a16="http://schemas.microsoft.com/office/drawing/2014/main" id="{F1A39F84-AE6B-446D-8211-14151E924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6941" y="4151375"/>
            <a:ext cx="4392168" cy="192024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it-IT" sz="1700">
                <a:latin typeface="+mn-lt"/>
                <a:hlinkClick r:id="rId5"/>
              </a:rPr>
              <a:t>https://submarine-cable-map-2020.telegeography.com/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altLang="it-IT" sz="1700" dirty="0">
                <a:latin typeface="+mn-lt"/>
                <a:hlinkClick r:id="rId5"/>
              </a:rPr>
              <a:t>http://www.submarinecablemap.com</a:t>
            </a:r>
            <a:r>
              <a:rPr lang="en-US" altLang="it-IT" sz="1700" dirty="0">
                <a:latin typeface="+mn-lt"/>
              </a:rPr>
              <a:t>/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5B980BE-807A-479C-A734-D6585E52271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364992" y="6356350"/>
            <a:ext cx="331927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Introduction</a:t>
            </a:r>
          </a:p>
        </p:txBody>
      </p:sp>
      <p:pic>
        <p:nvPicPr>
          <p:cNvPr id="33796" name="Picture 2" descr="Diagram, map&#10;&#10;Description automatically generated">
            <a:extLst>
              <a:ext uri="{FF2B5EF4-FFF2-40B4-BE49-F238E27FC236}">
                <a16:creationId xmlns:a16="http://schemas.microsoft.com/office/drawing/2014/main" id="{7814CB70-DE77-4A6E-B1D2-7284B9DAA3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5" r="15091" b="2"/>
          <a:stretch/>
        </p:blipFill>
        <p:spPr bwMode="auto">
          <a:xfrm>
            <a:off x="7809462" y="3512354"/>
            <a:ext cx="4382545" cy="334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Segnaposto numero diapositiva 4">
            <a:extLst>
              <a:ext uri="{FF2B5EF4-FFF2-40B4-BE49-F238E27FC236}">
                <a16:creationId xmlns:a16="http://schemas.microsoft.com/office/drawing/2014/main" id="{5A0485F3-B90A-4F25-92C1-990A26CC6840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356350"/>
            <a:ext cx="274320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it-IT">
                <a:solidFill>
                  <a:schemeClr val="bg1"/>
                </a:solidFill>
                <a:latin typeface="+mn-lt"/>
              </a:rPr>
              <a:t>1-</a:t>
            </a:r>
            <a:fld id="{1F72F356-13C3-455C-AE11-A0888A92C9B9}" type="slidenum">
              <a:rPr lang="en-US" altLang="it-IT">
                <a:solidFill>
                  <a:schemeClr val="bg1"/>
                </a:solidFill>
                <a:latin typeface="+mn-lt"/>
              </a:rPr>
              <a:pPr>
                <a:spcAft>
                  <a:spcPts val="600"/>
                </a:spcAft>
              </a:pPr>
              <a:t>13</a:t>
            </a:fld>
            <a:endParaRPr lang="en-US" altLang="it-IT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847" name="Rectangle 73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48" name="Right Triangle 75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849" name="Rectangle 77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42" name="Titolo 1">
            <a:extLst>
              <a:ext uri="{FF2B5EF4-FFF2-40B4-BE49-F238E27FC236}">
                <a16:creationId xmlns:a16="http://schemas.microsoft.com/office/drawing/2014/main" id="{772512E6-30F7-441D-BD1E-FA5D5A32A7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 eaLnBrk="1" hangingPunct="1"/>
            <a:r>
              <a:rPr lang="it-IT" altLang="it-IT" sz="6600"/>
              <a:t>Internet Maps</a:t>
            </a:r>
          </a:p>
        </p:txBody>
      </p:sp>
      <p:cxnSp>
        <p:nvCxnSpPr>
          <p:cNvPr id="35850" name="Straight Connector 79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3" name="Segnaposto contenuto 2">
            <a:extLst>
              <a:ext uri="{FF2B5EF4-FFF2-40B4-BE49-F238E27FC236}">
                <a16:creationId xmlns:a16="http://schemas.microsoft.com/office/drawing/2014/main" id="{F513504E-EDD7-4D5B-974F-7DB31F1F79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it-IT" altLang="it-IT" sz="2400" dirty="0">
                <a:hlinkClick r:id="rId2"/>
              </a:rPr>
              <a:t>http://internet-map.net/</a:t>
            </a:r>
            <a:endParaRPr lang="it-IT" altLang="it-IT" sz="2400" dirty="0"/>
          </a:p>
          <a:p>
            <a:pPr eaLnBrk="1" hangingPunct="1"/>
            <a:r>
              <a:rPr lang="it-IT" altLang="it-IT" sz="2400" dirty="0">
                <a:hlinkClick r:id="rId3"/>
              </a:rPr>
              <a:t>https://www.kaspersky.com/blog/amazing-internet-maps/10441/</a:t>
            </a:r>
            <a:endParaRPr lang="it-IT" altLang="it-IT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032AC98E-2E83-43D8-916D-DAB91026AF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8382000" cy="1143000"/>
          </a:xfrm>
        </p:spPr>
        <p:txBody>
          <a:bodyPr/>
          <a:lstStyle/>
          <a:p>
            <a:pPr eaLnBrk="1" hangingPunct="1"/>
            <a:r>
              <a:rPr lang="en-US" altLang="it-IT" sz="3200"/>
              <a:t>Cosa offre Internet</a:t>
            </a:r>
            <a:endParaRPr lang="en-US" altLang="it-IT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8A2B279F-7988-4360-8E51-6EAC1D3FABE5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028825" y="1233488"/>
            <a:ext cx="4267200" cy="3802062"/>
          </a:xfrm>
        </p:spPr>
        <p:txBody>
          <a:bodyPr/>
          <a:lstStyle/>
          <a:p>
            <a:pPr eaLnBrk="1" hangingPunct="1"/>
            <a:r>
              <a:rPr lang="en-US" altLang="it-IT" sz="2400">
                <a:solidFill>
                  <a:srgbClr val="FF0000"/>
                </a:solidFill>
              </a:rPr>
              <a:t>Applicazioni distribuite</a:t>
            </a:r>
            <a:r>
              <a:rPr lang="en-US" altLang="it-IT" sz="2400"/>
              <a:t>:</a:t>
            </a:r>
          </a:p>
          <a:p>
            <a:pPr lvl="1" eaLnBrk="1" hangingPunct="1"/>
            <a:r>
              <a:rPr lang="en-US" altLang="it-IT" sz="2000"/>
              <a:t>Web, email, games, e-commerce, file sharing</a:t>
            </a:r>
          </a:p>
          <a:p>
            <a:pPr eaLnBrk="1" hangingPunct="1"/>
            <a:endParaRPr lang="en-US" altLang="it-IT" sz="2400">
              <a:solidFill>
                <a:srgbClr val="FF0000"/>
              </a:solidFill>
            </a:endParaRPr>
          </a:p>
          <a:p>
            <a:pPr eaLnBrk="1" hangingPunct="1"/>
            <a:r>
              <a:rPr lang="en-US" altLang="it-IT" sz="2400">
                <a:solidFill>
                  <a:srgbClr val="FF0000"/>
                </a:solidFill>
              </a:rPr>
              <a:t>Due principali servizi di comunicazione:</a:t>
            </a:r>
            <a:endParaRPr lang="en-US" altLang="it-IT" sz="2400"/>
          </a:p>
          <a:p>
            <a:pPr lvl="1" eaLnBrk="1" hangingPunct="1"/>
            <a:r>
              <a:rPr lang="en-US" altLang="it-IT" sz="2000"/>
              <a:t>A “piccione viaggiatore”  </a:t>
            </a:r>
          </a:p>
          <a:p>
            <a:pPr lvl="2" eaLnBrk="1" hangingPunct="1"/>
            <a:r>
              <a:rPr lang="en-US" altLang="it-IT" sz="1800"/>
              <a:t>(nessuna affidabilità)</a:t>
            </a:r>
          </a:p>
          <a:p>
            <a:pPr lvl="1" eaLnBrk="1" hangingPunct="1"/>
            <a:r>
              <a:rPr lang="en-US" altLang="it-IT" sz="2000"/>
              <a:t>A “tubo”</a:t>
            </a:r>
          </a:p>
          <a:p>
            <a:pPr lvl="2" eaLnBrk="1" hangingPunct="1"/>
            <a:r>
              <a:rPr lang="en-US" altLang="it-IT" sz="1800"/>
              <a:t>(massima affidabilità)</a:t>
            </a:r>
          </a:p>
        </p:txBody>
      </p:sp>
      <p:sp>
        <p:nvSpPr>
          <p:cNvPr id="224" name="Segnaposto piè di pagina 5">
            <a:extLst>
              <a:ext uri="{FF2B5EF4-FFF2-40B4-BE49-F238E27FC236}">
                <a16:creationId xmlns:a16="http://schemas.microsoft.com/office/drawing/2014/main" id="{1E525306-50C2-410B-AF37-A42530A49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0965" name="Segnaposto numero diapositiva 6">
            <a:extLst>
              <a:ext uri="{FF2B5EF4-FFF2-40B4-BE49-F238E27FC236}">
                <a16:creationId xmlns:a16="http://schemas.microsoft.com/office/drawing/2014/main" id="{10BA20B3-1E8E-4141-B697-D575890BAA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it-IT" sz="1400">
                <a:latin typeface="Times New Roman" panose="02020603050405020304" pitchFamily="18" charset="0"/>
                <a:cs typeface="Arial" panose="020B0604020202020204" pitchFamily="34" charset="0"/>
              </a:rPr>
              <a:t>1-</a:t>
            </a:r>
            <a:fld id="{62A512B6-F522-41A0-9384-C3A2E52A1431}" type="slidenum">
              <a:rPr lang="en-US" altLang="it-IT" sz="1400">
                <a:latin typeface="Times New Roman" panose="02020603050405020304" pitchFamily="18" charset="0"/>
                <a:cs typeface="Arial" panose="020B0604020202020204" pitchFamily="34" charset="0"/>
              </a:rPr>
              <a:pPr eaLnBrk="0" hangingPunct="0"/>
              <a:t>15</a:t>
            </a:fld>
            <a:endParaRPr lang="en-US" altLang="it-IT" sz="1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0966" name="Freeform 6">
            <a:extLst>
              <a:ext uri="{FF2B5EF4-FFF2-40B4-BE49-F238E27FC236}">
                <a16:creationId xmlns:a16="http://schemas.microsoft.com/office/drawing/2014/main" id="{0417BA5B-1EAD-4A36-A385-4584EA1B6E64}"/>
              </a:ext>
            </a:extLst>
          </p:cNvPr>
          <p:cNvSpPr>
            <a:spLocks/>
          </p:cNvSpPr>
          <p:nvPr/>
        </p:nvSpPr>
        <p:spPr bwMode="auto">
          <a:xfrm>
            <a:off x="8307389" y="1881188"/>
            <a:ext cx="1798637" cy="1674812"/>
          </a:xfrm>
          <a:custGeom>
            <a:avLst/>
            <a:gdLst>
              <a:gd name="T0" fmla="*/ 2147483646 w 1292"/>
              <a:gd name="T1" fmla="*/ 2147483646 h 1255"/>
              <a:gd name="T2" fmla="*/ 2147483646 w 1292"/>
              <a:gd name="T3" fmla="*/ 2147483646 h 1255"/>
              <a:gd name="T4" fmla="*/ 2147483646 w 1292"/>
              <a:gd name="T5" fmla="*/ 2147483646 h 1255"/>
              <a:gd name="T6" fmla="*/ 2147483646 w 1292"/>
              <a:gd name="T7" fmla="*/ 2147483646 h 1255"/>
              <a:gd name="T8" fmla="*/ 2147483646 w 1292"/>
              <a:gd name="T9" fmla="*/ 2147483646 h 1255"/>
              <a:gd name="T10" fmla="*/ 2147483646 w 1292"/>
              <a:gd name="T11" fmla="*/ 2147483646 h 1255"/>
              <a:gd name="T12" fmla="*/ 2147483646 w 1292"/>
              <a:gd name="T13" fmla="*/ 2147483646 h 1255"/>
              <a:gd name="T14" fmla="*/ 2147483646 w 1292"/>
              <a:gd name="T15" fmla="*/ 2147483646 h 1255"/>
              <a:gd name="T16" fmla="*/ 2147483646 w 1292"/>
              <a:gd name="T17" fmla="*/ 2147483646 h 1255"/>
              <a:gd name="T18" fmla="*/ 2147483646 w 1292"/>
              <a:gd name="T19" fmla="*/ 2147483646 h 1255"/>
              <a:gd name="T20" fmla="*/ 2147483646 w 1292"/>
              <a:gd name="T21" fmla="*/ 2147483646 h 1255"/>
              <a:gd name="T22" fmla="*/ 2147483646 w 1292"/>
              <a:gd name="T23" fmla="*/ 2147483646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0967" name="Freeform 7">
            <a:extLst>
              <a:ext uri="{FF2B5EF4-FFF2-40B4-BE49-F238E27FC236}">
                <a16:creationId xmlns:a16="http://schemas.microsoft.com/office/drawing/2014/main" id="{6EC88269-1299-414A-A352-6445F3F86FFE}"/>
              </a:ext>
            </a:extLst>
          </p:cNvPr>
          <p:cNvSpPr>
            <a:spLocks/>
          </p:cNvSpPr>
          <p:nvPr/>
        </p:nvSpPr>
        <p:spPr bwMode="auto">
          <a:xfrm>
            <a:off x="6427788" y="1738314"/>
            <a:ext cx="1866900" cy="1589087"/>
          </a:xfrm>
          <a:custGeom>
            <a:avLst/>
            <a:gdLst>
              <a:gd name="T0" fmla="*/ 2147483646 w 1340"/>
              <a:gd name="T1" fmla="*/ 2147483646 h 1191"/>
              <a:gd name="T2" fmla="*/ 2147483646 w 1340"/>
              <a:gd name="T3" fmla="*/ 2147483646 h 1191"/>
              <a:gd name="T4" fmla="*/ 2147483646 w 1340"/>
              <a:gd name="T5" fmla="*/ 2147483646 h 1191"/>
              <a:gd name="T6" fmla="*/ 2147483646 w 1340"/>
              <a:gd name="T7" fmla="*/ 2147483646 h 1191"/>
              <a:gd name="T8" fmla="*/ 2147483646 w 1340"/>
              <a:gd name="T9" fmla="*/ 2147483646 h 1191"/>
              <a:gd name="T10" fmla="*/ 2147483646 w 1340"/>
              <a:gd name="T11" fmla="*/ 2147483646 h 1191"/>
              <a:gd name="T12" fmla="*/ 2147483646 w 1340"/>
              <a:gd name="T13" fmla="*/ 2147483646 h 1191"/>
              <a:gd name="T14" fmla="*/ 2147483646 w 1340"/>
              <a:gd name="T15" fmla="*/ 2147483646 h 1191"/>
              <a:gd name="T16" fmla="*/ 2147483646 w 1340"/>
              <a:gd name="T17" fmla="*/ 2147483646 h 1191"/>
              <a:gd name="T18" fmla="*/ 2147483646 w 1340"/>
              <a:gd name="T19" fmla="*/ 2147483646 h 1191"/>
              <a:gd name="T20" fmla="*/ 2147483646 w 1340"/>
              <a:gd name="T21" fmla="*/ 2147483646 h 1191"/>
              <a:gd name="T22" fmla="*/ 2147483646 w 1340"/>
              <a:gd name="T23" fmla="*/ 2147483646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40"/>
              <a:gd name="T37" fmla="*/ 0 h 1191"/>
              <a:gd name="T38" fmla="*/ 1340 w 1340"/>
              <a:gd name="T39" fmla="*/ 1191 h 119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0968" name="Freeform 8">
            <a:extLst>
              <a:ext uri="{FF2B5EF4-FFF2-40B4-BE49-F238E27FC236}">
                <a16:creationId xmlns:a16="http://schemas.microsoft.com/office/drawing/2014/main" id="{A49318BD-8246-4635-8690-4891B0002A12}"/>
              </a:ext>
            </a:extLst>
          </p:cNvPr>
          <p:cNvSpPr>
            <a:spLocks/>
          </p:cNvSpPr>
          <p:nvPr/>
        </p:nvSpPr>
        <p:spPr bwMode="auto">
          <a:xfrm>
            <a:off x="6796089" y="3189289"/>
            <a:ext cx="2974975" cy="2219325"/>
          </a:xfrm>
          <a:custGeom>
            <a:avLst/>
            <a:gdLst>
              <a:gd name="T0" fmla="*/ 2147483646 w 2135"/>
              <a:gd name="T1" fmla="*/ 2147483646 h 1662"/>
              <a:gd name="T2" fmla="*/ 2147483646 w 2135"/>
              <a:gd name="T3" fmla="*/ 2147483646 h 1662"/>
              <a:gd name="T4" fmla="*/ 2147483646 w 2135"/>
              <a:gd name="T5" fmla="*/ 2147483646 h 1662"/>
              <a:gd name="T6" fmla="*/ 2147483646 w 2135"/>
              <a:gd name="T7" fmla="*/ 2147483646 h 1662"/>
              <a:gd name="T8" fmla="*/ 2147483646 w 2135"/>
              <a:gd name="T9" fmla="*/ 2147483646 h 1662"/>
              <a:gd name="T10" fmla="*/ 2147483646 w 2135"/>
              <a:gd name="T11" fmla="*/ 2147483646 h 1662"/>
              <a:gd name="T12" fmla="*/ 2147483646 w 2135"/>
              <a:gd name="T13" fmla="*/ 2147483646 h 1662"/>
              <a:gd name="T14" fmla="*/ 2147483646 w 2135"/>
              <a:gd name="T15" fmla="*/ 2147483646 h 1662"/>
              <a:gd name="T16" fmla="*/ 2147483646 w 2135"/>
              <a:gd name="T17" fmla="*/ 2147483646 h 1662"/>
              <a:gd name="T18" fmla="*/ 2147483646 w 2135"/>
              <a:gd name="T19" fmla="*/ 2147483646 h 1662"/>
              <a:gd name="T20" fmla="*/ 2147483646 w 2135"/>
              <a:gd name="T21" fmla="*/ 2147483646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40969" name="Group 9">
            <a:extLst>
              <a:ext uri="{FF2B5EF4-FFF2-40B4-BE49-F238E27FC236}">
                <a16:creationId xmlns:a16="http://schemas.microsoft.com/office/drawing/2014/main" id="{781A8350-7908-4952-8785-87D2895E7009}"/>
              </a:ext>
            </a:extLst>
          </p:cNvPr>
          <p:cNvGrpSpPr>
            <a:grpSpLocks/>
          </p:cNvGrpSpPr>
          <p:nvPr/>
        </p:nvGrpSpPr>
        <p:grpSpPr bwMode="auto">
          <a:xfrm>
            <a:off x="6545264" y="1873250"/>
            <a:ext cx="733425" cy="319088"/>
            <a:chOff x="3552" y="246"/>
            <a:chExt cx="527" cy="248"/>
          </a:xfrm>
        </p:grpSpPr>
        <p:graphicFrame>
          <p:nvGraphicFramePr>
            <p:cNvPr id="41183" name="Object 10">
              <a:extLst>
                <a:ext uri="{FF2B5EF4-FFF2-40B4-BE49-F238E27FC236}">
                  <a16:creationId xmlns:a16="http://schemas.microsoft.com/office/drawing/2014/main" id="{F7DE66EE-78CE-4237-9B66-7CC6EA07BD4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52" y="246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8" name="Clip" r:id="rId4" imgW="1307263" imgH="1084139" progId="">
                    <p:embed/>
                  </p:oleObj>
                </mc:Choice>
                <mc:Fallback>
                  <p:oleObj name="Clip" r:id="rId4" imgW="1307263" imgH="1084139" progId="">
                    <p:embed/>
                    <p:pic>
                      <p:nvPicPr>
                        <p:cNvPr id="41183" name="Object 10">
                          <a:extLst>
                            <a:ext uri="{FF2B5EF4-FFF2-40B4-BE49-F238E27FC236}">
                              <a16:creationId xmlns:a16="http://schemas.microsoft.com/office/drawing/2014/main" id="{F7DE66EE-78CE-4237-9B66-7CC6EA07BD4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246"/>
                          <a:ext cx="29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184" name="Object 11">
              <a:extLst>
                <a:ext uri="{FF2B5EF4-FFF2-40B4-BE49-F238E27FC236}">
                  <a16:creationId xmlns:a16="http://schemas.microsoft.com/office/drawing/2014/main" id="{0B84B41E-5AE1-4CAF-A08C-D7C2CF02950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78" y="338"/>
            <a:ext cx="201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9" name="Clip" r:id="rId6" imgW="681706" imgH="480401" progId="">
                    <p:embed/>
                  </p:oleObj>
                </mc:Choice>
                <mc:Fallback>
                  <p:oleObj name="Clip" r:id="rId6" imgW="681706" imgH="480401" progId="">
                    <p:embed/>
                    <p:pic>
                      <p:nvPicPr>
                        <p:cNvPr id="41184" name="Object 11">
                          <a:extLst>
                            <a:ext uri="{FF2B5EF4-FFF2-40B4-BE49-F238E27FC236}">
                              <a16:creationId xmlns:a16="http://schemas.microsoft.com/office/drawing/2014/main" id="{0B84B41E-5AE1-4CAF-A08C-D7C2CF02950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8" y="338"/>
                          <a:ext cx="201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185" name="Line 12">
              <a:extLst>
                <a:ext uri="{FF2B5EF4-FFF2-40B4-BE49-F238E27FC236}">
                  <a16:creationId xmlns:a16="http://schemas.microsoft.com/office/drawing/2014/main" id="{AA75375E-9C9A-49C1-8F11-5CC678EB49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4" y="434"/>
              <a:ext cx="8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40970" name="Group 13">
            <a:extLst>
              <a:ext uri="{FF2B5EF4-FFF2-40B4-BE49-F238E27FC236}">
                <a16:creationId xmlns:a16="http://schemas.microsoft.com/office/drawing/2014/main" id="{5D24F2E4-7C8B-41D6-A77C-11B836099DD6}"/>
              </a:ext>
            </a:extLst>
          </p:cNvPr>
          <p:cNvGrpSpPr>
            <a:grpSpLocks/>
          </p:cNvGrpSpPr>
          <p:nvPr/>
        </p:nvGrpSpPr>
        <p:grpSpPr bwMode="auto">
          <a:xfrm>
            <a:off x="6545264" y="2468564"/>
            <a:ext cx="733425" cy="319087"/>
            <a:chOff x="3552" y="246"/>
            <a:chExt cx="527" cy="248"/>
          </a:xfrm>
        </p:grpSpPr>
        <p:graphicFrame>
          <p:nvGraphicFramePr>
            <p:cNvPr id="41180" name="Object 14">
              <a:extLst>
                <a:ext uri="{FF2B5EF4-FFF2-40B4-BE49-F238E27FC236}">
                  <a16:creationId xmlns:a16="http://schemas.microsoft.com/office/drawing/2014/main" id="{004AB43E-6418-4904-8271-98C5EF28714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52" y="246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0" name="Clip" r:id="rId8" imgW="1307263" imgH="1084139" progId="">
                    <p:embed/>
                  </p:oleObj>
                </mc:Choice>
                <mc:Fallback>
                  <p:oleObj name="Clip" r:id="rId8" imgW="1307263" imgH="1084139" progId="">
                    <p:embed/>
                    <p:pic>
                      <p:nvPicPr>
                        <p:cNvPr id="41180" name="Object 14">
                          <a:extLst>
                            <a:ext uri="{FF2B5EF4-FFF2-40B4-BE49-F238E27FC236}">
                              <a16:creationId xmlns:a16="http://schemas.microsoft.com/office/drawing/2014/main" id="{004AB43E-6418-4904-8271-98C5EF28714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246"/>
                          <a:ext cx="29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181" name="Object 15">
              <a:extLst>
                <a:ext uri="{FF2B5EF4-FFF2-40B4-BE49-F238E27FC236}">
                  <a16:creationId xmlns:a16="http://schemas.microsoft.com/office/drawing/2014/main" id="{AA658771-FA45-40BE-B54D-F300480403C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78" y="338"/>
            <a:ext cx="201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1" name="Clip" r:id="rId9" imgW="681706" imgH="480401" progId="">
                    <p:embed/>
                  </p:oleObj>
                </mc:Choice>
                <mc:Fallback>
                  <p:oleObj name="Clip" r:id="rId9" imgW="681706" imgH="480401" progId="">
                    <p:embed/>
                    <p:pic>
                      <p:nvPicPr>
                        <p:cNvPr id="41181" name="Object 15">
                          <a:extLst>
                            <a:ext uri="{FF2B5EF4-FFF2-40B4-BE49-F238E27FC236}">
                              <a16:creationId xmlns:a16="http://schemas.microsoft.com/office/drawing/2014/main" id="{AA658771-FA45-40BE-B54D-F300480403C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8" y="338"/>
                          <a:ext cx="201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182" name="Line 16">
              <a:extLst>
                <a:ext uri="{FF2B5EF4-FFF2-40B4-BE49-F238E27FC236}">
                  <a16:creationId xmlns:a16="http://schemas.microsoft.com/office/drawing/2014/main" id="{869C6921-A2CE-4F58-A643-25347FF3A4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4" y="434"/>
              <a:ext cx="8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40971" name="Group 17">
            <a:extLst>
              <a:ext uri="{FF2B5EF4-FFF2-40B4-BE49-F238E27FC236}">
                <a16:creationId xmlns:a16="http://schemas.microsoft.com/office/drawing/2014/main" id="{C4962E9B-1D97-417D-818D-CE94BD523CC0}"/>
              </a:ext>
            </a:extLst>
          </p:cNvPr>
          <p:cNvGrpSpPr>
            <a:grpSpLocks/>
          </p:cNvGrpSpPr>
          <p:nvPr/>
        </p:nvGrpSpPr>
        <p:grpSpPr bwMode="auto">
          <a:xfrm>
            <a:off x="6921500" y="2255838"/>
            <a:ext cx="69850" cy="214312"/>
            <a:chOff x="3842" y="406"/>
            <a:chExt cx="51" cy="167"/>
          </a:xfrm>
        </p:grpSpPr>
        <p:sp>
          <p:nvSpPr>
            <p:cNvPr id="41177" name="Oval 18">
              <a:extLst>
                <a:ext uri="{FF2B5EF4-FFF2-40B4-BE49-F238E27FC236}">
                  <a16:creationId xmlns:a16="http://schemas.microsoft.com/office/drawing/2014/main" id="{00161AF5-2539-4704-A227-8630DAAC81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1178" name="Oval 19">
              <a:extLst>
                <a:ext uri="{FF2B5EF4-FFF2-40B4-BE49-F238E27FC236}">
                  <a16:creationId xmlns:a16="http://schemas.microsoft.com/office/drawing/2014/main" id="{F4C93C80-4710-45CC-9D25-811E095A8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1179" name="Oval 20">
              <a:extLst>
                <a:ext uri="{FF2B5EF4-FFF2-40B4-BE49-F238E27FC236}">
                  <a16:creationId xmlns:a16="http://schemas.microsoft.com/office/drawing/2014/main" id="{29392782-9B1E-416C-9F5C-C83443EF0F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0972" name="Group 21">
            <a:extLst>
              <a:ext uri="{FF2B5EF4-FFF2-40B4-BE49-F238E27FC236}">
                <a16:creationId xmlns:a16="http://schemas.microsoft.com/office/drawing/2014/main" id="{F83370D2-8064-43AF-9E6B-D9DDC3B78721}"/>
              </a:ext>
            </a:extLst>
          </p:cNvPr>
          <p:cNvGrpSpPr>
            <a:grpSpLocks/>
          </p:cNvGrpSpPr>
          <p:nvPr/>
        </p:nvGrpSpPr>
        <p:grpSpPr bwMode="auto">
          <a:xfrm>
            <a:off x="7391400" y="2759075"/>
            <a:ext cx="209550" cy="395288"/>
            <a:chOff x="4180" y="783"/>
            <a:chExt cx="150" cy="307"/>
          </a:xfrm>
        </p:grpSpPr>
        <p:sp>
          <p:nvSpPr>
            <p:cNvPr id="41169" name="AutoShape 22">
              <a:extLst>
                <a:ext uri="{FF2B5EF4-FFF2-40B4-BE49-F238E27FC236}">
                  <a16:creationId xmlns:a16="http://schemas.microsoft.com/office/drawing/2014/main" id="{3EED53F5-747E-4A0B-9885-41CBFF7F2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1170" name="Rectangle 23">
              <a:extLst>
                <a:ext uri="{FF2B5EF4-FFF2-40B4-BE49-F238E27FC236}">
                  <a16:creationId xmlns:a16="http://schemas.microsoft.com/office/drawing/2014/main" id="{C27EC099-989E-4214-8E9D-61A2CBE62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1171" name="Rectangle 24">
              <a:extLst>
                <a:ext uri="{FF2B5EF4-FFF2-40B4-BE49-F238E27FC236}">
                  <a16:creationId xmlns:a16="http://schemas.microsoft.com/office/drawing/2014/main" id="{1BE413FD-96AB-40F9-858D-F5C7B62BC8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1172" name="AutoShape 25">
              <a:extLst>
                <a:ext uri="{FF2B5EF4-FFF2-40B4-BE49-F238E27FC236}">
                  <a16:creationId xmlns:a16="http://schemas.microsoft.com/office/drawing/2014/main" id="{15DF2904-1D38-412C-ACAC-D32689530E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1173" name="Line 26">
              <a:extLst>
                <a:ext uri="{FF2B5EF4-FFF2-40B4-BE49-F238E27FC236}">
                  <a16:creationId xmlns:a16="http://schemas.microsoft.com/office/drawing/2014/main" id="{29121C6B-D949-4F04-9562-580290D029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174" name="Line 27">
              <a:extLst>
                <a:ext uri="{FF2B5EF4-FFF2-40B4-BE49-F238E27FC236}">
                  <a16:creationId xmlns:a16="http://schemas.microsoft.com/office/drawing/2014/main" id="{9E3D11D5-6773-4FB1-9B63-0578D4768E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175" name="Rectangle 28">
              <a:extLst>
                <a:ext uri="{FF2B5EF4-FFF2-40B4-BE49-F238E27FC236}">
                  <a16:creationId xmlns:a16="http://schemas.microsoft.com/office/drawing/2014/main" id="{A1D1DC4E-81F3-473E-9328-04F546E318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1176" name="Rectangle 29">
              <a:extLst>
                <a:ext uri="{FF2B5EF4-FFF2-40B4-BE49-F238E27FC236}">
                  <a16:creationId xmlns:a16="http://schemas.microsoft.com/office/drawing/2014/main" id="{7800FDDA-A4ED-4ECE-A451-89C4792306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0973" name="Group 30">
            <a:extLst>
              <a:ext uri="{FF2B5EF4-FFF2-40B4-BE49-F238E27FC236}">
                <a16:creationId xmlns:a16="http://schemas.microsoft.com/office/drawing/2014/main" id="{D90D65D3-F6A5-4BCE-BF3D-5E988574B53F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7704138" y="2836863"/>
            <a:ext cx="80962" cy="233362"/>
            <a:chOff x="3842" y="406"/>
            <a:chExt cx="51" cy="167"/>
          </a:xfrm>
        </p:grpSpPr>
        <p:sp>
          <p:nvSpPr>
            <p:cNvPr id="41166" name="Oval 31">
              <a:extLst>
                <a:ext uri="{FF2B5EF4-FFF2-40B4-BE49-F238E27FC236}">
                  <a16:creationId xmlns:a16="http://schemas.microsoft.com/office/drawing/2014/main" id="{1A8E6089-4E36-4031-B525-A9D742050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1167" name="Oval 32">
              <a:extLst>
                <a:ext uri="{FF2B5EF4-FFF2-40B4-BE49-F238E27FC236}">
                  <a16:creationId xmlns:a16="http://schemas.microsoft.com/office/drawing/2014/main" id="{D0D2198E-F03D-4085-9EB2-DBF6E48232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1168" name="Oval 33">
              <a:extLst>
                <a:ext uri="{FF2B5EF4-FFF2-40B4-BE49-F238E27FC236}">
                  <a16:creationId xmlns:a16="http://schemas.microsoft.com/office/drawing/2014/main" id="{2EC9FD0A-75EC-4F0D-8A20-73E2747290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40974" name="Line 34">
            <a:extLst>
              <a:ext uri="{FF2B5EF4-FFF2-40B4-BE49-F238E27FC236}">
                <a16:creationId xmlns:a16="http://schemas.microsoft.com/office/drawing/2014/main" id="{F430FA5D-2FD9-4B8B-95DE-C1897A52DB2A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7925" y="2667000"/>
            <a:ext cx="4953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0975" name="Line 35">
            <a:extLst>
              <a:ext uri="{FF2B5EF4-FFF2-40B4-BE49-F238E27FC236}">
                <a16:creationId xmlns:a16="http://schemas.microsoft.com/office/drawing/2014/main" id="{A2EE4D9F-0B9B-4726-A442-695435B01FA1}"/>
              </a:ext>
            </a:extLst>
          </p:cNvPr>
          <p:cNvSpPr>
            <a:spLocks noChangeShapeType="1"/>
          </p:cNvSpPr>
          <p:nvPr/>
        </p:nvSpPr>
        <p:spPr bwMode="auto">
          <a:xfrm>
            <a:off x="7531100" y="2663825"/>
            <a:ext cx="1588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0976" name="Line 36">
            <a:extLst>
              <a:ext uri="{FF2B5EF4-FFF2-40B4-BE49-F238E27FC236}">
                <a16:creationId xmlns:a16="http://schemas.microsoft.com/office/drawing/2014/main" id="{9F52435C-F29E-4CE1-80EA-886552186874}"/>
              </a:ext>
            </a:extLst>
          </p:cNvPr>
          <p:cNvSpPr>
            <a:spLocks noChangeShapeType="1"/>
          </p:cNvSpPr>
          <p:nvPr/>
        </p:nvSpPr>
        <p:spPr bwMode="auto">
          <a:xfrm>
            <a:off x="8026400" y="2662238"/>
            <a:ext cx="1588" cy="82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0977" name="Line 37">
            <a:extLst>
              <a:ext uri="{FF2B5EF4-FFF2-40B4-BE49-F238E27FC236}">
                <a16:creationId xmlns:a16="http://schemas.microsoft.com/office/drawing/2014/main" id="{56BFB527-7CE8-4478-84B2-4BAC804956C8}"/>
              </a:ext>
            </a:extLst>
          </p:cNvPr>
          <p:cNvSpPr>
            <a:spLocks noChangeShapeType="1"/>
          </p:cNvSpPr>
          <p:nvPr/>
        </p:nvSpPr>
        <p:spPr bwMode="auto">
          <a:xfrm>
            <a:off x="7227889" y="2127251"/>
            <a:ext cx="288925" cy="265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0978" name="Line 38">
            <a:extLst>
              <a:ext uri="{FF2B5EF4-FFF2-40B4-BE49-F238E27FC236}">
                <a16:creationId xmlns:a16="http://schemas.microsoft.com/office/drawing/2014/main" id="{C3760D5E-EF36-476F-B402-A1B52F6056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40589" y="2413000"/>
            <a:ext cx="276225" cy="33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0979" name="Line 39">
            <a:extLst>
              <a:ext uri="{FF2B5EF4-FFF2-40B4-BE49-F238E27FC236}">
                <a16:creationId xmlns:a16="http://schemas.microsoft.com/office/drawing/2014/main" id="{EE5A3A45-CC12-41A4-B08B-224B2B58AE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67639" y="2498726"/>
            <a:ext cx="1587" cy="1635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40980" name="Group 40">
            <a:extLst>
              <a:ext uri="{FF2B5EF4-FFF2-40B4-BE49-F238E27FC236}">
                <a16:creationId xmlns:a16="http://schemas.microsoft.com/office/drawing/2014/main" id="{A84D99A9-53B8-4A3E-B9E3-BC8467C4DE46}"/>
              </a:ext>
            </a:extLst>
          </p:cNvPr>
          <p:cNvGrpSpPr>
            <a:grpSpLocks/>
          </p:cNvGrpSpPr>
          <p:nvPr/>
        </p:nvGrpSpPr>
        <p:grpSpPr bwMode="auto">
          <a:xfrm>
            <a:off x="7886700" y="2736850"/>
            <a:ext cx="209550" cy="395288"/>
            <a:chOff x="4180" y="783"/>
            <a:chExt cx="150" cy="307"/>
          </a:xfrm>
        </p:grpSpPr>
        <p:sp>
          <p:nvSpPr>
            <p:cNvPr id="41158" name="AutoShape 41">
              <a:extLst>
                <a:ext uri="{FF2B5EF4-FFF2-40B4-BE49-F238E27FC236}">
                  <a16:creationId xmlns:a16="http://schemas.microsoft.com/office/drawing/2014/main" id="{EC881B02-0E6D-450F-A826-4A141F4F5C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1159" name="Rectangle 42">
              <a:extLst>
                <a:ext uri="{FF2B5EF4-FFF2-40B4-BE49-F238E27FC236}">
                  <a16:creationId xmlns:a16="http://schemas.microsoft.com/office/drawing/2014/main" id="{82A7015E-E27E-4F9D-9371-FD01467E0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1160" name="Rectangle 43">
              <a:extLst>
                <a:ext uri="{FF2B5EF4-FFF2-40B4-BE49-F238E27FC236}">
                  <a16:creationId xmlns:a16="http://schemas.microsoft.com/office/drawing/2014/main" id="{4D54F2C8-8AC8-450D-B2D1-13BAC4D56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1161" name="AutoShape 44">
              <a:extLst>
                <a:ext uri="{FF2B5EF4-FFF2-40B4-BE49-F238E27FC236}">
                  <a16:creationId xmlns:a16="http://schemas.microsoft.com/office/drawing/2014/main" id="{C2818A5E-BE76-40BA-BBF4-E99AFE34A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1162" name="Line 45">
              <a:extLst>
                <a:ext uri="{FF2B5EF4-FFF2-40B4-BE49-F238E27FC236}">
                  <a16:creationId xmlns:a16="http://schemas.microsoft.com/office/drawing/2014/main" id="{B47A65E6-77AF-45B3-861C-E67B51D97A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163" name="Line 46">
              <a:extLst>
                <a:ext uri="{FF2B5EF4-FFF2-40B4-BE49-F238E27FC236}">
                  <a16:creationId xmlns:a16="http://schemas.microsoft.com/office/drawing/2014/main" id="{420DB10A-342C-4A56-8DE2-93AD49D90B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164" name="Rectangle 47">
              <a:extLst>
                <a:ext uri="{FF2B5EF4-FFF2-40B4-BE49-F238E27FC236}">
                  <a16:creationId xmlns:a16="http://schemas.microsoft.com/office/drawing/2014/main" id="{274A33FA-DBD8-42FC-9297-EC147B72EE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1165" name="Rectangle 48">
              <a:extLst>
                <a:ext uri="{FF2B5EF4-FFF2-40B4-BE49-F238E27FC236}">
                  <a16:creationId xmlns:a16="http://schemas.microsoft.com/office/drawing/2014/main" id="{20BBD597-8D09-4B75-9C62-4A65C4EFA1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0981" name="Group 49">
            <a:extLst>
              <a:ext uri="{FF2B5EF4-FFF2-40B4-BE49-F238E27FC236}">
                <a16:creationId xmlns:a16="http://schemas.microsoft.com/office/drawing/2014/main" id="{41B7679E-3D81-4AB1-938C-5F28B8A01A22}"/>
              </a:ext>
            </a:extLst>
          </p:cNvPr>
          <p:cNvGrpSpPr>
            <a:grpSpLocks/>
          </p:cNvGrpSpPr>
          <p:nvPr/>
        </p:nvGrpSpPr>
        <p:grpSpPr bwMode="auto">
          <a:xfrm>
            <a:off x="6929439" y="3355976"/>
            <a:ext cx="479425" cy="925513"/>
            <a:chOff x="3314" y="1248"/>
            <a:chExt cx="344" cy="694"/>
          </a:xfrm>
        </p:grpSpPr>
        <p:graphicFrame>
          <p:nvGraphicFramePr>
            <p:cNvPr id="41149" name="Object 50">
              <a:extLst>
                <a:ext uri="{FF2B5EF4-FFF2-40B4-BE49-F238E27FC236}">
                  <a16:creationId xmlns:a16="http://schemas.microsoft.com/office/drawing/2014/main" id="{72AB9C8D-305D-4658-AE5C-AC37C7D3402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14" y="1248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2" name="Clip" r:id="rId10" imgW="1307263" imgH="1084139" progId="">
                    <p:embed/>
                  </p:oleObj>
                </mc:Choice>
                <mc:Fallback>
                  <p:oleObj name="Clip" r:id="rId10" imgW="1307263" imgH="1084139" progId="">
                    <p:embed/>
                    <p:pic>
                      <p:nvPicPr>
                        <p:cNvPr id="41149" name="Object 50">
                          <a:extLst>
                            <a:ext uri="{FF2B5EF4-FFF2-40B4-BE49-F238E27FC236}">
                              <a16:creationId xmlns:a16="http://schemas.microsoft.com/office/drawing/2014/main" id="{72AB9C8D-305D-4658-AE5C-AC37C7D3402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4" y="1248"/>
                          <a:ext cx="29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150" name="Line 51">
              <a:extLst>
                <a:ext uri="{FF2B5EF4-FFF2-40B4-BE49-F238E27FC236}">
                  <a16:creationId xmlns:a16="http://schemas.microsoft.com/office/drawing/2014/main" id="{71738DB6-28B7-4C21-B0DD-00DDAE6B43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06" y="1433"/>
              <a:ext cx="5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aphicFrame>
          <p:nvGraphicFramePr>
            <p:cNvPr id="41151" name="Object 52">
              <a:extLst>
                <a:ext uri="{FF2B5EF4-FFF2-40B4-BE49-F238E27FC236}">
                  <a16:creationId xmlns:a16="http://schemas.microsoft.com/office/drawing/2014/main" id="{47A27109-CAAE-43CF-89E0-3734D26D116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14" y="1694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3" name="Clip" r:id="rId11" imgW="1307263" imgH="1084139" progId="">
                    <p:embed/>
                  </p:oleObj>
                </mc:Choice>
                <mc:Fallback>
                  <p:oleObj name="Clip" r:id="rId11" imgW="1307263" imgH="1084139" progId="">
                    <p:embed/>
                    <p:pic>
                      <p:nvPicPr>
                        <p:cNvPr id="41151" name="Object 52">
                          <a:extLst>
                            <a:ext uri="{FF2B5EF4-FFF2-40B4-BE49-F238E27FC236}">
                              <a16:creationId xmlns:a16="http://schemas.microsoft.com/office/drawing/2014/main" id="{47A27109-CAAE-43CF-89E0-3734D26D116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4" y="1694"/>
                          <a:ext cx="29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152" name="Line 53">
              <a:extLst>
                <a:ext uri="{FF2B5EF4-FFF2-40B4-BE49-F238E27FC236}">
                  <a16:creationId xmlns:a16="http://schemas.microsoft.com/office/drawing/2014/main" id="{D4415D9D-296E-4AAA-8327-F53608CA95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06" y="1882"/>
              <a:ext cx="5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41153" name="Group 54">
              <a:extLst>
                <a:ext uri="{FF2B5EF4-FFF2-40B4-BE49-F238E27FC236}">
                  <a16:creationId xmlns:a16="http://schemas.microsoft.com/office/drawing/2014/main" id="{F23E0D0B-2E2B-4D53-A1F8-6F5271E16F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4" y="1504"/>
              <a:ext cx="51" cy="167"/>
              <a:chOff x="3842" y="406"/>
              <a:chExt cx="51" cy="167"/>
            </a:xfrm>
          </p:grpSpPr>
          <p:sp>
            <p:nvSpPr>
              <p:cNvPr id="41155" name="Oval 55">
                <a:extLst>
                  <a:ext uri="{FF2B5EF4-FFF2-40B4-BE49-F238E27FC236}">
                    <a16:creationId xmlns:a16="http://schemas.microsoft.com/office/drawing/2014/main" id="{3A9F9AD9-029F-4DF3-8474-74CDD36336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156" name="Oval 56">
                <a:extLst>
                  <a:ext uri="{FF2B5EF4-FFF2-40B4-BE49-F238E27FC236}">
                    <a16:creationId xmlns:a16="http://schemas.microsoft.com/office/drawing/2014/main" id="{21A76334-3A06-4717-8D19-8A3EF0D373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157" name="Oval 57">
                <a:extLst>
                  <a:ext uri="{FF2B5EF4-FFF2-40B4-BE49-F238E27FC236}">
                    <a16:creationId xmlns:a16="http://schemas.microsoft.com/office/drawing/2014/main" id="{EB462194-6122-4E56-94D3-B9AD09AB3F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41154" name="Line 58">
              <a:extLst>
                <a:ext uri="{FF2B5EF4-FFF2-40B4-BE49-F238E27FC236}">
                  <a16:creationId xmlns:a16="http://schemas.microsoft.com/office/drawing/2014/main" id="{97D2ED94-4F1A-4FB6-A226-1A3D64B7EE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4" y="1431"/>
              <a:ext cx="0" cy="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aphicFrame>
        <p:nvGraphicFramePr>
          <p:cNvPr id="40982" name="Object 59">
            <a:extLst>
              <a:ext uri="{FF2B5EF4-FFF2-40B4-BE49-F238E27FC236}">
                <a16:creationId xmlns:a16="http://schemas.microsoft.com/office/drawing/2014/main" id="{36EAB536-E8E1-4B4A-B6D0-C64791397C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97801" y="4365625"/>
          <a:ext cx="417513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" name="Clip" r:id="rId12" imgW="1307263" imgH="1084139" progId="">
                  <p:embed/>
                </p:oleObj>
              </mc:Choice>
              <mc:Fallback>
                <p:oleObj name="Clip" r:id="rId12" imgW="1307263" imgH="1084139" progId="">
                  <p:embed/>
                  <p:pic>
                    <p:nvPicPr>
                      <p:cNvPr id="40982" name="Object 59">
                        <a:extLst>
                          <a:ext uri="{FF2B5EF4-FFF2-40B4-BE49-F238E27FC236}">
                            <a16:creationId xmlns:a16="http://schemas.microsoft.com/office/drawing/2014/main" id="{36EAB536-E8E1-4B4A-B6D0-C64791397C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7801" y="4365625"/>
                        <a:ext cx="417513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83" name="Object 60">
            <a:extLst>
              <a:ext uri="{FF2B5EF4-FFF2-40B4-BE49-F238E27FC236}">
                <a16:creationId xmlns:a16="http://schemas.microsoft.com/office/drawing/2014/main" id="{60FBC591-42A5-4A44-AA4C-EB2BDCC6505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83439" y="4354513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5" name="Clip" r:id="rId13" imgW="1307263" imgH="1084139" progId="">
                  <p:embed/>
                </p:oleObj>
              </mc:Choice>
              <mc:Fallback>
                <p:oleObj name="Clip" r:id="rId13" imgW="1307263" imgH="1084139" progId="">
                  <p:embed/>
                  <p:pic>
                    <p:nvPicPr>
                      <p:cNvPr id="40983" name="Object 60">
                        <a:extLst>
                          <a:ext uri="{FF2B5EF4-FFF2-40B4-BE49-F238E27FC236}">
                            <a16:creationId xmlns:a16="http://schemas.microsoft.com/office/drawing/2014/main" id="{60FBC591-42A5-4A44-AA4C-EB2BDCC650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3439" y="4354513"/>
                        <a:ext cx="41592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4" name="Oval 61">
            <a:extLst>
              <a:ext uri="{FF2B5EF4-FFF2-40B4-BE49-F238E27FC236}">
                <a16:creationId xmlns:a16="http://schemas.microsoft.com/office/drawing/2014/main" id="{44F7F162-2B96-4E92-88F3-B0A7439642C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600157" y="4458495"/>
            <a:ext cx="63500" cy="65087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40985" name="Oval 62">
            <a:extLst>
              <a:ext uri="{FF2B5EF4-FFF2-40B4-BE49-F238E27FC236}">
                <a16:creationId xmlns:a16="http://schemas.microsoft.com/office/drawing/2014/main" id="{01DC6F75-9F09-4561-9051-876262AA193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685088" y="4456113"/>
            <a:ext cx="63500" cy="66675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40986" name="Oval 63">
            <a:extLst>
              <a:ext uri="{FF2B5EF4-FFF2-40B4-BE49-F238E27FC236}">
                <a16:creationId xmlns:a16="http://schemas.microsoft.com/office/drawing/2014/main" id="{38D2505C-EEC6-48B6-8850-D05ED6D0077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762876" y="4460876"/>
            <a:ext cx="61912" cy="65087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40987" name="Line 64">
            <a:extLst>
              <a:ext uri="{FF2B5EF4-FFF2-40B4-BE49-F238E27FC236}">
                <a16:creationId xmlns:a16="http://schemas.microsoft.com/office/drawing/2014/main" id="{62B9FC93-97B1-4F7E-B9E9-32A69680C683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8022432" y="4341019"/>
            <a:ext cx="603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0988" name="Line 65">
            <a:extLst>
              <a:ext uri="{FF2B5EF4-FFF2-40B4-BE49-F238E27FC236}">
                <a16:creationId xmlns:a16="http://schemas.microsoft.com/office/drawing/2014/main" id="{8F21624B-B8AE-4859-A5D9-339E1EC8C023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7396163" y="4332288"/>
            <a:ext cx="63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0989" name="Line 66">
            <a:extLst>
              <a:ext uri="{FF2B5EF4-FFF2-40B4-BE49-F238E27FC236}">
                <a16:creationId xmlns:a16="http://schemas.microsoft.com/office/drawing/2014/main" id="{7E87B365-1C06-4AAC-A4E1-E67C2FBDB835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7743032" y="3983832"/>
            <a:ext cx="0" cy="627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0990" name="Line 67">
            <a:extLst>
              <a:ext uri="{FF2B5EF4-FFF2-40B4-BE49-F238E27FC236}">
                <a16:creationId xmlns:a16="http://schemas.microsoft.com/office/drawing/2014/main" id="{D8B48213-DCDD-4296-ADFB-356CCB199A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08863" y="3932239"/>
            <a:ext cx="93662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0991" name="Line 68">
            <a:extLst>
              <a:ext uri="{FF2B5EF4-FFF2-40B4-BE49-F238E27FC236}">
                <a16:creationId xmlns:a16="http://schemas.microsoft.com/office/drawing/2014/main" id="{37314B95-3773-415E-803B-BF8225F6A5DC}"/>
              </a:ext>
            </a:extLst>
          </p:cNvPr>
          <p:cNvSpPr>
            <a:spLocks noChangeShapeType="1"/>
          </p:cNvSpPr>
          <p:nvPr/>
        </p:nvSpPr>
        <p:spPr bwMode="auto">
          <a:xfrm>
            <a:off x="8010526" y="3978276"/>
            <a:ext cx="303213" cy="385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0992" name="Line 69">
            <a:extLst>
              <a:ext uri="{FF2B5EF4-FFF2-40B4-BE49-F238E27FC236}">
                <a16:creationId xmlns:a16="http://schemas.microsoft.com/office/drawing/2014/main" id="{AB7CDC55-91EB-456C-B233-7B2FFF20C6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05863" y="3975101"/>
            <a:ext cx="279400" cy="392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40993" name="Object 70">
            <a:extLst>
              <a:ext uri="{FF2B5EF4-FFF2-40B4-BE49-F238E27FC236}">
                <a16:creationId xmlns:a16="http://schemas.microsoft.com/office/drawing/2014/main" id="{E9F9CC57-C034-4B5E-B39E-A4175814A7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83663" y="3527425"/>
          <a:ext cx="203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6" name="Clip" r:id="rId14" imgW="982811" imgH="1208363" progId="">
                  <p:embed/>
                </p:oleObj>
              </mc:Choice>
              <mc:Fallback>
                <p:oleObj name="Clip" r:id="rId14" imgW="982811" imgH="1208363" progId="">
                  <p:embed/>
                  <p:pic>
                    <p:nvPicPr>
                      <p:cNvPr id="40993" name="Object 70">
                        <a:extLst>
                          <a:ext uri="{FF2B5EF4-FFF2-40B4-BE49-F238E27FC236}">
                            <a16:creationId xmlns:a16="http://schemas.microsoft.com/office/drawing/2014/main" id="{E9F9CC57-C034-4B5E-B39E-A4175814A7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3663" y="3527425"/>
                        <a:ext cx="2032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4" name="Object 71">
            <a:extLst>
              <a:ext uri="{FF2B5EF4-FFF2-40B4-BE49-F238E27FC236}">
                <a16:creationId xmlns:a16="http://schemas.microsoft.com/office/drawing/2014/main" id="{1441B93D-05D0-430D-8F1E-38A39269B6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46988" y="3608388"/>
          <a:ext cx="203200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" name="Clip" r:id="rId16" imgW="982811" imgH="1208363" progId="">
                  <p:embed/>
                </p:oleObj>
              </mc:Choice>
              <mc:Fallback>
                <p:oleObj name="Clip" r:id="rId16" imgW="982811" imgH="1208363" progId="">
                  <p:embed/>
                  <p:pic>
                    <p:nvPicPr>
                      <p:cNvPr id="40994" name="Object 71">
                        <a:extLst>
                          <a:ext uri="{FF2B5EF4-FFF2-40B4-BE49-F238E27FC236}">
                            <a16:creationId xmlns:a16="http://schemas.microsoft.com/office/drawing/2014/main" id="{1441B93D-05D0-430D-8F1E-38A39269B6F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6988" y="3608388"/>
                        <a:ext cx="203200" cy="239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5" name="Freeform 72">
            <a:extLst>
              <a:ext uri="{FF2B5EF4-FFF2-40B4-BE49-F238E27FC236}">
                <a16:creationId xmlns:a16="http://schemas.microsoft.com/office/drawing/2014/main" id="{B0081817-B1B9-4EE7-8008-FD62C932ECFF}"/>
              </a:ext>
            </a:extLst>
          </p:cNvPr>
          <p:cNvSpPr>
            <a:spLocks/>
          </p:cNvSpPr>
          <p:nvPr/>
        </p:nvSpPr>
        <p:spPr bwMode="auto">
          <a:xfrm>
            <a:off x="7727950" y="3382963"/>
            <a:ext cx="1354138" cy="304800"/>
          </a:xfrm>
          <a:custGeom>
            <a:avLst/>
            <a:gdLst>
              <a:gd name="T0" fmla="*/ 0 w 972"/>
              <a:gd name="T1" fmla="*/ 2147483646 h 228"/>
              <a:gd name="T2" fmla="*/ 2147483646 w 972"/>
              <a:gd name="T3" fmla="*/ 2147483646 h 228"/>
              <a:gd name="T4" fmla="*/ 2147483646 w 972"/>
              <a:gd name="T5" fmla="*/ 2147483646 h 228"/>
              <a:gd name="T6" fmla="*/ 0 60000 65536"/>
              <a:gd name="T7" fmla="*/ 0 60000 65536"/>
              <a:gd name="T8" fmla="*/ 0 60000 65536"/>
              <a:gd name="T9" fmla="*/ 0 w 972"/>
              <a:gd name="T10" fmla="*/ 0 h 228"/>
              <a:gd name="T11" fmla="*/ 972 w 972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2" h="228">
                <a:moveTo>
                  <a:pt x="0" y="228"/>
                </a:moveTo>
                <a:cubicBezTo>
                  <a:pt x="135" y="123"/>
                  <a:pt x="270" y="18"/>
                  <a:pt x="432" y="9"/>
                </a:cubicBezTo>
                <a:cubicBezTo>
                  <a:pt x="594" y="0"/>
                  <a:pt x="783" y="85"/>
                  <a:pt x="972" y="171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40996" name="Group 73">
            <a:extLst>
              <a:ext uri="{FF2B5EF4-FFF2-40B4-BE49-F238E27FC236}">
                <a16:creationId xmlns:a16="http://schemas.microsoft.com/office/drawing/2014/main" id="{D752AFB8-F457-4EC2-AF65-0890ADE36CE7}"/>
              </a:ext>
            </a:extLst>
          </p:cNvPr>
          <p:cNvGrpSpPr>
            <a:grpSpLocks/>
          </p:cNvGrpSpPr>
          <p:nvPr/>
        </p:nvGrpSpPr>
        <p:grpSpPr bwMode="auto">
          <a:xfrm>
            <a:off x="7994650" y="4805364"/>
            <a:ext cx="406400" cy="427037"/>
            <a:chOff x="2870" y="1518"/>
            <a:chExt cx="292" cy="320"/>
          </a:xfrm>
        </p:grpSpPr>
        <p:graphicFrame>
          <p:nvGraphicFramePr>
            <p:cNvPr id="41147" name="Object 74">
              <a:extLst>
                <a:ext uri="{FF2B5EF4-FFF2-40B4-BE49-F238E27FC236}">
                  <a16:creationId xmlns:a16="http://schemas.microsoft.com/office/drawing/2014/main" id="{3A79F78B-11E8-4A4B-B5E2-29912E8B7EF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8" name="Clip" r:id="rId17" imgW="826829" imgH="840406" progId="">
                    <p:embed/>
                  </p:oleObj>
                </mc:Choice>
                <mc:Fallback>
                  <p:oleObj name="Clip" r:id="rId17" imgW="826829" imgH="840406" progId="">
                    <p:embed/>
                    <p:pic>
                      <p:nvPicPr>
                        <p:cNvPr id="41147" name="Object 74">
                          <a:extLst>
                            <a:ext uri="{FF2B5EF4-FFF2-40B4-BE49-F238E27FC236}">
                              <a16:creationId xmlns:a16="http://schemas.microsoft.com/office/drawing/2014/main" id="{3A79F78B-11E8-4A4B-B5E2-29912E8B7EF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148" name="Object 75">
              <a:extLst>
                <a:ext uri="{FF2B5EF4-FFF2-40B4-BE49-F238E27FC236}">
                  <a16:creationId xmlns:a16="http://schemas.microsoft.com/office/drawing/2014/main" id="{D76D8DE5-6E9D-4EDD-A0F5-BC2B7AF336E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69" name="Clip" r:id="rId19" imgW="1268295" imgH="1199426" progId="">
                    <p:embed/>
                  </p:oleObj>
                </mc:Choice>
                <mc:Fallback>
                  <p:oleObj name="Clip" r:id="rId19" imgW="1268295" imgH="1199426" progId="">
                    <p:embed/>
                    <p:pic>
                      <p:nvPicPr>
                        <p:cNvPr id="41148" name="Object 75">
                          <a:extLst>
                            <a:ext uri="{FF2B5EF4-FFF2-40B4-BE49-F238E27FC236}">
                              <a16:creationId xmlns:a16="http://schemas.microsoft.com/office/drawing/2014/main" id="{D76D8DE5-6E9D-4EDD-A0F5-BC2B7AF336E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0997" name="Group 76">
            <a:extLst>
              <a:ext uri="{FF2B5EF4-FFF2-40B4-BE49-F238E27FC236}">
                <a16:creationId xmlns:a16="http://schemas.microsoft.com/office/drawing/2014/main" id="{5574BADE-2994-428B-AB3F-5F8C03AE6F87}"/>
              </a:ext>
            </a:extLst>
          </p:cNvPr>
          <p:cNvGrpSpPr>
            <a:grpSpLocks/>
          </p:cNvGrpSpPr>
          <p:nvPr/>
        </p:nvGrpSpPr>
        <p:grpSpPr bwMode="auto">
          <a:xfrm>
            <a:off x="8772525" y="4837114"/>
            <a:ext cx="406400" cy="427037"/>
            <a:chOff x="2870" y="1518"/>
            <a:chExt cx="292" cy="320"/>
          </a:xfrm>
        </p:grpSpPr>
        <p:graphicFrame>
          <p:nvGraphicFramePr>
            <p:cNvPr id="41145" name="Object 77">
              <a:extLst>
                <a:ext uri="{FF2B5EF4-FFF2-40B4-BE49-F238E27FC236}">
                  <a16:creationId xmlns:a16="http://schemas.microsoft.com/office/drawing/2014/main" id="{0077FBFF-3D42-4812-BB72-A3186002209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0" name="Clip" r:id="rId21" imgW="826829" imgH="840406" progId="">
                    <p:embed/>
                  </p:oleObj>
                </mc:Choice>
                <mc:Fallback>
                  <p:oleObj name="Clip" r:id="rId21" imgW="826829" imgH="840406" progId="">
                    <p:embed/>
                    <p:pic>
                      <p:nvPicPr>
                        <p:cNvPr id="41145" name="Object 77">
                          <a:extLst>
                            <a:ext uri="{FF2B5EF4-FFF2-40B4-BE49-F238E27FC236}">
                              <a16:creationId xmlns:a16="http://schemas.microsoft.com/office/drawing/2014/main" id="{0077FBFF-3D42-4812-BB72-A3186002209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146" name="Object 78">
              <a:extLst>
                <a:ext uri="{FF2B5EF4-FFF2-40B4-BE49-F238E27FC236}">
                  <a16:creationId xmlns:a16="http://schemas.microsoft.com/office/drawing/2014/main" id="{69843CC8-B425-48AE-AB2F-A1321B12245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1" name="Clip" r:id="rId22" imgW="1268295" imgH="1199426" progId="">
                    <p:embed/>
                  </p:oleObj>
                </mc:Choice>
                <mc:Fallback>
                  <p:oleObj name="Clip" r:id="rId22" imgW="1268295" imgH="1199426" progId="">
                    <p:embed/>
                    <p:pic>
                      <p:nvPicPr>
                        <p:cNvPr id="41146" name="Object 78">
                          <a:extLst>
                            <a:ext uri="{FF2B5EF4-FFF2-40B4-BE49-F238E27FC236}">
                              <a16:creationId xmlns:a16="http://schemas.microsoft.com/office/drawing/2014/main" id="{69843CC8-B425-48AE-AB2F-A1321B12245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0998" name="Group 79">
            <a:extLst>
              <a:ext uri="{FF2B5EF4-FFF2-40B4-BE49-F238E27FC236}">
                <a16:creationId xmlns:a16="http://schemas.microsoft.com/office/drawing/2014/main" id="{DBA49FAD-26CB-47F9-96E9-846B569986A5}"/>
              </a:ext>
            </a:extLst>
          </p:cNvPr>
          <p:cNvGrpSpPr>
            <a:grpSpLocks/>
          </p:cNvGrpSpPr>
          <p:nvPr/>
        </p:nvGrpSpPr>
        <p:grpSpPr bwMode="auto">
          <a:xfrm>
            <a:off x="8358188" y="4552950"/>
            <a:ext cx="379412" cy="376238"/>
            <a:chOff x="4733" y="2082"/>
            <a:chExt cx="272" cy="282"/>
          </a:xfrm>
        </p:grpSpPr>
        <p:graphicFrame>
          <p:nvGraphicFramePr>
            <p:cNvPr id="41143" name="Object 80">
              <a:extLst>
                <a:ext uri="{FF2B5EF4-FFF2-40B4-BE49-F238E27FC236}">
                  <a16:creationId xmlns:a16="http://schemas.microsoft.com/office/drawing/2014/main" id="{8AC218B8-B42E-447A-A471-FF9020F361F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33" y="2082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72" name="Clip" r:id="rId23" imgW="826829" imgH="840406" progId="">
                    <p:embed/>
                  </p:oleObj>
                </mc:Choice>
                <mc:Fallback>
                  <p:oleObj name="Clip" r:id="rId23" imgW="826829" imgH="840406" progId="">
                    <p:embed/>
                    <p:pic>
                      <p:nvPicPr>
                        <p:cNvPr id="41143" name="Object 80">
                          <a:extLst>
                            <a:ext uri="{FF2B5EF4-FFF2-40B4-BE49-F238E27FC236}">
                              <a16:creationId xmlns:a16="http://schemas.microsoft.com/office/drawing/2014/main" id="{8AC218B8-B42E-447A-A471-FF9020F361F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3" y="2082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144" name="Rectangle 81">
              <a:extLst>
                <a:ext uri="{FF2B5EF4-FFF2-40B4-BE49-F238E27FC236}">
                  <a16:creationId xmlns:a16="http://schemas.microsoft.com/office/drawing/2014/main" id="{8CBA1009-5CC1-4898-B95D-822289132D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2" y="2181"/>
              <a:ext cx="192" cy="183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40999" name="Line 82">
            <a:extLst>
              <a:ext uri="{FF2B5EF4-FFF2-40B4-BE49-F238E27FC236}">
                <a16:creationId xmlns:a16="http://schemas.microsoft.com/office/drawing/2014/main" id="{46783BB8-23C9-4F25-9BCB-1ADD1C9E6654}"/>
              </a:ext>
            </a:extLst>
          </p:cNvPr>
          <p:cNvSpPr>
            <a:spLocks noChangeShapeType="1"/>
          </p:cNvSpPr>
          <p:nvPr/>
        </p:nvSpPr>
        <p:spPr bwMode="auto">
          <a:xfrm>
            <a:off x="8664575" y="4456113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41000" name="Group 83">
            <a:extLst>
              <a:ext uri="{FF2B5EF4-FFF2-40B4-BE49-F238E27FC236}">
                <a16:creationId xmlns:a16="http://schemas.microsoft.com/office/drawing/2014/main" id="{7CED26FC-BE5F-473C-8595-9FA691657F48}"/>
              </a:ext>
            </a:extLst>
          </p:cNvPr>
          <p:cNvGrpSpPr>
            <a:grpSpLocks/>
          </p:cNvGrpSpPr>
          <p:nvPr/>
        </p:nvGrpSpPr>
        <p:grpSpPr bwMode="auto">
          <a:xfrm>
            <a:off x="9385301" y="3879851"/>
            <a:ext cx="207963" cy="409575"/>
            <a:chOff x="4180" y="783"/>
            <a:chExt cx="150" cy="307"/>
          </a:xfrm>
        </p:grpSpPr>
        <p:sp>
          <p:nvSpPr>
            <p:cNvPr id="41135" name="AutoShape 84">
              <a:extLst>
                <a:ext uri="{FF2B5EF4-FFF2-40B4-BE49-F238E27FC236}">
                  <a16:creationId xmlns:a16="http://schemas.microsoft.com/office/drawing/2014/main" id="{4F939B72-3FB1-4996-9C91-61A87D6A0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1136" name="Rectangle 85">
              <a:extLst>
                <a:ext uri="{FF2B5EF4-FFF2-40B4-BE49-F238E27FC236}">
                  <a16:creationId xmlns:a16="http://schemas.microsoft.com/office/drawing/2014/main" id="{77EAF0A6-B604-4FFD-B6AD-6DCE3C680F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1137" name="Rectangle 86">
              <a:extLst>
                <a:ext uri="{FF2B5EF4-FFF2-40B4-BE49-F238E27FC236}">
                  <a16:creationId xmlns:a16="http://schemas.microsoft.com/office/drawing/2014/main" id="{7FBA2CCF-EC25-4CF9-AB1B-F588BAAA0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1138" name="AutoShape 87">
              <a:extLst>
                <a:ext uri="{FF2B5EF4-FFF2-40B4-BE49-F238E27FC236}">
                  <a16:creationId xmlns:a16="http://schemas.microsoft.com/office/drawing/2014/main" id="{680ED8DF-DE21-4438-85E8-C5DC88DB5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1139" name="Line 88">
              <a:extLst>
                <a:ext uri="{FF2B5EF4-FFF2-40B4-BE49-F238E27FC236}">
                  <a16:creationId xmlns:a16="http://schemas.microsoft.com/office/drawing/2014/main" id="{27F9A81D-F63D-429D-841A-60542B3670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140" name="Line 89">
              <a:extLst>
                <a:ext uri="{FF2B5EF4-FFF2-40B4-BE49-F238E27FC236}">
                  <a16:creationId xmlns:a16="http://schemas.microsoft.com/office/drawing/2014/main" id="{6667C845-7C8A-44C6-B8AE-31DC5B476E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141" name="Rectangle 90">
              <a:extLst>
                <a:ext uri="{FF2B5EF4-FFF2-40B4-BE49-F238E27FC236}">
                  <a16:creationId xmlns:a16="http://schemas.microsoft.com/office/drawing/2014/main" id="{02B14ACE-7424-4367-9FE0-772261B84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1142" name="Rectangle 91">
              <a:extLst>
                <a:ext uri="{FF2B5EF4-FFF2-40B4-BE49-F238E27FC236}">
                  <a16:creationId xmlns:a16="http://schemas.microsoft.com/office/drawing/2014/main" id="{C2695A86-0D44-47EB-BFE8-64E2109C01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1001" name="Group 92">
            <a:extLst>
              <a:ext uri="{FF2B5EF4-FFF2-40B4-BE49-F238E27FC236}">
                <a16:creationId xmlns:a16="http://schemas.microsoft.com/office/drawing/2014/main" id="{6042B7F8-F113-4069-A383-3E38D2B0F640}"/>
              </a:ext>
            </a:extLst>
          </p:cNvPr>
          <p:cNvGrpSpPr>
            <a:grpSpLocks/>
          </p:cNvGrpSpPr>
          <p:nvPr/>
        </p:nvGrpSpPr>
        <p:grpSpPr bwMode="auto">
          <a:xfrm>
            <a:off x="9372601" y="4324351"/>
            <a:ext cx="207963" cy="409575"/>
            <a:chOff x="4180" y="783"/>
            <a:chExt cx="150" cy="307"/>
          </a:xfrm>
        </p:grpSpPr>
        <p:sp>
          <p:nvSpPr>
            <p:cNvPr id="41127" name="AutoShape 93">
              <a:extLst>
                <a:ext uri="{FF2B5EF4-FFF2-40B4-BE49-F238E27FC236}">
                  <a16:creationId xmlns:a16="http://schemas.microsoft.com/office/drawing/2014/main" id="{CF0AC274-F47E-4104-B09D-159CEBA212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1128" name="Rectangle 94">
              <a:extLst>
                <a:ext uri="{FF2B5EF4-FFF2-40B4-BE49-F238E27FC236}">
                  <a16:creationId xmlns:a16="http://schemas.microsoft.com/office/drawing/2014/main" id="{EBD8050D-439C-47E6-9964-ECEC6B9133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1129" name="Rectangle 95">
              <a:extLst>
                <a:ext uri="{FF2B5EF4-FFF2-40B4-BE49-F238E27FC236}">
                  <a16:creationId xmlns:a16="http://schemas.microsoft.com/office/drawing/2014/main" id="{7AA753E4-4AF0-4620-BCA5-52EA266DB9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1130" name="AutoShape 96">
              <a:extLst>
                <a:ext uri="{FF2B5EF4-FFF2-40B4-BE49-F238E27FC236}">
                  <a16:creationId xmlns:a16="http://schemas.microsoft.com/office/drawing/2014/main" id="{7853937A-265C-41A3-87BF-10DDCDEAF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1131" name="Line 97">
              <a:extLst>
                <a:ext uri="{FF2B5EF4-FFF2-40B4-BE49-F238E27FC236}">
                  <a16:creationId xmlns:a16="http://schemas.microsoft.com/office/drawing/2014/main" id="{E95B1BC1-F180-438E-984D-1FF66C68C8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132" name="Line 98">
              <a:extLst>
                <a:ext uri="{FF2B5EF4-FFF2-40B4-BE49-F238E27FC236}">
                  <a16:creationId xmlns:a16="http://schemas.microsoft.com/office/drawing/2014/main" id="{E50D0CD6-A3F7-4BCA-B158-AFDCFB6CA2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133" name="Rectangle 99">
              <a:extLst>
                <a:ext uri="{FF2B5EF4-FFF2-40B4-BE49-F238E27FC236}">
                  <a16:creationId xmlns:a16="http://schemas.microsoft.com/office/drawing/2014/main" id="{3120EB5F-AE16-437B-AA5F-D1237C11A2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1134" name="Rectangle 100">
              <a:extLst>
                <a:ext uri="{FF2B5EF4-FFF2-40B4-BE49-F238E27FC236}">
                  <a16:creationId xmlns:a16="http://schemas.microsoft.com/office/drawing/2014/main" id="{6C63FD5B-C850-489E-82A2-7640FF780A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41002" name="Line 101">
            <a:extLst>
              <a:ext uri="{FF2B5EF4-FFF2-40B4-BE49-F238E27FC236}">
                <a16:creationId xmlns:a16="http://schemas.microsoft.com/office/drawing/2014/main" id="{A9FE0298-A5B9-48C1-BC59-8225CB06787F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8998745" y="4253707"/>
            <a:ext cx="6111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003" name="Line 102">
            <a:extLst>
              <a:ext uri="{FF2B5EF4-FFF2-40B4-BE49-F238E27FC236}">
                <a16:creationId xmlns:a16="http://schemas.microsoft.com/office/drawing/2014/main" id="{FCB0920F-CDB8-497D-AD8A-C174331023F9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9352757" y="4506120"/>
            <a:ext cx="0" cy="103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004" name="Line 103">
            <a:extLst>
              <a:ext uri="{FF2B5EF4-FFF2-40B4-BE49-F238E27FC236}">
                <a16:creationId xmlns:a16="http://schemas.microsoft.com/office/drawing/2014/main" id="{7A39238B-4327-41B0-ABF9-030E10F3EE00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9342438" y="4037013"/>
            <a:ext cx="0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005" name="Line 104">
            <a:extLst>
              <a:ext uri="{FF2B5EF4-FFF2-40B4-BE49-F238E27FC236}">
                <a16:creationId xmlns:a16="http://schemas.microsoft.com/office/drawing/2014/main" id="{94064766-7A1B-405E-8362-28B853F41BA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21639" y="2178051"/>
            <a:ext cx="458787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006" name="Line 105">
            <a:extLst>
              <a:ext uri="{FF2B5EF4-FFF2-40B4-BE49-F238E27FC236}">
                <a16:creationId xmlns:a16="http://schemas.microsoft.com/office/drawing/2014/main" id="{88FA97D8-BB74-460E-A1EB-095955EE6C52}"/>
              </a:ext>
            </a:extLst>
          </p:cNvPr>
          <p:cNvSpPr>
            <a:spLocks noChangeShapeType="1"/>
          </p:cNvSpPr>
          <p:nvPr/>
        </p:nvSpPr>
        <p:spPr bwMode="auto">
          <a:xfrm>
            <a:off x="8956676" y="2162176"/>
            <a:ext cx="485775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007" name="Line 106">
            <a:extLst>
              <a:ext uri="{FF2B5EF4-FFF2-40B4-BE49-F238E27FC236}">
                <a16:creationId xmlns:a16="http://schemas.microsoft.com/office/drawing/2014/main" id="{51709A49-8B1B-4A61-9904-3EDD4A39D8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475788" y="2498725"/>
            <a:ext cx="241300" cy="681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008" name="Line 107">
            <a:extLst>
              <a:ext uri="{FF2B5EF4-FFF2-40B4-BE49-F238E27FC236}">
                <a16:creationId xmlns:a16="http://schemas.microsoft.com/office/drawing/2014/main" id="{77E824C8-300C-4600-BBDE-3E3FD5F1AD31}"/>
              </a:ext>
            </a:extLst>
          </p:cNvPr>
          <p:cNvSpPr>
            <a:spLocks noChangeShapeType="1"/>
          </p:cNvSpPr>
          <p:nvPr/>
        </p:nvSpPr>
        <p:spPr bwMode="auto">
          <a:xfrm>
            <a:off x="8705850" y="2274888"/>
            <a:ext cx="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009" name="Line 108">
            <a:extLst>
              <a:ext uri="{FF2B5EF4-FFF2-40B4-BE49-F238E27FC236}">
                <a16:creationId xmlns:a16="http://schemas.microsoft.com/office/drawing/2014/main" id="{3BE00D39-A341-4F80-934C-11071FBE6243}"/>
              </a:ext>
            </a:extLst>
          </p:cNvPr>
          <p:cNvSpPr>
            <a:spLocks noChangeShapeType="1"/>
          </p:cNvSpPr>
          <p:nvPr/>
        </p:nvSpPr>
        <p:spPr bwMode="auto">
          <a:xfrm>
            <a:off x="8731250" y="2922588"/>
            <a:ext cx="534988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010" name="Line 109">
            <a:extLst>
              <a:ext uri="{FF2B5EF4-FFF2-40B4-BE49-F238E27FC236}">
                <a16:creationId xmlns:a16="http://schemas.microsoft.com/office/drawing/2014/main" id="{8B366CFF-ACAB-4043-8B15-A1EDEC1D2A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91625" y="3387726"/>
            <a:ext cx="266700" cy="360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011" name="Line 110">
            <a:extLst>
              <a:ext uri="{FF2B5EF4-FFF2-40B4-BE49-F238E27FC236}">
                <a16:creationId xmlns:a16="http://schemas.microsoft.com/office/drawing/2014/main" id="{27452932-897D-401F-AFE9-948454A589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64614" y="2466976"/>
            <a:ext cx="560387" cy="384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012" name="Line 111">
            <a:extLst>
              <a:ext uri="{FF2B5EF4-FFF2-40B4-BE49-F238E27FC236}">
                <a16:creationId xmlns:a16="http://schemas.microsoft.com/office/drawing/2014/main" id="{ACB5F839-0434-4BDF-B1DE-A5F4979771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74139" y="1906589"/>
            <a:ext cx="350837" cy="255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013" name="Line 112">
            <a:extLst>
              <a:ext uri="{FF2B5EF4-FFF2-40B4-BE49-F238E27FC236}">
                <a16:creationId xmlns:a16="http://schemas.microsoft.com/office/drawing/2014/main" id="{368A7010-1D97-49B2-81F8-6FB8C40C18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691688" y="2082801"/>
            <a:ext cx="201612" cy="1762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41014" name="Group 143">
            <a:extLst>
              <a:ext uri="{FF2B5EF4-FFF2-40B4-BE49-F238E27FC236}">
                <a16:creationId xmlns:a16="http://schemas.microsoft.com/office/drawing/2014/main" id="{04525D6E-C84B-4DB4-8FD4-FBD394AE9567}"/>
              </a:ext>
            </a:extLst>
          </p:cNvPr>
          <p:cNvGrpSpPr>
            <a:grpSpLocks/>
          </p:cNvGrpSpPr>
          <p:nvPr/>
        </p:nvGrpSpPr>
        <p:grpSpPr bwMode="auto">
          <a:xfrm>
            <a:off x="7502525" y="2274888"/>
            <a:ext cx="501650" cy="233362"/>
            <a:chOff x="3600" y="219"/>
            <a:chExt cx="360" cy="175"/>
          </a:xfrm>
        </p:grpSpPr>
        <p:sp>
          <p:nvSpPr>
            <p:cNvPr id="41114" name="Oval 144">
              <a:extLst>
                <a:ext uri="{FF2B5EF4-FFF2-40B4-BE49-F238E27FC236}">
                  <a16:creationId xmlns:a16="http://schemas.microsoft.com/office/drawing/2014/main" id="{D762812B-00D9-4554-B008-7C4E08911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1115" name="Line 145">
              <a:extLst>
                <a:ext uri="{FF2B5EF4-FFF2-40B4-BE49-F238E27FC236}">
                  <a16:creationId xmlns:a16="http://schemas.microsoft.com/office/drawing/2014/main" id="{D1AD084C-89C4-47DC-B3BD-FE98C2A7D2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116" name="Line 146">
              <a:extLst>
                <a:ext uri="{FF2B5EF4-FFF2-40B4-BE49-F238E27FC236}">
                  <a16:creationId xmlns:a16="http://schemas.microsoft.com/office/drawing/2014/main" id="{352C471B-33F9-47CA-BD1B-B19D680C8D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117" name="Rectangle 147">
              <a:extLst>
                <a:ext uri="{FF2B5EF4-FFF2-40B4-BE49-F238E27FC236}">
                  <a16:creationId xmlns:a16="http://schemas.microsoft.com/office/drawing/2014/main" id="{A96820ED-199C-46F2-B8DF-14FDE1FFF2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1118" name="Oval 148">
              <a:extLst>
                <a:ext uri="{FF2B5EF4-FFF2-40B4-BE49-F238E27FC236}">
                  <a16:creationId xmlns:a16="http://schemas.microsoft.com/office/drawing/2014/main" id="{09C8158D-2C1F-48E2-AB7C-8CBCFD13B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41119" name="Group 149">
              <a:extLst>
                <a:ext uri="{FF2B5EF4-FFF2-40B4-BE49-F238E27FC236}">
                  <a16:creationId xmlns:a16="http://schemas.microsoft.com/office/drawing/2014/main" id="{46F4BF47-3F0C-42A1-B589-9566A4267E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1124" name="Line 150">
                <a:extLst>
                  <a:ext uri="{FF2B5EF4-FFF2-40B4-BE49-F238E27FC236}">
                    <a16:creationId xmlns:a16="http://schemas.microsoft.com/office/drawing/2014/main" id="{6F51E85C-E599-40CB-8ED8-0585157FE9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1125" name="Line 151">
                <a:extLst>
                  <a:ext uri="{FF2B5EF4-FFF2-40B4-BE49-F238E27FC236}">
                    <a16:creationId xmlns:a16="http://schemas.microsoft.com/office/drawing/2014/main" id="{E3890AB1-BF6B-4C1E-99E8-B1141E20F2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1126" name="Line 152">
                <a:extLst>
                  <a:ext uri="{FF2B5EF4-FFF2-40B4-BE49-F238E27FC236}">
                    <a16:creationId xmlns:a16="http://schemas.microsoft.com/office/drawing/2014/main" id="{049AF586-1409-4DDA-8C1F-4F96275937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1120" name="Group 153">
              <a:extLst>
                <a:ext uri="{FF2B5EF4-FFF2-40B4-BE49-F238E27FC236}">
                  <a16:creationId xmlns:a16="http://schemas.microsoft.com/office/drawing/2014/main" id="{2C6A5D83-BF91-4523-BD83-C275B27C7BCB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1121" name="Line 154">
                <a:extLst>
                  <a:ext uri="{FF2B5EF4-FFF2-40B4-BE49-F238E27FC236}">
                    <a16:creationId xmlns:a16="http://schemas.microsoft.com/office/drawing/2014/main" id="{464CE902-8376-4EE4-8FE9-C5ECD96CAF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1122" name="Line 155">
                <a:extLst>
                  <a:ext uri="{FF2B5EF4-FFF2-40B4-BE49-F238E27FC236}">
                    <a16:creationId xmlns:a16="http://schemas.microsoft.com/office/drawing/2014/main" id="{C0476772-61CF-4524-AF13-52E378B3F6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1123" name="Line 156">
                <a:extLst>
                  <a:ext uri="{FF2B5EF4-FFF2-40B4-BE49-F238E27FC236}">
                    <a16:creationId xmlns:a16="http://schemas.microsoft.com/office/drawing/2014/main" id="{AEA1ECF5-CDA6-4D42-8490-550575109A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grpSp>
        <p:nvGrpSpPr>
          <p:cNvPr id="41015" name="Group 157">
            <a:extLst>
              <a:ext uri="{FF2B5EF4-FFF2-40B4-BE49-F238E27FC236}">
                <a16:creationId xmlns:a16="http://schemas.microsoft.com/office/drawing/2014/main" id="{C6E9EA7F-53E2-4CC7-A0FE-ADE7FE591F97}"/>
              </a:ext>
            </a:extLst>
          </p:cNvPr>
          <p:cNvGrpSpPr>
            <a:grpSpLocks/>
          </p:cNvGrpSpPr>
          <p:nvPr/>
        </p:nvGrpSpPr>
        <p:grpSpPr bwMode="auto">
          <a:xfrm>
            <a:off x="8455025" y="2046288"/>
            <a:ext cx="501650" cy="233362"/>
            <a:chOff x="3600" y="219"/>
            <a:chExt cx="360" cy="175"/>
          </a:xfrm>
        </p:grpSpPr>
        <p:sp>
          <p:nvSpPr>
            <p:cNvPr id="41101" name="Oval 158">
              <a:extLst>
                <a:ext uri="{FF2B5EF4-FFF2-40B4-BE49-F238E27FC236}">
                  <a16:creationId xmlns:a16="http://schemas.microsoft.com/office/drawing/2014/main" id="{16D388B4-2772-4CDD-A4F5-AFBDC2DA4A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1102" name="Line 159">
              <a:extLst>
                <a:ext uri="{FF2B5EF4-FFF2-40B4-BE49-F238E27FC236}">
                  <a16:creationId xmlns:a16="http://schemas.microsoft.com/office/drawing/2014/main" id="{299FEE6C-0E49-4A28-8D37-2240450380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103" name="Line 160">
              <a:extLst>
                <a:ext uri="{FF2B5EF4-FFF2-40B4-BE49-F238E27FC236}">
                  <a16:creationId xmlns:a16="http://schemas.microsoft.com/office/drawing/2014/main" id="{EE5314CB-95C8-422B-A377-CA1566DE7B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104" name="Rectangle 161">
              <a:extLst>
                <a:ext uri="{FF2B5EF4-FFF2-40B4-BE49-F238E27FC236}">
                  <a16:creationId xmlns:a16="http://schemas.microsoft.com/office/drawing/2014/main" id="{D0002556-DC61-4328-8C33-C2CE7EA85D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1105" name="Oval 162">
              <a:extLst>
                <a:ext uri="{FF2B5EF4-FFF2-40B4-BE49-F238E27FC236}">
                  <a16:creationId xmlns:a16="http://schemas.microsoft.com/office/drawing/2014/main" id="{F3D669B7-25EF-46A0-B1CD-EAD77C920B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41106" name="Group 163">
              <a:extLst>
                <a:ext uri="{FF2B5EF4-FFF2-40B4-BE49-F238E27FC236}">
                  <a16:creationId xmlns:a16="http://schemas.microsoft.com/office/drawing/2014/main" id="{507820FE-4728-49D4-9428-6469FA2E4D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1111" name="Line 164">
                <a:extLst>
                  <a:ext uri="{FF2B5EF4-FFF2-40B4-BE49-F238E27FC236}">
                    <a16:creationId xmlns:a16="http://schemas.microsoft.com/office/drawing/2014/main" id="{5D122D34-FE2B-47B3-AA33-D331A9A452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1112" name="Line 165">
                <a:extLst>
                  <a:ext uri="{FF2B5EF4-FFF2-40B4-BE49-F238E27FC236}">
                    <a16:creationId xmlns:a16="http://schemas.microsoft.com/office/drawing/2014/main" id="{3699CC5E-F5B7-4597-BE05-5E3E6A2B69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1113" name="Line 166">
                <a:extLst>
                  <a:ext uri="{FF2B5EF4-FFF2-40B4-BE49-F238E27FC236}">
                    <a16:creationId xmlns:a16="http://schemas.microsoft.com/office/drawing/2014/main" id="{56040EEA-3ACB-401C-AAB8-4AAB781FA2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1107" name="Group 167">
              <a:extLst>
                <a:ext uri="{FF2B5EF4-FFF2-40B4-BE49-F238E27FC236}">
                  <a16:creationId xmlns:a16="http://schemas.microsoft.com/office/drawing/2014/main" id="{75BDC5EB-7CAD-42D7-9523-53418B8A98FD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1108" name="Line 168">
                <a:extLst>
                  <a:ext uri="{FF2B5EF4-FFF2-40B4-BE49-F238E27FC236}">
                    <a16:creationId xmlns:a16="http://schemas.microsoft.com/office/drawing/2014/main" id="{D6DEA4C5-517A-47BA-AC15-9A69FAC64F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1109" name="Line 169">
                <a:extLst>
                  <a:ext uri="{FF2B5EF4-FFF2-40B4-BE49-F238E27FC236}">
                    <a16:creationId xmlns:a16="http://schemas.microsoft.com/office/drawing/2014/main" id="{9691C6FE-20DA-4B3C-A07C-F6260F36D3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1110" name="Line 170">
                <a:extLst>
                  <a:ext uri="{FF2B5EF4-FFF2-40B4-BE49-F238E27FC236}">
                    <a16:creationId xmlns:a16="http://schemas.microsoft.com/office/drawing/2014/main" id="{82C81AA0-904E-4C1A-B3A9-29E31976A0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grpSp>
        <p:nvGrpSpPr>
          <p:cNvPr id="41016" name="Group 171">
            <a:extLst>
              <a:ext uri="{FF2B5EF4-FFF2-40B4-BE49-F238E27FC236}">
                <a16:creationId xmlns:a16="http://schemas.microsoft.com/office/drawing/2014/main" id="{A1068C44-9A80-45EB-ACED-04A8DB0A00C1}"/>
              </a:ext>
            </a:extLst>
          </p:cNvPr>
          <p:cNvGrpSpPr>
            <a:grpSpLocks/>
          </p:cNvGrpSpPr>
          <p:nvPr/>
        </p:nvGrpSpPr>
        <p:grpSpPr bwMode="auto">
          <a:xfrm>
            <a:off x="8472488" y="2703513"/>
            <a:ext cx="501650" cy="233362"/>
            <a:chOff x="3600" y="219"/>
            <a:chExt cx="360" cy="175"/>
          </a:xfrm>
        </p:grpSpPr>
        <p:sp>
          <p:nvSpPr>
            <p:cNvPr id="41088" name="Oval 172">
              <a:extLst>
                <a:ext uri="{FF2B5EF4-FFF2-40B4-BE49-F238E27FC236}">
                  <a16:creationId xmlns:a16="http://schemas.microsoft.com/office/drawing/2014/main" id="{BE7670B2-04A7-4587-B429-63B8DF67E6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1089" name="Line 173">
              <a:extLst>
                <a:ext uri="{FF2B5EF4-FFF2-40B4-BE49-F238E27FC236}">
                  <a16:creationId xmlns:a16="http://schemas.microsoft.com/office/drawing/2014/main" id="{FC6B990E-F41D-4611-9829-EB750AB6B1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090" name="Line 174">
              <a:extLst>
                <a:ext uri="{FF2B5EF4-FFF2-40B4-BE49-F238E27FC236}">
                  <a16:creationId xmlns:a16="http://schemas.microsoft.com/office/drawing/2014/main" id="{826EE6A7-1454-4AFD-A5C8-18EEA222D1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091" name="Rectangle 175">
              <a:extLst>
                <a:ext uri="{FF2B5EF4-FFF2-40B4-BE49-F238E27FC236}">
                  <a16:creationId xmlns:a16="http://schemas.microsoft.com/office/drawing/2014/main" id="{B838D704-2DFC-4926-8CEF-A3DBAC982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1092" name="Oval 176">
              <a:extLst>
                <a:ext uri="{FF2B5EF4-FFF2-40B4-BE49-F238E27FC236}">
                  <a16:creationId xmlns:a16="http://schemas.microsoft.com/office/drawing/2014/main" id="{CF8F7D79-8489-4BA0-94F8-B868832594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41093" name="Group 177">
              <a:extLst>
                <a:ext uri="{FF2B5EF4-FFF2-40B4-BE49-F238E27FC236}">
                  <a16:creationId xmlns:a16="http://schemas.microsoft.com/office/drawing/2014/main" id="{A63F118F-909D-4403-935E-4E2CCA5F97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1098" name="Line 178">
                <a:extLst>
                  <a:ext uri="{FF2B5EF4-FFF2-40B4-BE49-F238E27FC236}">
                    <a16:creationId xmlns:a16="http://schemas.microsoft.com/office/drawing/2014/main" id="{161AF413-E2D8-4B5B-B726-0CB9CCB1A2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1099" name="Line 179">
                <a:extLst>
                  <a:ext uri="{FF2B5EF4-FFF2-40B4-BE49-F238E27FC236}">
                    <a16:creationId xmlns:a16="http://schemas.microsoft.com/office/drawing/2014/main" id="{7A0A5A6C-DD4D-4F76-95E1-DC5B6B6D65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1100" name="Line 180">
                <a:extLst>
                  <a:ext uri="{FF2B5EF4-FFF2-40B4-BE49-F238E27FC236}">
                    <a16:creationId xmlns:a16="http://schemas.microsoft.com/office/drawing/2014/main" id="{469BF11E-2A1E-4AE7-ABF0-381C14B91E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1094" name="Group 181">
              <a:extLst>
                <a:ext uri="{FF2B5EF4-FFF2-40B4-BE49-F238E27FC236}">
                  <a16:creationId xmlns:a16="http://schemas.microsoft.com/office/drawing/2014/main" id="{155394FB-5844-4192-A8D1-F616698CBD9B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1095" name="Line 182">
                <a:extLst>
                  <a:ext uri="{FF2B5EF4-FFF2-40B4-BE49-F238E27FC236}">
                    <a16:creationId xmlns:a16="http://schemas.microsoft.com/office/drawing/2014/main" id="{CC66F404-CC79-418E-8317-C05F8504FF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1096" name="Line 183">
                <a:extLst>
                  <a:ext uri="{FF2B5EF4-FFF2-40B4-BE49-F238E27FC236}">
                    <a16:creationId xmlns:a16="http://schemas.microsoft.com/office/drawing/2014/main" id="{A32D595C-8E87-4C54-B016-55C1D146F9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1097" name="Line 184">
                <a:extLst>
                  <a:ext uri="{FF2B5EF4-FFF2-40B4-BE49-F238E27FC236}">
                    <a16:creationId xmlns:a16="http://schemas.microsoft.com/office/drawing/2014/main" id="{726E1A29-1D62-4992-A066-0CC839B322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grpSp>
        <p:nvGrpSpPr>
          <p:cNvPr id="41017" name="Group 185">
            <a:extLst>
              <a:ext uri="{FF2B5EF4-FFF2-40B4-BE49-F238E27FC236}">
                <a16:creationId xmlns:a16="http://schemas.microsoft.com/office/drawing/2014/main" id="{9893E184-7E2B-422C-A081-DDBFCB813408}"/>
              </a:ext>
            </a:extLst>
          </p:cNvPr>
          <p:cNvGrpSpPr>
            <a:grpSpLocks/>
          </p:cNvGrpSpPr>
          <p:nvPr/>
        </p:nvGrpSpPr>
        <p:grpSpPr bwMode="auto">
          <a:xfrm>
            <a:off x="9442451" y="2254251"/>
            <a:ext cx="500063" cy="233363"/>
            <a:chOff x="3600" y="219"/>
            <a:chExt cx="360" cy="175"/>
          </a:xfrm>
        </p:grpSpPr>
        <p:sp>
          <p:nvSpPr>
            <p:cNvPr id="41075" name="Oval 186">
              <a:extLst>
                <a:ext uri="{FF2B5EF4-FFF2-40B4-BE49-F238E27FC236}">
                  <a16:creationId xmlns:a16="http://schemas.microsoft.com/office/drawing/2014/main" id="{B5386B75-AEF1-4829-9A00-B98487B627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1076" name="Line 187">
              <a:extLst>
                <a:ext uri="{FF2B5EF4-FFF2-40B4-BE49-F238E27FC236}">
                  <a16:creationId xmlns:a16="http://schemas.microsoft.com/office/drawing/2014/main" id="{5E1A4AD6-F27C-4BF5-AFF1-9447AECBD2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077" name="Line 188">
              <a:extLst>
                <a:ext uri="{FF2B5EF4-FFF2-40B4-BE49-F238E27FC236}">
                  <a16:creationId xmlns:a16="http://schemas.microsoft.com/office/drawing/2014/main" id="{188DD46C-426F-4ADD-8CF4-ACE09421A7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078" name="Rectangle 189">
              <a:extLst>
                <a:ext uri="{FF2B5EF4-FFF2-40B4-BE49-F238E27FC236}">
                  <a16:creationId xmlns:a16="http://schemas.microsoft.com/office/drawing/2014/main" id="{70F65636-B4A6-48D5-A353-6B3ECF0E0D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1079" name="Oval 190">
              <a:extLst>
                <a:ext uri="{FF2B5EF4-FFF2-40B4-BE49-F238E27FC236}">
                  <a16:creationId xmlns:a16="http://schemas.microsoft.com/office/drawing/2014/main" id="{0CBAF126-221E-48B3-9A2A-0B9348DEBC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41080" name="Group 191">
              <a:extLst>
                <a:ext uri="{FF2B5EF4-FFF2-40B4-BE49-F238E27FC236}">
                  <a16:creationId xmlns:a16="http://schemas.microsoft.com/office/drawing/2014/main" id="{9AEB0BF7-292A-4150-AB57-C96F1854C5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1085" name="Line 192">
                <a:extLst>
                  <a:ext uri="{FF2B5EF4-FFF2-40B4-BE49-F238E27FC236}">
                    <a16:creationId xmlns:a16="http://schemas.microsoft.com/office/drawing/2014/main" id="{12B528FF-ED39-458B-A094-5E4D259DD2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1086" name="Line 193">
                <a:extLst>
                  <a:ext uri="{FF2B5EF4-FFF2-40B4-BE49-F238E27FC236}">
                    <a16:creationId xmlns:a16="http://schemas.microsoft.com/office/drawing/2014/main" id="{3831C167-951F-4F33-B93F-D75135A77B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1087" name="Line 194">
                <a:extLst>
                  <a:ext uri="{FF2B5EF4-FFF2-40B4-BE49-F238E27FC236}">
                    <a16:creationId xmlns:a16="http://schemas.microsoft.com/office/drawing/2014/main" id="{39FFCAAA-CE29-42F7-908C-A478A1916F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1081" name="Group 195">
              <a:extLst>
                <a:ext uri="{FF2B5EF4-FFF2-40B4-BE49-F238E27FC236}">
                  <a16:creationId xmlns:a16="http://schemas.microsoft.com/office/drawing/2014/main" id="{9E0A9963-833C-4886-9985-565AD3192E34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1082" name="Line 196">
                <a:extLst>
                  <a:ext uri="{FF2B5EF4-FFF2-40B4-BE49-F238E27FC236}">
                    <a16:creationId xmlns:a16="http://schemas.microsoft.com/office/drawing/2014/main" id="{A6A6E14B-4793-40F0-A0BF-5827C90576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1083" name="Line 197">
                <a:extLst>
                  <a:ext uri="{FF2B5EF4-FFF2-40B4-BE49-F238E27FC236}">
                    <a16:creationId xmlns:a16="http://schemas.microsoft.com/office/drawing/2014/main" id="{527A7B35-C294-42D3-A7B9-E273025BE6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1084" name="Line 198">
                <a:extLst>
                  <a:ext uri="{FF2B5EF4-FFF2-40B4-BE49-F238E27FC236}">
                    <a16:creationId xmlns:a16="http://schemas.microsoft.com/office/drawing/2014/main" id="{52BECC08-F4E6-40A5-A48C-D70CDB3ABF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grpSp>
        <p:nvGrpSpPr>
          <p:cNvPr id="41018" name="Group 199">
            <a:extLst>
              <a:ext uri="{FF2B5EF4-FFF2-40B4-BE49-F238E27FC236}">
                <a16:creationId xmlns:a16="http://schemas.microsoft.com/office/drawing/2014/main" id="{73CD9E5B-E8E6-4ABA-808E-BB6EBF6DD3C8}"/>
              </a:ext>
            </a:extLst>
          </p:cNvPr>
          <p:cNvGrpSpPr>
            <a:grpSpLocks/>
          </p:cNvGrpSpPr>
          <p:nvPr/>
        </p:nvGrpSpPr>
        <p:grpSpPr bwMode="auto">
          <a:xfrm>
            <a:off x="9248775" y="3151188"/>
            <a:ext cx="501650" cy="233362"/>
            <a:chOff x="3600" y="219"/>
            <a:chExt cx="360" cy="175"/>
          </a:xfrm>
        </p:grpSpPr>
        <p:sp>
          <p:nvSpPr>
            <p:cNvPr id="41062" name="Oval 200">
              <a:extLst>
                <a:ext uri="{FF2B5EF4-FFF2-40B4-BE49-F238E27FC236}">
                  <a16:creationId xmlns:a16="http://schemas.microsoft.com/office/drawing/2014/main" id="{7F673C67-3AF8-4577-A276-234AD0116E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1063" name="Line 201">
              <a:extLst>
                <a:ext uri="{FF2B5EF4-FFF2-40B4-BE49-F238E27FC236}">
                  <a16:creationId xmlns:a16="http://schemas.microsoft.com/office/drawing/2014/main" id="{B5D27CA7-5D1E-463C-8E12-676BACD8C8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064" name="Line 202">
              <a:extLst>
                <a:ext uri="{FF2B5EF4-FFF2-40B4-BE49-F238E27FC236}">
                  <a16:creationId xmlns:a16="http://schemas.microsoft.com/office/drawing/2014/main" id="{2CBE896F-4373-4334-9D6F-9E521F0487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065" name="Rectangle 203">
              <a:extLst>
                <a:ext uri="{FF2B5EF4-FFF2-40B4-BE49-F238E27FC236}">
                  <a16:creationId xmlns:a16="http://schemas.microsoft.com/office/drawing/2014/main" id="{FD78754C-54A5-46C9-826B-195E6AE02C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1066" name="Oval 204">
              <a:extLst>
                <a:ext uri="{FF2B5EF4-FFF2-40B4-BE49-F238E27FC236}">
                  <a16:creationId xmlns:a16="http://schemas.microsoft.com/office/drawing/2014/main" id="{7E272A23-C281-41D0-AD92-40BDB978AF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41067" name="Group 205">
              <a:extLst>
                <a:ext uri="{FF2B5EF4-FFF2-40B4-BE49-F238E27FC236}">
                  <a16:creationId xmlns:a16="http://schemas.microsoft.com/office/drawing/2014/main" id="{137EA548-54D3-4243-ABFF-9A9D405FFB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1072" name="Line 206">
                <a:extLst>
                  <a:ext uri="{FF2B5EF4-FFF2-40B4-BE49-F238E27FC236}">
                    <a16:creationId xmlns:a16="http://schemas.microsoft.com/office/drawing/2014/main" id="{463E854F-3D1F-4C9E-88D4-76505CA51D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1073" name="Line 207">
                <a:extLst>
                  <a:ext uri="{FF2B5EF4-FFF2-40B4-BE49-F238E27FC236}">
                    <a16:creationId xmlns:a16="http://schemas.microsoft.com/office/drawing/2014/main" id="{9FE566A0-FE24-4F2A-99EA-9FCC0505B4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1074" name="Line 208">
                <a:extLst>
                  <a:ext uri="{FF2B5EF4-FFF2-40B4-BE49-F238E27FC236}">
                    <a16:creationId xmlns:a16="http://schemas.microsoft.com/office/drawing/2014/main" id="{062D3E61-7672-4E21-9077-32D388E8F1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1068" name="Group 209">
              <a:extLst>
                <a:ext uri="{FF2B5EF4-FFF2-40B4-BE49-F238E27FC236}">
                  <a16:creationId xmlns:a16="http://schemas.microsoft.com/office/drawing/2014/main" id="{6B98E5FA-8621-4475-8CDB-D6F30B9911FA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1069" name="Line 210">
                <a:extLst>
                  <a:ext uri="{FF2B5EF4-FFF2-40B4-BE49-F238E27FC236}">
                    <a16:creationId xmlns:a16="http://schemas.microsoft.com/office/drawing/2014/main" id="{D1B6E540-985C-4C89-9A20-4CF7AEEB7A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1070" name="Line 211">
                <a:extLst>
                  <a:ext uri="{FF2B5EF4-FFF2-40B4-BE49-F238E27FC236}">
                    <a16:creationId xmlns:a16="http://schemas.microsoft.com/office/drawing/2014/main" id="{57A0B765-447D-4BDE-B476-D4E473C17A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1071" name="Line 212">
                <a:extLst>
                  <a:ext uri="{FF2B5EF4-FFF2-40B4-BE49-F238E27FC236}">
                    <a16:creationId xmlns:a16="http://schemas.microsoft.com/office/drawing/2014/main" id="{719D26C0-0551-45FD-8200-94AEE8CF0B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grpSp>
        <p:nvGrpSpPr>
          <p:cNvPr id="41019" name="Group 213">
            <a:extLst>
              <a:ext uri="{FF2B5EF4-FFF2-40B4-BE49-F238E27FC236}">
                <a16:creationId xmlns:a16="http://schemas.microsoft.com/office/drawing/2014/main" id="{2B91A42F-072A-41BD-B09E-932F9AE8AA7A}"/>
              </a:ext>
            </a:extLst>
          </p:cNvPr>
          <p:cNvGrpSpPr>
            <a:grpSpLocks/>
          </p:cNvGrpSpPr>
          <p:nvPr/>
        </p:nvGrpSpPr>
        <p:grpSpPr bwMode="auto">
          <a:xfrm>
            <a:off x="8915400" y="3735388"/>
            <a:ext cx="501650" cy="234950"/>
            <a:chOff x="3600" y="219"/>
            <a:chExt cx="360" cy="175"/>
          </a:xfrm>
        </p:grpSpPr>
        <p:sp>
          <p:nvSpPr>
            <p:cNvPr id="41049" name="Oval 214">
              <a:extLst>
                <a:ext uri="{FF2B5EF4-FFF2-40B4-BE49-F238E27FC236}">
                  <a16:creationId xmlns:a16="http://schemas.microsoft.com/office/drawing/2014/main" id="{B35BCE4F-5976-46E3-912F-D694E2077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1050" name="Line 215">
              <a:extLst>
                <a:ext uri="{FF2B5EF4-FFF2-40B4-BE49-F238E27FC236}">
                  <a16:creationId xmlns:a16="http://schemas.microsoft.com/office/drawing/2014/main" id="{0D3225E6-734A-42A2-97A5-4E846AAC6F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051" name="Line 216">
              <a:extLst>
                <a:ext uri="{FF2B5EF4-FFF2-40B4-BE49-F238E27FC236}">
                  <a16:creationId xmlns:a16="http://schemas.microsoft.com/office/drawing/2014/main" id="{98CDB12F-341F-4565-A65F-FA16DDD6E3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052" name="Rectangle 217">
              <a:extLst>
                <a:ext uri="{FF2B5EF4-FFF2-40B4-BE49-F238E27FC236}">
                  <a16:creationId xmlns:a16="http://schemas.microsoft.com/office/drawing/2014/main" id="{33B0571B-3124-4A86-9170-F39F7D22F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1053" name="Oval 218">
              <a:extLst>
                <a:ext uri="{FF2B5EF4-FFF2-40B4-BE49-F238E27FC236}">
                  <a16:creationId xmlns:a16="http://schemas.microsoft.com/office/drawing/2014/main" id="{9C763EDA-4D29-4926-942B-9B753D803A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41054" name="Group 219">
              <a:extLst>
                <a:ext uri="{FF2B5EF4-FFF2-40B4-BE49-F238E27FC236}">
                  <a16:creationId xmlns:a16="http://schemas.microsoft.com/office/drawing/2014/main" id="{08DE47EE-D36E-496E-803F-3CAAF914FB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1059" name="Line 220">
                <a:extLst>
                  <a:ext uri="{FF2B5EF4-FFF2-40B4-BE49-F238E27FC236}">
                    <a16:creationId xmlns:a16="http://schemas.microsoft.com/office/drawing/2014/main" id="{43CE97BC-D752-43EB-9941-F0DE410C4B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1060" name="Line 221">
                <a:extLst>
                  <a:ext uri="{FF2B5EF4-FFF2-40B4-BE49-F238E27FC236}">
                    <a16:creationId xmlns:a16="http://schemas.microsoft.com/office/drawing/2014/main" id="{189ECBD4-94B6-43CC-9784-CDB356701F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1061" name="Line 222">
                <a:extLst>
                  <a:ext uri="{FF2B5EF4-FFF2-40B4-BE49-F238E27FC236}">
                    <a16:creationId xmlns:a16="http://schemas.microsoft.com/office/drawing/2014/main" id="{874A0F30-62C4-45FC-B287-1169BDD589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1055" name="Group 223">
              <a:extLst>
                <a:ext uri="{FF2B5EF4-FFF2-40B4-BE49-F238E27FC236}">
                  <a16:creationId xmlns:a16="http://schemas.microsoft.com/office/drawing/2014/main" id="{78092F7B-4F94-442A-B9A5-178ACE9D1624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1056" name="Line 224">
                <a:extLst>
                  <a:ext uri="{FF2B5EF4-FFF2-40B4-BE49-F238E27FC236}">
                    <a16:creationId xmlns:a16="http://schemas.microsoft.com/office/drawing/2014/main" id="{513B0789-3766-4512-B8C8-AD99FD4A50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1057" name="Line 225">
                <a:extLst>
                  <a:ext uri="{FF2B5EF4-FFF2-40B4-BE49-F238E27FC236}">
                    <a16:creationId xmlns:a16="http://schemas.microsoft.com/office/drawing/2014/main" id="{3B971AEA-E6AD-41E6-8D53-E54EC8427D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1058" name="Line 226">
                <a:extLst>
                  <a:ext uri="{FF2B5EF4-FFF2-40B4-BE49-F238E27FC236}">
                    <a16:creationId xmlns:a16="http://schemas.microsoft.com/office/drawing/2014/main" id="{49CD77BD-74A6-4B75-93DA-65CC68A21B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grpSp>
        <p:nvGrpSpPr>
          <p:cNvPr id="41020" name="Group 227">
            <a:extLst>
              <a:ext uri="{FF2B5EF4-FFF2-40B4-BE49-F238E27FC236}">
                <a16:creationId xmlns:a16="http://schemas.microsoft.com/office/drawing/2014/main" id="{5E3F76CE-FACD-443C-98B5-85E7A1C2DE6A}"/>
              </a:ext>
            </a:extLst>
          </p:cNvPr>
          <p:cNvGrpSpPr>
            <a:grpSpLocks/>
          </p:cNvGrpSpPr>
          <p:nvPr/>
        </p:nvGrpSpPr>
        <p:grpSpPr bwMode="auto">
          <a:xfrm>
            <a:off x="8305801" y="4224338"/>
            <a:ext cx="500063" cy="233362"/>
            <a:chOff x="3600" y="219"/>
            <a:chExt cx="360" cy="175"/>
          </a:xfrm>
        </p:grpSpPr>
        <p:sp>
          <p:nvSpPr>
            <p:cNvPr id="41036" name="Oval 228">
              <a:extLst>
                <a:ext uri="{FF2B5EF4-FFF2-40B4-BE49-F238E27FC236}">
                  <a16:creationId xmlns:a16="http://schemas.microsoft.com/office/drawing/2014/main" id="{A0248F67-4B8E-454A-8A8F-D9918B2C2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1037" name="Line 229">
              <a:extLst>
                <a:ext uri="{FF2B5EF4-FFF2-40B4-BE49-F238E27FC236}">
                  <a16:creationId xmlns:a16="http://schemas.microsoft.com/office/drawing/2014/main" id="{8D0E7D46-EF93-4676-9898-6758C8C632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038" name="Line 230">
              <a:extLst>
                <a:ext uri="{FF2B5EF4-FFF2-40B4-BE49-F238E27FC236}">
                  <a16:creationId xmlns:a16="http://schemas.microsoft.com/office/drawing/2014/main" id="{9DCAF42C-4B11-4C99-B73B-6D51992DD9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039" name="Rectangle 231">
              <a:extLst>
                <a:ext uri="{FF2B5EF4-FFF2-40B4-BE49-F238E27FC236}">
                  <a16:creationId xmlns:a16="http://schemas.microsoft.com/office/drawing/2014/main" id="{DF339A6E-AEBA-4CFC-8B19-8C3C89CA1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1040" name="Oval 232">
              <a:extLst>
                <a:ext uri="{FF2B5EF4-FFF2-40B4-BE49-F238E27FC236}">
                  <a16:creationId xmlns:a16="http://schemas.microsoft.com/office/drawing/2014/main" id="{3C18D4ED-8BE4-403E-9D88-41CAF29400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41041" name="Group 233">
              <a:extLst>
                <a:ext uri="{FF2B5EF4-FFF2-40B4-BE49-F238E27FC236}">
                  <a16:creationId xmlns:a16="http://schemas.microsoft.com/office/drawing/2014/main" id="{0C9478F0-2E42-4BE8-99FC-7F8976A8FC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1046" name="Line 234">
                <a:extLst>
                  <a:ext uri="{FF2B5EF4-FFF2-40B4-BE49-F238E27FC236}">
                    <a16:creationId xmlns:a16="http://schemas.microsoft.com/office/drawing/2014/main" id="{06A56A08-6BCA-4406-A52D-631A549DE3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1047" name="Line 235">
                <a:extLst>
                  <a:ext uri="{FF2B5EF4-FFF2-40B4-BE49-F238E27FC236}">
                    <a16:creationId xmlns:a16="http://schemas.microsoft.com/office/drawing/2014/main" id="{81FD9173-F9E4-4C8A-A072-D638F77E7E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1048" name="Line 236">
                <a:extLst>
                  <a:ext uri="{FF2B5EF4-FFF2-40B4-BE49-F238E27FC236}">
                    <a16:creationId xmlns:a16="http://schemas.microsoft.com/office/drawing/2014/main" id="{E474C6C0-0803-4CC5-A508-D00A8F2B8E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1042" name="Group 237">
              <a:extLst>
                <a:ext uri="{FF2B5EF4-FFF2-40B4-BE49-F238E27FC236}">
                  <a16:creationId xmlns:a16="http://schemas.microsoft.com/office/drawing/2014/main" id="{173E6E33-552B-4C7D-83D7-B60A923EACBB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1043" name="Line 238">
                <a:extLst>
                  <a:ext uri="{FF2B5EF4-FFF2-40B4-BE49-F238E27FC236}">
                    <a16:creationId xmlns:a16="http://schemas.microsoft.com/office/drawing/2014/main" id="{4F869065-7F48-49AE-8F76-B0A1987BA8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1044" name="Line 239">
                <a:extLst>
                  <a:ext uri="{FF2B5EF4-FFF2-40B4-BE49-F238E27FC236}">
                    <a16:creationId xmlns:a16="http://schemas.microsoft.com/office/drawing/2014/main" id="{6B7662C1-B056-415F-8AB6-E7792B8218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1045" name="Line 240">
                <a:extLst>
                  <a:ext uri="{FF2B5EF4-FFF2-40B4-BE49-F238E27FC236}">
                    <a16:creationId xmlns:a16="http://schemas.microsoft.com/office/drawing/2014/main" id="{6804AC5F-7B5F-4480-9062-75D3360ABE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grpSp>
        <p:nvGrpSpPr>
          <p:cNvPr id="41021" name="Group 241">
            <a:extLst>
              <a:ext uri="{FF2B5EF4-FFF2-40B4-BE49-F238E27FC236}">
                <a16:creationId xmlns:a16="http://schemas.microsoft.com/office/drawing/2014/main" id="{385115F6-B942-46AD-9BB4-59BCB5E9DD8D}"/>
              </a:ext>
            </a:extLst>
          </p:cNvPr>
          <p:cNvGrpSpPr>
            <a:grpSpLocks/>
          </p:cNvGrpSpPr>
          <p:nvPr/>
        </p:nvGrpSpPr>
        <p:grpSpPr bwMode="auto">
          <a:xfrm>
            <a:off x="7502525" y="3848101"/>
            <a:ext cx="501650" cy="233363"/>
            <a:chOff x="3600" y="219"/>
            <a:chExt cx="360" cy="175"/>
          </a:xfrm>
        </p:grpSpPr>
        <p:sp>
          <p:nvSpPr>
            <p:cNvPr id="41023" name="Oval 242">
              <a:extLst>
                <a:ext uri="{FF2B5EF4-FFF2-40B4-BE49-F238E27FC236}">
                  <a16:creationId xmlns:a16="http://schemas.microsoft.com/office/drawing/2014/main" id="{CE96B359-D043-4811-B144-EE8B492EB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1024" name="Line 243">
              <a:extLst>
                <a:ext uri="{FF2B5EF4-FFF2-40B4-BE49-F238E27FC236}">
                  <a16:creationId xmlns:a16="http://schemas.microsoft.com/office/drawing/2014/main" id="{CBC53D01-2AB5-4661-AE44-B1828D95FF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025" name="Line 244">
              <a:extLst>
                <a:ext uri="{FF2B5EF4-FFF2-40B4-BE49-F238E27FC236}">
                  <a16:creationId xmlns:a16="http://schemas.microsoft.com/office/drawing/2014/main" id="{98F11067-7044-4740-97BB-CF0A6C8590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1026" name="Rectangle 245">
              <a:extLst>
                <a:ext uri="{FF2B5EF4-FFF2-40B4-BE49-F238E27FC236}">
                  <a16:creationId xmlns:a16="http://schemas.microsoft.com/office/drawing/2014/main" id="{9D7D7466-1470-4D69-8184-251EE386B2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1027" name="Oval 246">
              <a:extLst>
                <a:ext uri="{FF2B5EF4-FFF2-40B4-BE49-F238E27FC236}">
                  <a16:creationId xmlns:a16="http://schemas.microsoft.com/office/drawing/2014/main" id="{A284A6AB-9B1E-4D7F-BC92-44FF802528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41028" name="Group 247">
              <a:extLst>
                <a:ext uri="{FF2B5EF4-FFF2-40B4-BE49-F238E27FC236}">
                  <a16:creationId xmlns:a16="http://schemas.microsoft.com/office/drawing/2014/main" id="{693714ED-47C1-4990-A215-3454ECBB44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1033" name="Line 248">
                <a:extLst>
                  <a:ext uri="{FF2B5EF4-FFF2-40B4-BE49-F238E27FC236}">
                    <a16:creationId xmlns:a16="http://schemas.microsoft.com/office/drawing/2014/main" id="{96F45D23-3136-41B4-9F2E-92290BC83E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1034" name="Line 249">
                <a:extLst>
                  <a:ext uri="{FF2B5EF4-FFF2-40B4-BE49-F238E27FC236}">
                    <a16:creationId xmlns:a16="http://schemas.microsoft.com/office/drawing/2014/main" id="{0A7BF404-54FD-4365-BF21-69DA84200F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1035" name="Line 250">
                <a:extLst>
                  <a:ext uri="{FF2B5EF4-FFF2-40B4-BE49-F238E27FC236}">
                    <a16:creationId xmlns:a16="http://schemas.microsoft.com/office/drawing/2014/main" id="{0156E9CE-D3C8-40F8-B404-CC0725FB53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1029" name="Group 251">
              <a:extLst>
                <a:ext uri="{FF2B5EF4-FFF2-40B4-BE49-F238E27FC236}">
                  <a16:creationId xmlns:a16="http://schemas.microsoft.com/office/drawing/2014/main" id="{755E7404-CB9A-4B17-B69B-73F8C2B885E3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1030" name="Line 252">
                <a:extLst>
                  <a:ext uri="{FF2B5EF4-FFF2-40B4-BE49-F238E27FC236}">
                    <a16:creationId xmlns:a16="http://schemas.microsoft.com/office/drawing/2014/main" id="{6A582521-9120-46E1-8B2C-C416761F4A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1031" name="Line 253">
                <a:extLst>
                  <a:ext uri="{FF2B5EF4-FFF2-40B4-BE49-F238E27FC236}">
                    <a16:creationId xmlns:a16="http://schemas.microsoft.com/office/drawing/2014/main" id="{8F8EFE43-9EBA-471E-B401-0D4347379D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1032" name="Line 254">
                <a:extLst>
                  <a:ext uri="{FF2B5EF4-FFF2-40B4-BE49-F238E27FC236}">
                    <a16:creationId xmlns:a16="http://schemas.microsoft.com/office/drawing/2014/main" id="{B7889309-043A-45F9-BE64-8D0915AD6C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sp>
        <p:nvSpPr>
          <p:cNvPr id="41022" name="Line 260">
            <a:extLst>
              <a:ext uri="{FF2B5EF4-FFF2-40B4-BE49-F238E27FC236}">
                <a16:creationId xmlns:a16="http://schemas.microsoft.com/office/drawing/2014/main" id="{D28EC460-F7C6-4CA3-ABA0-D44DA427B9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58114" y="4079875"/>
            <a:ext cx="1587" cy="230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B0C2A3FD-CD1E-4985-86F3-93CBF0B168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Comunicazione punto a punto: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195F3CCC-660E-42FC-9584-275ACA67DDF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828800" y="1371600"/>
            <a:ext cx="4495800" cy="4648200"/>
          </a:xfrm>
        </p:spPr>
        <p:txBody>
          <a:bodyPr/>
          <a:lstStyle/>
          <a:p>
            <a:pPr eaLnBrk="1" hangingPunct="1"/>
            <a:r>
              <a:rPr lang="en-US" altLang="it-IT" dirty="0" err="1">
                <a:solidFill>
                  <a:srgbClr val="FF0000"/>
                </a:solidFill>
              </a:rPr>
              <a:t>Gli</a:t>
            </a:r>
            <a:r>
              <a:rPr lang="en-US" altLang="it-IT" dirty="0">
                <a:solidFill>
                  <a:srgbClr val="FF0000"/>
                </a:solidFill>
              </a:rPr>
              <a:t> hosts</a:t>
            </a:r>
            <a:endParaRPr lang="en-US" altLang="it-IT" sz="2400" dirty="0"/>
          </a:p>
          <a:p>
            <a:pPr lvl="1" eaLnBrk="1" hangingPunct="1"/>
            <a:r>
              <a:rPr lang="en-US" altLang="it-IT" sz="2000" dirty="0" err="1"/>
              <a:t>fanno</a:t>
            </a:r>
            <a:r>
              <a:rPr lang="en-US" altLang="it-IT" sz="2000" dirty="0"/>
              <a:t> </a:t>
            </a:r>
            <a:r>
              <a:rPr lang="en-US" altLang="it-IT" sz="2000" dirty="0" err="1"/>
              <a:t>girare</a:t>
            </a:r>
            <a:r>
              <a:rPr lang="en-US" altLang="it-IT" sz="2000" dirty="0"/>
              <a:t> </a:t>
            </a:r>
            <a:r>
              <a:rPr lang="en-US" altLang="it-IT" sz="2000" dirty="0" err="1"/>
              <a:t>applicazioni</a:t>
            </a:r>
            <a:endParaRPr lang="en-US" altLang="it-IT" sz="2000" dirty="0"/>
          </a:p>
          <a:p>
            <a:pPr lvl="1" eaLnBrk="1" hangingPunct="1"/>
            <a:r>
              <a:rPr lang="en-US" altLang="it-IT" sz="2000" dirty="0"/>
              <a:t>e.g. Web, email</a:t>
            </a:r>
          </a:p>
          <a:p>
            <a:pPr lvl="1" eaLnBrk="1" hangingPunct="1"/>
            <a:r>
              <a:rPr lang="en-US" altLang="it-IT" sz="2000" dirty="0"/>
              <a:t>al ”</a:t>
            </a:r>
            <a:r>
              <a:rPr lang="en-US" altLang="it-IT" sz="2000" dirty="0" err="1"/>
              <a:t>bordo</a:t>
            </a:r>
            <a:r>
              <a:rPr lang="en-US" altLang="it-IT" sz="2000" dirty="0"/>
              <a:t> </a:t>
            </a:r>
            <a:r>
              <a:rPr lang="en-US" altLang="it-IT" sz="2000" dirty="0" err="1"/>
              <a:t>della</a:t>
            </a:r>
            <a:r>
              <a:rPr lang="en-US" altLang="it-IT" sz="2000" dirty="0"/>
              <a:t> rete” (Edge)</a:t>
            </a:r>
          </a:p>
          <a:p>
            <a:pPr eaLnBrk="1" hangingPunct="1"/>
            <a:r>
              <a:rPr lang="en-US" altLang="it-IT" dirty="0" err="1">
                <a:solidFill>
                  <a:srgbClr val="FF0000"/>
                </a:solidFill>
              </a:rPr>
              <a:t>Modello</a:t>
            </a:r>
            <a:r>
              <a:rPr lang="en-US" altLang="it-IT" dirty="0">
                <a:solidFill>
                  <a:srgbClr val="FF0000"/>
                </a:solidFill>
              </a:rPr>
              <a:t> client/server</a:t>
            </a:r>
            <a:endParaRPr lang="en-US" altLang="it-IT" sz="2400" dirty="0"/>
          </a:p>
          <a:p>
            <a:pPr lvl="1" eaLnBrk="1" hangingPunct="1"/>
            <a:r>
              <a:rPr lang="en-US" altLang="it-IT" sz="2000" dirty="0"/>
              <a:t>Server “always on”</a:t>
            </a:r>
          </a:p>
          <a:p>
            <a:pPr lvl="1" eaLnBrk="1" hangingPunct="1"/>
            <a:r>
              <a:rPr lang="en-US" altLang="it-IT" sz="2000" dirty="0"/>
              <a:t>e.g. Web browser/server; email client/server</a:t>
            </a:r>
          </a:p>
          <a:p>
            <a:pPr eaLnBrk="1" hangingPunct="1"/>
            <a:r>
              <a:rPr lang="en-US" altLang="it-IT" dirty="0" err="1">
                <a:solidFill>
                  <a:srgbClr val="FF0000"/>
                </a:solidFill>
              </a:rPr>
              <a:t>Modello</a:t>
            </a:r>
            <a:r>
              <a:rPr lang="en-US" altLang="it-IT" dirty="0">
                <a:solidFill>
                  <a:srgbClr val="FF0000"/>
                </a:solidFill>
              </a:rPr>
              <a:t> peer2peer</a:t>
            </a:r>
            <a:endParaRPr lang="en-US" altLang="it-IT" sz="2400" dirty="0"/>
          </a:p>
          <a:p>
            <a:pPr lvl="1" eaLnBrk="1" hangingPunct="1"/>
            <a:r>
              <a:rPr lang="en-US" altLang="it-IT" sz="2000" dirty="0" err="1"/>
              <a:t>Uso</a:t>
            </a:r>
            <a:r>
              <a:rPr lang="en-US" altLang="it-IT" sz="2000" dirty="0"/>
              <a:t> </a:t>
            </a:r>
            <a:r>
              <a:rPr lang="en-US" altLang="it-IT" sz="2000" dirty="0" err="1"/>
              <a:t>minimale</a:t>
            </a:r>
            <a:r>
              <a:rPr lang="en-US" altLang="it-IT" sz="2000" dirty="0"/>
              <a:t> di servers</a:t>
            </a:r>
          </a:p>
          <a:p>
            <a:pPr lvl="1" eaLnBrk="1" hangingPunct="1"/>
            <a:r>
              <a:rPr lang="en-US" altLang="it-IT" sz="2000" dirty="0"/>
              <a:t>e.g. Gnutella, </a:t>
            </a:r>
            <a:r>
              <a:rPr lang="en-US" altLang="it-IT" sz="2000" dirty="0" err="1"/>
              <a:t>KaZaA</a:t>
            </a:r>
            <a:r>
              <a:rPr lang="en-US" altLang="it-IT" sz="2000" dirty="0"/>
              <a:t>, Skype</a:t>
            </a:r>
          </a:p>
        </p:txBody>
      </p:sp>
      <p:sp>
        <p:nvSpPr>
          <p:cNvPr id="228" name="Segnaposto piè di pagina 5">
            <a:extLst>
              <a:ext uri="{FF2B5EF4-FFF2-40B4-BE49-F238E27FC236}">
                <a16:creationId xmlns:a16="http://schemas.microsoft.com/office/drawing/2014/main" id="{B9D0B88F-B487-4C9F-A763-738EBEF03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3013" name="Segnaposto numero diapositiva 6">
            <a:extLst>
              <a:ext uri="{FF2B5EF4-FFF2-40B4-BE49-F238E27FC236}">
                <a16:creationId xmlns:a16="http://schemas.microsoft.com/office/drawing/2014/main" id="{BEBB40A1-C1DA-4ECC-9454-42DF2CBB0C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it-IT" sz="1400">
                <a:latin typeface="Times New Roman" panose="02020603050405020304" pitchFamily="18" charset="0"/>
                <a:cs typeface="Arial" panose="020B0604020202020204" pitchFamily="34" charset="0"/>
              </a:rPr>
              <a:t>1-</a:t>
            </a:r>
            <a:fld id="{7CF4CB51-6640-470C-9D2F-6A0E285ED5BC}" type="slidenum">
              <a:rPr lang="en-US" altLang="it-IT" sz="1400">
                <a:latin typeface="Times New Roman" panose="02020603050405020304" pitchFamily="18" charset="0"/>
                <a:cs typeface="Arial" panose="020B0604020202020204" pitchFamily="34" charset="0"/>
              </a:rPr>
              <a:pPr eaLnBrk="0" hangingPunct="0"/>
              <a:t>16</a:t>
            </a:fld>
            <a:endParaRPr lang="en-US" altLang="it-IT" sz="1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3014" name="Freeform 12">
            <a:extLst>
              <a:ext uri="{FF2B5EF4-FFF2-40B4-BE49-F238E27FC236}">
                <a16:creationId xmlns:a16="http://schemas.microsoft.com/office/drawing/2014/main" id="{CD9D43F8-1F75-46E1-9DAC-21C8C880A6CF}"/>
              </a:ext>
            </a:extLst>
          </p:cNvPr>
          <p:cNvSpPr>
            <a:spLocks/>
          </p:cNvSpPr>
          <p:nvPr/>
        </p:nvSpPr>
        <p:spPr bwMode="auto">
          <a:xfrm>
            <a:off x="8293100" y="2200276"/>
            <a:ext cx="1798638" cy="1674813"/>
          </a:xfrm>
          <a:custGeom>
            <a:avLst/>
            <a:gdLst>
              <a:gd name="T0" fmla="*/ 2147483646 w 1292"/>
              <a:gd name="T1" fmla="*/ 2147483646 h 1255"/>
              <a:gd name="T2" fmla="*/ 2147483646 w 1292"/>
              <a:gd name="T3" fmla="*/ 2147483646 h 1255"/>
              <a:gd name="T4" fmla="*/ 2147483646 w 1292"/>
              <a:gd name="T5" fmla="*/ 2147483646 h 1255"/>
              <a:gd name="T6" fmla="*/ 2147483646 w 1292"/>
              <a:gd name="T7" fmla="*/ 2147483646 h 1255"/>
              <a:gd name="T8" fmla="*/ 2147483646 w 1292"/>
              <a:gd name="T9" fmla="*/ 2147483646 h 1255"/>
              <a:gd name="T10" fmla="*/ 2147483646 w 1292"/>
              <a:gd name="T11" fmla="*/ 2147483646 h 1255"/>
              <a:gd name="T12" fmla="*/ 2147483646 w 1292"/>
              <a:gd name="T13" fmla="*/ 2147483646 h 1255"/>
              <a:gd name="T14" fmla="*/ 2147483646 w 1292"/>
              <a:gd name="T15" fmla="*/ 2147483646 h 1255"/>
              <a:gd name="T16" fmla="*/ 2147483646 w 1292"/>
              <a:gd name="T17" fmla="*/ 2147483646 h 1255"/>
              <a:gd name="T18" fmla="*/ 2147483646 w 1292"/>
              <a:gd name="T19" fmla="*/ 2147483646 h 1255"/>
              <a:gd name="T20" fmla="*/ 2147483646 w 1292"/>
              <a:gd name="T21" fmla="*/ 2147483646 h 1255"/>
              <a:gd name="T22" fmla="*/ 2147483646 w 1292"/>
              <a:gd name="T23" fmla="*/ 2147483646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15" name="Freeform 13">
            <a:extLst>
              <a:ext uri="{FF2B5EF4-FFF2-40B4-BE49-F238E27FC236}">
                <a16:creationId xmlns:a16="http://schemas.microsoft.com/office/drawing/2014/main" id="{238B543D-4697-4A2C-840E-9E02CB71CF31}"/>
              </a:ext>
            </a:extLst>
          </p:cNvPr>
          <p:cNvSpPr>
            <a:spLocks/>
          </p:cNvSpPr>
          <p:nvPr/>
        </p:nvSpPr>
        <p:spPr bwMode="auto">
          <a:xfrm>
            <a:off x="6413500" y="2057400"/>
            <a:ext cx="1866900" cy="1589088"/>
          </a:xfrm>
          <a:custGeom>
            <a:avLst/>
            <a:gdLst>
              <a:gd name="T0" fmla="*/ 2147483646 w 1340"/>
              <a:gd name="T1" fmla="*/ 2147483646 h 1191"/>
              <a:gd name="T2" fmla="*/ 2147483646 w 1340"/>
              <a:gd name="T3" fmla="*/ 2147483646 h 1191"/>
              <a:gd name="T4" fmla="*/ 2147483646 w 1340"/>
              <a:gd name="T5" fmla="*/ 2147483646 h 1191"/>
              <a:gd name="T6" fmla="*/ 2147483646 w 1340"/>
              <a:gd name="T7" fmla="*/ 2147483646 h 1191"/>
              <a:gd name="T8" fmla="*/ 2147483646 w 1340"/>
              <a:gd name="T9" fmla="*/ 2147483646 h 1191"/>
              <a:gd name="T10" fmla="*/ 2147483646 w 1340"/>
              <a:gd name="T11" fmla="*/ 2147483646 h 1191"/>
              <a:gd name="T12" fmla="*/ 2147483646 w 1340"/>
              <a:gd name="T13" fmla="*/ 2147483646 h 1191"/>
              <a:gd name="T14" fmla="*/ 2147483646 w 1340"/>
              <a:gd name="T15" fmla="*/ 2147483646 h 1191"/>
              <a:gd name="T16" fmla="*/ 2147483646 w 1340"/>
              <a:gd name="T17" fmla="*/ 2147483646 h 1191"/>
              <a:gd name="T18" fmla="*/ 2147483646 w 1340"/>
              <a:gd name="T19" fmla="*/ 2147483646 h 1191"/>
              <a:gd name="T20" fmla="*/ 2147483646 w 1340"/>
              <a:gd name="T21" fmla="*/ 2147483646 h 1191"/>
              <a:gd name="T22" fmla="*/ 2147483646 w 1340"/>
              <a:gd name="T23" fmla="*/ 2147483646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40"/>
              <a:gd name="T37" fmla="*/ 0 h 1191"/>
              <a:gd name="T38" fmla="*/ 1340 w 1340"/>
              <a:gd name="T39" fmla="*/ 1191 h 119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16" name="Freeform 14">
            <a:extLst>
              <a:ext uri="{FF2B5EF4-FFF2-40B4-BE49-F238E27FC236}">
                <a16:creationId xmlns:a16="http://schemas.microsoft.com/office/drawing/2014/main" id="{2B680795-C0D4-4454-A92B-8387F33C841F}"/>
              </a:ext>
            </a:extLst>
          </p:cNvPr>
          <p:cNvSpPr>
            <a:spLocks/>
          </p:cNvSpPr>
          <p:nvPr/>
        </p:nvSpPr>
        <p:spPr bwMode="auto">
          <a:xfrm>
            <a:off x="6781801" y="3508376"/>
            <a:ext cx="2974975" cy="2219325"/>
          </a:xfrm>
          <a:custGeom>
            <a:avLst/>
            <a:gdLst>
              <a:gd name="T0" fmla="*/ 2147483646 w 2135"/>
              <a:gd name="T1" fmla="*/ 2147483646 h 1662"/>
              <a:gd name="T2" fmla="*/ 2147483646 w 2135"/>
              <a:gd name="T3" fmla="*/ 2147483646 h 1662"/>
              <a:gd name="T4" fmla="*/ 2147483646 w 2135"/>
              <a:gd name="T5" fmla="*/ 2147483646 h 1662"/>
              <a:gd name="T6" fmla="*/ 2147483646 w 2135"/>
              <a:gd name="T7" fmla="*/ 2147483646 h 1662"/>
              <a:gd name="T8" fmla="*/ 2147483646 w 2135"/>
              <a:gd name="T9" fmla="*/ 2147483646 h 1662"/>
              <a:gd name="T10" fmla="*/ 2147483646 w 2135"/>
              <a:gd name="T11" fmla="*/ 2147483646 h 1662"/>
              <a:gd name="T12" fmla="*/ 2147483646 w 2135"/>
              <a:gd name="T13" fmla="*/ 2147483646 h 1662"/>
              <a:gd name="T14" fmla="*/ 2147483646 w 2135"/>
              <a:gd name="T15" fmla="*/ 2147483646 h 1662"/>
              <a:gd name="T16" fmla="*/ 2147483646 w 2135"/>
              <a:gd name="T17" fmla="*/ 2147483646 h 1662"/>
              <a:gd name="T18" fmla="*/ 2147483646 w 2135"/>
              <a:gd name="T19" fmla="*/ 2147483646 h 1662"/>
              <a:gd name="T20" fmla="*/ 2147483646 w 2135"/>
              <a:gd name="T21" fmla="*/ 2147483646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43017" name="Group 233">
            <a:extLst>
              <a:ext uri="{FF2B5EF4-FFF2-40B4-BE49-F238E27FC236}">
                <a16:creationId xmlns:a16="http://schemas.microsoft.com/office/drawing/2014/main" id="{D99B2224-9111-4CE8-833D-ED9910C86109}"/>
              </a:ext>
            </a:extLst>
          </p:cNvPr>
          <p:cNvGrpSpPr>
            <a:grpSpLocks/>
          </p:cNvGrpSpPr>
          <p:nvPr/>
        </p:nvGrpSpPr>
        <p:grpSpPr bwMode="auto">
          <a:xfrm>
            <a:off x="5840414" y="1785938"/>
            <a:ext cx="1100137" cy="874712"/>
            <a:chOff x="3541" y="495"/>
            <a:chExt cx="693" cy="551"/>
          </a:xfrm>
        </p:grpSpPr>
        <p:sp>
          <p:nvSpPr>
            <p:cNvPr id="43236" name="Freeform 232">
              <a:extLst>
                <a:ext uri="{FF2B5EF4-FFF2-40B4-BE49-F238E27FC236}">
                  <a16:creationId xmlns:a16="http://schemas.microsoft.com/office/drawing/2014/main" id="{2CE4FA12-2F34-4FBF-91BB-E74B0B7AF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1" y="495"/>
              <a:ext cx="693" cy="551"/>
            </a:xfrm>
            <a:custGeom>
              <a:avLst/>
              <a:gdLst>
                <a:gd name="T0" fmla="*/ 77 w 693"/>
                <a:gd name="T1" fmla="*/ 63 h 551"/>
                <a:gd name="T2" fmla="*/ 35 w 693"/>
                <a:gd name="T3" fmla="*/ 255 h 551"/>
                <a:gd name="T4" fmla="*/ 35 w 693"/>
                <a:gd name="T5" fmla="*/ 447 h 551"/>
                <a:gd name="T6" fmla="*/ 245 w 693"/>
                <a:gd name="T7" fmla="*/ 513 h 551"/>
                <a:gd name="T8" fmla="*/ 431 w 693"/>
                <a:gd name="T9" fmla="*/ 543 h 551"/>
                <a:gd name="T10" fmla="*/ 647 w 693"/>
                <a:gd name="T11" fmla="*/ 465 h 551"/>
                <a:gd name="T12" fmla="*/ 689 w 693"/>
                <a:gd name="T13" fmla="*/ 303 h 551"/>
                <a:gd name="T14" fmla="*/ 671 w 693"/>
                <a:gd name="T15" fmla="*/ 105 h 551"/>
                <a:gd name="T16" fmla="*/ 617 w 693"/>
                <a:gd name="T17" fmla="*/ 39 h 551"/>
                <a:gd name="T18" fmla="*/ 311 w 693"/>
                <a:gd name="T19" fmla="*/ 3 h 551"/>
                <a:gd name="T20" fmla="*/ 77 w 693"/>
                <a:gd name="T21" fmla="*/ 63 h 5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93"/>
                <a:gd name="T34" fmla="*/ 0 h 551"/>
                <a:gd name="T35" fmla="*/ 693 w 693"/>
                <a:gd name="T36" fmla="*/ 551 h 55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93" h="551">
                  <a:moveTo>
                    <a:pt x="77" y="63"/>
                  </a:moveTo>
                  <a:cubicBezTo>
                    <a:pt x="31" y="105"/>
                    <a:pt x="42" y="191"/>
                    <a:pt x="35" y="255"/>
                  </a:cubicBezTo>
                  <a:cubicBezTo>
                    <a:pt x="28" y="319"/>
                    <a:pt x="0" y="404"/>
                    <a:pt x="35" y="447"/>
                  </a:cubicBezTo>
                  <a:cubicBezTo>
                    <a:pt x="70" y="490"/>
                    <a:pt x="179" y="497"/>
                    <a:pt x="245" y="513"/>
                  </a:cubicBezTo>
                  <a:cubicBezTo>
                    <a:pt x="311" y="529"/>
                    <a:pt x="364" y="551"/>
                    <a:pt x="431" y="543"/>
                  </a:cubicBezTo>
                  <a:cubicBezTo>
                    <a:pt x="498" y="535"/>
                    <a:pt x="604" y="505"/>
                    <a:pt x="647" y="465"/>
                  </a:cubicBezTo>
                  <a:cubicBezTo>
                    <a:pt x="690" y="425"/>
                    <a:pt x="685" y="363"/>
                    <a:pt x="689" y="303"/>
                  </a:cubicBezTo>
                  <a:cubicBezTo>
                    <a:pt x="693" y="243"/>
                    <a:pt x="683" y="149"/>
                    <a:pt x="671" y="105"/>
                  </a:cubicBezTo>
                  <a:cubicBezTo>
                    <a:pt x="659" y="61"/>
                    <a:pt x="677" y="56"/>
                    <a:pt x="617" y="39"/>
                  </a:cubicBezTo>
                  <a:cubicBezTo>
                    <a:pt x="557" y="22"/>
                    <a:pt x="401" y="0"/>
                    <a:pt x="311" y="3"/>
                  </a:cubicBezTo>
                  <a:cubicBezTo>
                    <a:pt x="221" y="6"/>
                    <a:pt x="123" y="21"/>
                    <a:pt x="77" y="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aphicFrame>
          <p:nvGraphicFramePr>
            <p:cNvPr id="43237" name="Object 16">
              <a:extLst>
                <a:ext uri="{FF2B5EF4-FFF2-40B4-BE49-F238E27FC236}">
                  <a16:creationId xmlns:a16="http://schemas.microsoft.com/office/drawing/2014/main" id="{A117D5F6-E1DE-4B17-BFAE-8AF293B587E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92" y="544"/>
            <a:ext cx="586" cy="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82" name="Clip" r:id="rId4" imgW="1307263" imgH="1084139" progId="">
                    <p:embed/>
                  </p:oleObj>
                </mc:Choice>
                <mc:Fallback>
                  <p:oleObj name="Clip" r:id="rId4" imgW="1307263" imgH="1084139" progId="">
                    <p:embed/>
                    <p:pic>
                      <p:nvPicPr>
                        <p:cNvPr id="43237" name="Object 16">
                          <a:extLst>
                            <a:ext uri="{FF2B5EF4-FFF2-40B4-BE49-F238E27FC236}">
                              <a16:creationId xmlns:a16="http://schemas.microsoft.com/office/drawing/2014/main" id="{A117D5F6-E1DE-4B17-BFAE-8AF293B587E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92" y="544"/>
                          <a:ext cx="586" cy="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3018" name="Object 17">
            <a:extLst>
              <a:ext uri="{FF2B5EF4-FFF2-40B4-BE49-F238E27FC236}">
                <a16:creationId xmlns:a16="http://schemas.microsoft.com/office/drawing/2014/main" id="{12B02C4F-C013-4B21-9946-56F8977D1E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85000" y="2311400"/>
          <a:ext cx="279400" cy="18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3" name="Clip" r:id="rId6" imgW="681706" imgH="480401" progId="">
                  <p:embed/>
                </p:oleObj>
              </mc:Choice>
              <mc:Fallback>
                <p:oleObj name="Clip" r:id="rId6" imgW="681706" imgH="480401" progId="">
                  <p:embed/>
                  <p:pic>
                    <p:nvPicPr>
                      <p:cNvPr id="43018" name="Object 17">
                        <a:extLst>
                          <a:ext uri="{FF2B5EF4-FFF2-40B4-BE49-F238E27FC236}">
                            <a16:creationId xmlns:a16="http://schemas.microsoft.com/office/drawing/2014/main" id="{12B02C4F-C013-4B21-9946-56F8977D1E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0" y="2311400"/>
                        <a:ext cx="279400" cy="18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9" name="Line 18">
            <a:extLst>
              <a:ext uri="{FF2B5EF4-FFF2-40B4-BE49-F238E27FC236}">
                <a16:creationId xmlns:a16="http://schemas.microsoft.com/office/drawing/2014/main" id="{11E95B5B-EC91-4EAE-89CE-A759127899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7375" y="2433639"/>
            <a:ext cx="114300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43020" name="Group 19">
            <a:extLst>
              <a:ext uri="{FF2B5EF4-FFF2-40B4-BE49-F238E27FC236}">
                <a16:creationId xmlns:a16="http://schemas.microsoft.com/office/drawing/2014/main" id="{40E4ECD8-FCC7-4919-B2C6-69425D944845}"/>
              </a:ext>
            </a:extLst>
          </p:cNvPr>
          <p:cNvGrpSpPr>
            <a:grpSpLocks/>
          </p:cNvGrpSpPr>
          <p:nvPr/>
        </p:nvGrpSpPr>
        <p:grpSpPr bwMode="auto">
          <a:xfrm>
            <a:off x="6530976" y="2787650"/>
            <a:ext cx="733425" cy="319088"/>
            <a:chOff x="3552" y="246"/>
            <a:chExt cx="527" cy="248"/>
          </a:xfrm>
        </p:grpSpPr>
        <p:graphicFrame>
          <p:nvGraphicFramePr>
            <p:cNvPr id="43233" name="Object 20">
              <a:extLst>
                <a:ext uri="{FF2B5EF4-FFF2-40B4-BE49-F238E27FC236}">
                  <a16:creationId xmlns:a16="http://schemas.microsoft.com/office/drawing/2014/main" id="{423C046D-A41C-48FA-A522-CBC77DDB118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52" y="246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84" name="Clip" r:id="rId8" imgW="1307263" imgH="1084139" progId="">
                    <p:embed/>
                  </p:oleObj>
                </mc:Choice>
                <mc:Fallback>
                  <p:oleObj name="Clip" r:id="rId8" imgW="1307263" imgH="1084139" progId="">
                    <p:embed/>
                    <p:pic>
                      <p:nvPicPr>
                        <p:cNvPr id="43233" name="Object 20">
                          <a:extLst>
                            <a:ext uri="{FF2B5EF4-FFF2-40B4-BE49-F238E27FC236}">
                              <a16:creationId xmlns:a16="http://schemas.microsoft.com/office/drawing/2014/main" id="{423C046D-A41C-48FA-A522-CBC77DDB118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246"/>
                          <a:ext cx="29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234" name="Object 21">
              <a:extLst>
                <a:ext uri="{FF2B5EF4-FFF2-40B4-BE49-F238E27FC236}">
                  <a16:creationId xmlns:a16="http://schemas.microsoft.com/office/drawing/2014/main" id="{4431AE4E-4DE0-44A6-AE9C-C2FF9CA0EA4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78" y="338"/>
            <a:ext cx="201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85" name="Clip" r:id="rId9" imgW="681706" imgH="480401" progId="">
                    <p:embed/>
                  </p:oleObj>
                </mc:Choice>
                <mc:Fallback>
                  <p:oleObj name="Clip" r:id="rId9" imgW="681706" imgH="480401" progId="">
                    <p:embed/>
                    <p:pic>
                      <p:nvPicPr>
                        <p:cNvPr id="43234" name="Object 21">
                          <a:extLst>
                            <a:ext uri="{FF2B5EF4-FFF2-40B4-BE49-F238E27FC236}">
                              <a16:creationId xmlns:a16="http://schemas.microsoft.com/office/drawing/2014/main" id="{4431AE4E-4DE0-44A6-AE9C-C2FF9CA0EA4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8" y="338"/>
                          <a:ext cx="201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235" name="Line 22">
              <a:extLst>
                <a:ext uri="{FF2B5EF4-FFF2-40B4-BE49-F238E27FC236}">
                  <a16:creationId xmlns:a16="http://schemas.microsoft.com/office/drawing/2014/main" id="{7D9B15C6-4A3B-4D8B-95D3-3FCABC314A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4" y="434"/>
              <a:ext cx="8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43021" name="Group 23">
            <a:extLst>
              <a:ext uri="{FF2B5EF4-FFF2-40B4-BE49-F238E27FC236}">
                <a16:creationId xmlns:a16="http://schemas.microsoft.com/office/drawing/2014/main" id="{53B7B683-B452-4B20-A4A7-DC1A2182CCE2}"/>
              </a:ext>
            </a:extLst>
          </p:cNvPr>
          <p:cNvGrpSpPr>
            <a:grpSpLocks/>
          </p:cNvGrpSpPr>
          <p:nvPr/>
        </p:nvGrpSpPr>
        <p:grpSpPr bwMode="auto">
          <a:xfrm>
            <a:off x="6907213" y="2574926"/>
            <a:ext cx="69850" cy="214313"/>
            <a:chOff x="3842" y="406"/>
            <a:chExt cx="51" cy="167"/>
          </a:xfrm>
        </p:grpSpPr>
        <p:sp>
          <p:nvSpPr>
            <p:cNvPr id="43230" name="Oval 24">
              <a:extLst>
                <a:ext uri="{FF2B5EF4-FFF2-40B4-BE49-F238E27FC236}">
                  <a16:creationId xmlns:a16="http://schemas.microsoft.com/office/drawing/2014/main" id="{203CED3A-3165-4975-97CD-8CEC3F9B5F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3231" name="Oval 25">
              <a:extLst>
                <a:ext uri="{FF2B5EF4-FFF2-40B4-BE49-F238E27FC236}">
                  <a16:creationId xmlns:a16="http://schemas.microsoft.com/office/drawing/2014/main" id="{B9F6080C-87F8-4E1B-AD7E-568A8D82B7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3232" name="Oval 26">
              <a:extLst>
                <a:ext uri="{FF2B5EF4-FFF2-40B4-BE49-F238E27FC236}">
                  <a16:creationId xmlns:a16="http://schemas.microsoft.com/office/drawing/2014/main" id="{53E59347-74DE-4259-B6B8-1BDF8A366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3022" name="Group 27">
            <a:extLst>
              <a:ext uri="{FF2B5EF4-FFF2-40B4-BE49-F238E27FC236}">
                <a16:creationId xmlns:a16="http://schemas.microsoft.com/office/drawing/2014/main" id="{0D7A19AA-7176-47E6-8A6B-3A377908BE21}"/>
              </a:ext>
            </a:extLst>
          </p:cNvPr>
          <p:cNvGrpSpPr>
            <a:grpSpLocks/>
          </p:cNvGrpSpPr>
          <p:nvPr/>
        </p:nvGrpSpPr>
        <p:grpSpPr bwMode="auto">
          <a:xfrm>
            <a:off x="7377113" y="3078164"/>
            <a:ext cx="209550" cy="395287"/>
            <a:chOff x="4180" y="783"/>
            <a:chExt cx="150" cy="307"/>
          </a:xfrm>
        </p:grpSpPr>
        <p:sp>
          <p:nvSpPr>
            <p:cNvPr id="43222" name="AutoShape 28">
              <a:extLst>
                <a:ext uri="{FF2B5EF4-FFF2-40B4-BE49-F238E27FC236}">
                  <a16:creationId xmlns:a16="http://schemas.microsoft.com/office/drawing/2014/main" id="{FA07E406-D83C-4A31-8137-EC6C668868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3223" name="Rectangle 29">
              <a:extLst>
                <a:ext uri="{FF2B5EF4-FFF2-40B4-BE49-F238E27FC236}">
                  <a16:creationId xmlns:a16="http://schemas.microsoft.com/office/drawing/2014/main" id="{9AD97CCA-5E21-4258-B1B1-78DE476BA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3224" name="Rectangle 30">
              <a:extLst>
                <a:ext uri="{FF2B5EF4-FFF2-40B4-BE49-F238E27FC236}">
                  <a16:creationId xmlns:a16="http://schemas.microsoft.com/office/drawing/2014/main" id="{EDCEF548-F680-42D7-9938-5542A51A06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3225" name="AutoShape 31">
              <a:extLst>
                <a:ext uri="{FF2B5EF4-FFF2-40B4-BE49-F238E27FC236}">
                  <a16:creationId xmlns:a16="http://schemas.microsoft.com/office/drawing/2014/main" id="{74E2BBF0-B429-4BE4-A3BF-C9FC4EAAD3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3226" name="Line 32">
              <a:extLst>
                <a:ext uri="{FF2B5EF4-FFF2-40B4-BE49-F238E27FC236}">
                  <a16:creationId xmlns:a16="http://schemas.microsoft.com/office/drawing/2014/main" id="{0DB4C9FB-0189-4DB1-BD92-CD52DB86A8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227" name="Line 33">
              <a:extLst>
                <a:ext uri="{FF2B5EF4-FFF2-40B4-BE49-F238E27FC236}">
                  <a16:creationId xmlns:a16="http://schemas.microsoft.com/office/drawing/2014/main" id="{24104421-3650-4938-9528-192C8E84AE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228" name="Rectangle 34">
              <a:extLst>
                <a:ext uri="{FF2B5EF4-FFF2-40B4-BE49-F238E27FC236}">
                  <a16:creationId xmlns:a16="http://schemas.microsoft.com/office/drawing/2014/main" id="{2268ACD5-E2DC-4DF5-9E91-FD488A499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3229" name="Rectangle 35">
              <a:extLst>
                <a:ext uri="{FF2B5EF4-FFF2-40B4-BE49-F238E27FC236}">
                  <a16:creationId xmlns:a16="http://schemas.microsoft.com/office/drawing/2014/main" id="{DCCED23F-D6D0-4179-B238-26E194BEA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3023" name="Group 36">
            <a:extLst>
              <a:ext uri="{FF2B5EF4-FFF2-40B4-BE49-F238E27FC236}">
                <a16:creationId xmlns:a16="http://schemas.microsoft.com/office/drawing/2014/main" id="{2927CB67-1ADD-4574-8DA3-9416541338FF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7689851" y="3155951"/>
            <a:ext cx="80963" cy="233363"/>
            <a:chOff x="3842" y="406"/>
            <a:chExt cx="51" cy="167"/>
          </a:xfrm>
        </p:grpSpPr>
        <p:sp>
          <p:nvSpPr>
            <p:cNvPr id="43219" name="Oval 37">
              <a:extLst>
                <a:ext uri="{FF2B5EF4-FFF2-40B4-BE49-F238E27FC236}">
                  <a16:creationId xmlns:a16="http://schemas.microsoft.com/office/drawing/2014/main" id="{877F6B50-CF41-473E-9112-1D24697541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3220" name="Oval 38">
              <a:extLst>
                <a:ext uri="{FF2B5EF4-FFF2-40B4-BE49-F238E27FC236}">
                  <a16:creationId xmlns:a16="http://schemas.microsoft.com/office/drawing/2014/main" id="{54B2AF94-DEF1-496B-9249-12D54F201D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3221" name="Oval 39">
              <a:extLst>
                <a:ext uri="{FF2B5EF4-FFF2-40B4-BE49-F238E27FC236}">
                  <a16:creationId xmlns:a16="http://schemas.microsoft.com/office/drawing/2014/main" id="{23CA210F-D347-4447-9634-C7BCED582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43024" name="Line 40">
            <a:extLst>
              <a:ext uri="{FF2B5EF4-FFF2-40B4-BE49-F238E27FC236}">
                <a16:creationId xmlns:a16="http://schemas.microsoft.com/office/drawing/2014/main" id="{4C9A311D-0034-47C6-81E9-FB692FFE5041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3638" y="2986089"/>
            <a:ext cx="4953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25" name="Line 41">
            <a:extLst>
              <a:ext uri="{FF2B5EF4-FFF2-40B4-BE49-F238E27FC236}">
                <a16:creationId xmlns:a16="http://schemas.microsoft.com/office/drawing/2014/main" id="{8D2535BA-0BEF-4E2F-A6C6-F27B7B55D89C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6814" y="2982913"/>
            <a:ext cx="1587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26" name="Line 42">
            <a:extLst>
              <a:ext uri="{FF2B5EF4-FFF2-40B4-BE49-F238E27FC236}">
                <a16:creationId xmlns:a16="http://schemas.microsoft.com/office/drawing/2014/main" id="{8EC08FA2-620E-49B2-A5FA-0926962E18B0}"/>
              </a:ext>
            </a:extLst>
          </p:cNvPr>
          <p:cNvSpPr>
            <a:spLocks noChangeShapeType="1"/>
          </p:cNvSpPr>
          <p:nvPr/>
        </p:nvSpPr>
        <p:spPr bwMode="auto">
          <a:xfrm>
            <a:off x="8012114" y="2981325"/>
            <a:ext cx="1587" cy="82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27" name="Line 43">
            <a:extLst>
              <a:ext uri="{FF2B5EF4-FFF2-40B4-BE49-F238E27FC236}">
                <a16:creationId xmlns:a16="http://schemas.microsoft.com/office/drawing/2014/main" id="{EBA1FEC4-973C-4B28-8CBA-3FE9FCDA9AC7}"/>
              </a:ext>
            </a:extLst>
          </p:cNvPr>
          <p:cNvSpPr>
            <a:spLocks noChangeShapeType="1"/>
          </p:cNvSpPr>
          <p:nvPr/>
        </p:nvSpPr>
        <p:spPr bwMode="auto">
          <a:xfrm>
            <a:off x="7213601" y="2446338"/>
            <a:ext cx="288925" cy="265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28" name="Line 44">
            <a:extLst>
              <a:ext uri="{FF2B5EF4-FFF2-40B4-BE49-F238E27FC236}">
                <a16:creationId xmlns:a16="http://schemas.microsoft.com/office/drawing/2014/main" id="{56DE1CAA-0B34-4BE0-986B-4501767D8A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26301" y="2732088"/>
            <a:ext cx="276225" cy="33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29" name="Line 45">
            <a:extLst>
              <a:ext uri="{FF2B5EF4-FFF2-40B4-BE49-F238E27FC236}">
                <a16:creationId xmlns:a16="http://schemas.microsoft.com/office/drawing/2014/main" id="{AEB6773D-371D-431E-A684-BD776F6A73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53350" y="2817813"/>
            <a:ext cx="1588" cy="163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43030" name="Group 46">
            <a:extLst>
              <a:ext uri="{FF2B5EF4-FFF2-40B4-BE49-F238E27FC236}">
                <a16:creationId xmlns:a16="http://schemas.microsoft.com/office/drawing/2014/main" id="{7314CBA8-B657-4400-BEC9-C90DE631789C}"/>
              </a:ext>
            </a:extLst>
          </p:cNvPr>
          <p:cNvGrpSpPr>
            <a:grpSpLocks/>
          </p:cNvGrpSpPr>
          <p:nvPr/>
        </p:nvGrpSpPr>
        <p:grpSpPr bwMode="auto">
          <a:xfrm>
            <a:off x="7872413" y="3055939"/>
            <a:ext cx="209550" cy="395287"/>
            <a:chOff x="4180" y="783"/>
            <a:chExt cx="150" cy="307"/>
          </a:xfrm>
        </p:grpSpPr>
        <p:sp>
          <p:nvSpPr>
            <p:cNvPr id="43211" name="AutoShape 47">
              <a:extLst>
                <a:ext uri="{FF2B5EF4-FFF2-40B4-BE49-F238E27FC236}">
                  <a16:creationId xmlns:a16="http://schemas.microsoft.com/office/drawing/2014/main" id="{5BCB3903-0682-4D21-B98B-6402BC2928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3212" name="Rectangle 48">
              <a:extLst>
                <a:ext uri="{FF2B5EF4-FFF2-40B4-BE49-F238E27FC236}">
                  <a16:creationId xmlns:a16="http://schemas.microsoft.com/office/drawing/2014/main" id="{5F8DB702-FA17-4C9F-95DC-0290CFBC69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3213" name="Rectangle 49">
              <a:extLst>
                <a:ext uri="{FF2B5EF4-FFF2-40B4-BE49-F238E27FC236}">
                  <a16:creationId xmlns:a16="http://schemas.microsoft.com/office/drawing/2014/main" id="{215E30D8-5C51-4179-B63E-97BDE20123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3214" name="AutoShape 50">
              <a:extLst>
                <a:ext uri="{FF2B5EF4-FFF2-40B4-BE49-F238E27FC236}">
                  <a16:creationId xmlns:a16="http://schemas.microsoft.com/office/drawing/2014/main" id="{2864EB9D-8A7B-4834-8EF4-BF85EF4374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3215" name="Line 51">
              <a:extLst>
                <a:ext uri="{FF2B5EF4-FFF2-40B4-BE49-F238E27FC236}">
                  <a16:creationId xmlns:a16="http://schemas.microsoft.com/office/drawing/2014/main" id="{AFBD4694-E71C-4FE5-B5AC-54C4849772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216" name="Line 52">
              <a:extLst>
                <a:ext uri="{FF2B5EF4-FFF2-40B4-BE49-F238E27FC236}">
                  <a16:creationId xmlns:a16="http://schemas.microsoft.com/office/drawing/2014/main" id="{F50FC538-A8D2-484A-8FDA-AC1D7C9FB3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217" name="Rectangle 53">
              <a:extLst>
                <a:ext uri="{FF2B5EF4-FFF2-40B4-BE49-F238E27FC236}">
                  <a16:creationId xmlns:a16="http://schemas.microsoft.com/office/drawing/2014/main" id="{F7FC0E8B-3F6E-4D71-8A62-3BDC797A2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3218" name="Rectangle 54">
              <a:extLst>
                <a:ext uri="{FF2B5EF4-FFF2-40B4-BE49-F238E27FC236}">
                  <a16:creationId xmlns:a16="http://schemas.microsoft.com/office/drawing/2014/main" id="{2AEAB34A-A2E1-4AA6-ACD6-DCAA5C29D0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3031" name="Group 55">
            <a:extLst>
              <a:ext uri="{FF2B5EF4-FFF2-40B4-BE49-F238E27FC236}">
                <a16:creationId xmlns:a16="http://schemas.microsoft.com/office/drawing/2014/main" id="{12B7AC05-65D2-4ACB-A37B-23217145AAF0}"/>
              </a:ext>
            </a:extLst>
          </p:cNvPr>
          <p:cNvGrpSpPr>
            <a:grpSpLocks/>
          </p:cNvGrpSpPr>
          <p:nvPr/>
        </p:nvGrpSpPr>
        <p:grpSpPr bwMode="auto">
          <a:xfrm>
            <a:off x="6915151" y="3675063"/>
            <a:ext cx="479425" cy="925512"/>
            <a:chOff x="3314" y="1248"/>
            <a:chExt cx="344" cy="694"/>
          </a:xfrm>
        </p:grpSpPr>
        <p:graphicFrame>
          <p:nvGraphicFramePr>
            <p:cNvPr id="43202" name="Object 56">
              <a:extLst>
                <a:ext uri="{FF2B5EF4-FFF2-40B4-BE49-F238E27FC236}">
                  <a16:creationId xmlns:a16="http://schemas.microsoft.com/office/drawing/2014/main" id="{DEB94BD9-B9D1-4983-8708-E60E2CBF071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14" y="1248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86" name="Clip" r:id="rId10" imgW="1307263" imgH="1084139" progId="">
                    <p:embed/>
                  </p:oleObj>
                </mc:Choice>
                <mc:Fallback>
                  <p:oleObj name="Clip" r:id="rId10" imgW="1307263" imgH="1084139" progId="">
                    <p:embed/>
                    <p:pic>
                      <p:nvPicPr>
                        <p:cNvPr id="43202" name="Object 56">
                          <a:extLst>
                            <a:ext uri="{FF2B5EF4-FFF2-40B4-BE49-F238E27FC236}">
                              <a16:creationId xmlns:a16="http://schemas.microsoft.com/office/drawing/2014/main" id="{DEB94BD9-B9D1-4983-8708-E60E2CBF071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4" y="1248"/>
                          <a:ext cx="29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203" name="Line 57">
              <a:extLst>
                <a:ext uri="{FF2B5EF4-FFF2-40B4-BE49-F238E27FC236}">
                  <a16:creationId xmlns:a16="http://schemas.microsoft.com/office/drawing/2014/main" id="{F69FBB0B-6E13-4D84-AE2D-9AF00D244B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06" y="1433"/>
              <a:ext cx="5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aphicFrame>
          <p:nvGraphicFramePr>
            <p:cNvPr id="43204" name="Object 58">
              <a:extLst>
                <a:ext uri="{FF2B5EF4-FFF2-40B4-BE49-F238E27FC236}">
                  <a16:creationId xmlns:a16="http://schemas.microsoft.com/office/drawing/2014/main" id="{4E6C6164-AF79-41BA-85DF-AD769BCC3CF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14" y="1694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87" name="Clip" r:id="rId11" imgW="1307263" imgH="1084139" progId="">
                    <p:embed/>
                  </p:oleObj>
                </mc:Choice>
                <mc:Fallback>
                  <p:oleObj name="Clip" r:id="rId11" imgW="1307263" imgH="1084139" progId="">
                    <p:embed/>
                    <p:pic>
                      <p:nvPicPr>
                        <p:cNvPr id="43204" name="Object 58">
                          <a:extLst>
                            <a:ext uri="{FF2B5EF4-FFF2-40B4-BE49-F238E27FC236}">
                              <a16:creationId xmlns:a16="http://schemas.microsoft.com/office/drawing/2014/main" id="{4E6C6164-AF79-41BA-85DF-AD769BCC3CF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4" y="1694"/>
                          <a:ext cx="29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205" name="Line 59">
              <a:extLst>
                <a:ext uri="{FF2B5EF4-FFF2-40B4-BE49-F238E27FC236}">
                  <a16:creationId xmlns:a16="http://schemas.microsoft.com/office/drawing/2014/main" id="{324139D4-45F6-4FF5-9820-D83238FC46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06" y="1882"/>
              <a:ext cx="5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43206" name="Group 60">
              <a:extLst>
                <a:ext uri="{FF2B5EF4-FFF2-40B4-BE49-F238E27FC236}">
                  <a16:creationId xmlns:a16="http://schemas.microsoft.com/office/drawing/2014/main" id="{9EE75257-0495-4849-A7F9-DFD85309F3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4" y="1504"/>
              <a:ext cx="51" cy="167"/>
              <a:chOff x="3842" y="406"/>
              <a:chExt cx="51" cy="167"/>
            </a:xfrm>
          </p:grpSpPr>
          <p:sp>
            <p:nvSpPr>
              <p:cNvPr id="43208" name="Oval 61">
                <a:extLst>
                  <a:ext uri="{FF2B5EF4-FFF2-40B4-BE49-F238E27FC236}">
                    <a16:creationId xmlns:a16="http://schemas.microsoft.com/office/drawing/2014/main" id="{708FDF3A-C42D-42D8-952B-A2A944DD47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209" name="Oval 62">
                <a:extLst>
                  <a:ext uri="{FF2B5EF4-FFF2-40B4-BE49-F238E27FC236}">
                    <a16:creationId xmlns:a16="http://schemas.microsoft.com/office/drawing/2014/main" id="{F5682806-E513-4AE7-85D9-AA2BB39688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210" name="Oval 63">
                <a:extLst>
                  <a:ext uri="{FF2B5EF4-FFF2-40B4-BE49-F238E27FC236}">
                    <a16:creationId xmlns:a16="http://schemas.microsoft.com/office/drawing/2014/main" id="{54D28214-9471-4EE2-A5D6-1F7027A615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43207" name="Line 64">
              <a:extLst>
                <a:ext uri="{FF2B5EF4-FFF2-40B4-BE49-F238E27FC236}">
                  <a16:creationId xmlns:a16="http://schemas.microsoft.com/office/drawing/2014/main" id="{97C01F98-FED5-4031-BC70-7C1987E7A7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4" y="1431"/>
              <a:ext cx="0" cy="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aphicFrame>
        <p:nvGraphicFramePr>
          <p:cNvPr id="43032" name="Object 65">
            <a:extLst>
              <a:ext uri="{FF2B5EF4-FFF2-40B4-BE49-F238E27FC236}">
                <a16:creationId xmlns:a16="http://schemas.microsoft.com/office/drawing/2014/main" id="{79A2F735-1680-4ED1-9EBA-10575C188B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83513" y="4684714"/>
          <a:ext cx="417512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8" name="Clip" r:id="rId12" imgW="1307263" imgH="1084139" progId="">
                  <p:embed/>
                </p:oleObj>
              </mc:Choice>
              <mc:Fallback>
                <p:oleObj name="Clip" r:id="rId12" imgW="1307263" imgH="1084139" progId="">
                  <p:embed/>
                  <p:pic>
                    <p:nvPicPr>
                      <p:cNvPr id="43032" name="Object 65">
                        <a:extLst>
                          <a:ext uri="{FF2B5EF4-FFF2-40B4-BE49-F238E27FC236}">
                            <a16:creationId xmlns:a16="http://schemas.microsoft.com/office/drawing/2014/main" id="{79A2F735-1680-4ED1-9EBA-10575C188B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3513" y="4684714"/>
                        <a:ext cx="417512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33" name="Object 66">
            <a:extLst>
              <a:ext uri="{FF2B5EF4-FFF2-40B4-BE49-F238E27FC236}">
                <a16:creationId xmlns:a16="http://schemas.microsoft.com/office/drawing/2014/main" id="{6F25D195-FED6-400F-8930-BEEBF23213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69151" y="4673600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9" name="Clip" r:id="rId13" imgW="1307263" imgH="1084139" progId="">
                  <p:embed/>
                </p:oleObj>
              </mc:Choice>
              <mc:Fallback>
                <p:oleObj name="Clip" r:id="rId13" imgW="1307263" imgH="1084139" progId="">
                  <p:embed/>
                  <p:pic>
                    <p:nvPicPr>
                      <p:cNvPr id="43033" name="Object 66">
                        <a:extLst>
                          <a:ext uri="{FF2B5EF4-FFF2-40B4-BE49-F238E27FC236}">
                            <a16:creationId xmlns:a16="http://schemas.microsoft.com/office/drawing/2014/main" id="{6F25D195-FED6-400F-8930-BEEBF23213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9151" y="4673600"/>
                        <a:ext cx="41592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34" name="Oval 67">
            <a:extLst>
              <a:ext uri="{FF2B5EF4-FFF2-40B4-BE49-F238E27FC236}">
                <a16:creationId xmlns:a16="http://schemas.microsoft.com/office/drawing/2014/main" id="{35DF3DF6-7DDB-409E-BD82-EC3622D051C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585869" y="4777581"/>
            <a:ext cx="63500" cy="6508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43035" name="Oval 68">
            <a:extLst>
              <a:ext uri="{FF2B5EF4-FFF2-40B4-BE49-F238E27FC236}">
                <a16:creationId xmlns:a16="http://schemas.microsoft.com/office/drawing/2014/main" id="{77BF593F-A12F-4185-B361-A54F8E9462F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670801" y="4775201"/>
            <a:ext cx="63500" cy="66675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43036" name="Oval 69">
            <a:extLst>
              <a:ext uri="{FF2B5EF4-FFF2-40B4-BE49-F238E27FC236}">
                <a16:creationId xmlns:a16="http://schemas.microsoft.com/office/drawing/2014/main" id="{A909AE3A-DE2C-41D1-94F8-F536EF2A212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748588" y="4779963"/>
            <a:ext cx="61913" cy="6508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43037" name="Line 70">
            <a:extLst>
              <a:ext uri="{FF2B5EF4-FFF2-40B4-BE49-F238E27FC236}">
                <a16:creationId xmlns:a16="http://schemas.microsoft.com/office/drawing/2014/main" id="{E54BBF87-30CC-44B0-A782-C3C676B712C0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8008145" y="4660108"/>
            <a:ext cx="603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38" name="Line 71">
            <a:extLst>
              <a:ext uri="{FF2B5EF4-FFF2-40B4-BE49-F238E27FC236}">
                <a16:creationId xmlns:a16="http://schemas.microsoft.com/office/drawing/2014/main" id="{EA3459A4-4A65-41FA-9DC4-821BFC2DCAB4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7381875" y="4651375"/>
            <a:ext cx="63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39" name="Line 72">
            <a:extLst>
              <a:ext uri="{FF2B5EF4-FFF2-40B4-BE49-F238E27FC236}">
                <a16:creationId xmlns:a16="http://schemas.microsoft.com/office/drawing/2014/main" id="{62BE4E88-9AD7-4114-8625-0E07A854024E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7728744" y="4312444"/>
            <a:ext cx="0" cy="627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40" name="Line 73">
            <a:extLst>
              <a:ext uri="{FF2B5EF4-FFF2-40B4-BE49-F238E27FC236}">
                <a16:creationId xmlns:a16="http://schemas.microsoft.com/office/drawing/2014/main" id="{8B0F382E-E2DD-4355-ABDA-7731BF4D66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94576" y="4251326"/>
            <a:ext cx="93663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41" name="Line 74">
            <a:extLst>
              <a:ext uri="{FF2B5EF4-FFF2-40B4-BE49-F238E27FC236}">
                <a16:creationId xmlns:a16="http://schemas.microsoft.com/office/drawing/2014/main" id="{04E2A4CE-1322-4BA3-BD56-7383B9021ABD}"/>
              </a:ext>
            </a:extLst>
          </p:cNvPr>
          <p:cNvSpPr>
            <a:spLocks noChangeShapeType="1"/>
          </p:cNvSpPr>
          <p:nvPr/>
        </p:nvSpPr>
        <p:spPr bwMode="auto">
          <a:xfrm>
            <a:off x="7996238" y="4297363"/>
            <a:ext cx="303212" cy="385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42" name="Line 75">
            <a:extLst>
              <a:ext uri="{FF2B5EF4-FFF2-40B4-BE49-F238E27FC236}">
                <a16:creationId xmlns:a16="http://schemas.microsoft.com/office/drawing/2014/main" id="{F35B4EC9-B71C-40C3-8105-DC46197BDE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91575" y="4294188"/>
            <a:ext cx="279400" cy="392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43043" name="Object 76">
            <a:extLst>
              <a:ext uri="{FF2B5EF4-FFF2-40B4-BE49-F238E27FC236}">
                <a16:creationId xmlns:a16="http://schemas.microsoft.com/office/drawing/2014/main" id="{29B3F98E-8EBB-4B28-80A5-677DE0A595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69375" y="3846513"/>
          <a:ext cx="203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" name="Clip" r:id="rId14" imgW="982811" imgH="1208363" progId="">
                  <p:embed/>
                </p:oleObj>
              </mc:Choice>
              <mc:Fallback>
                <p:oleObj name="Clip" r:id="rId14" imgW="982811" imgH="1208363" progId="">
                  <p:embed/>
                  <p:pic>
                    <p:nvPicPr>
                      <p:cNvPr id="43043" name="Object 76">
                        <a:extLst>
                          <a:ext uri="{FF2B5EF4-FFF2-40B4-BE49-F238E27FC236}">
                            <a16:creationId xmlns:a16="http://schemas.microsoft.com/office/drawing/2014/main" id="{29B3F98E-8EBB-4B28-80A5-677DE0A595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9375" y="3846513"/>
                        <a:ext cx="2032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44" name="Object 77">
            <a:extLst>
              <a:ext uri="{FF2B5EF4-FFF2-40B4-BE49-F238E27FC236}">
                <a16:creationId xmlns:a16="http://schemas.microsoft.com/office/drawing/2014/main" id="{45E5D4D4-613F-41C2-AED3-1925836A12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32700" y="3927476"/>
          <a:ext cx="203200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1" name="Clip" r:id="rId16" imgW="982811" imgH="1208363" progId="">
                  <p:embed/>
                </p:oleObj>
              </mc:Choice>
              <mc:Fallback>
                <p:oleObj name="Clip" r:id="rId16" imgW="982811" imgH="1208363" progId="">
                  <p:embed/>
                  <p:pic>
                    <p:nvPicPr>
                      <p:cNvPr id="43044" name="Object 77">
                        <a:extLst>
                          <a:ext uri="{FF2B5EF4-FFF2-40B4-BE49-F238E27FC236}">
                            <a16:creationId xmlns:a16="http://schemas.microsoft.com/office/drawing/2014/main" id="{45E5D4D4-613F-41C2-AED3-1925836A12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2700" y="3927476"/>
                        <a:ext cx="203200" cy="23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45" name="Freeform 78">
            <a:extLst>
              <a:ext uri="{FF2B5EF4-FFF2-40B4-BE49-F238E27FC236}">
                <a16:creationId xmlns:a16="http://schemas.microsoft.com/office/drawing/2014/main" id="{F58047D7-476D-4F11-9844-2D0C896DE8DE}"/>
              </a:ext>
            </a:extLst>
          </p:cNvPr>
          <p:cNvSpPr>
            <a:spLocks/>
          </p:cNvSpPr>
          <p:nvPr/>
        </p:nvSpPr>
        <p:spPr bwMode="auto">
          <a:xfrm>
            <a:off x="7713664" y="3702050"/>
            <a:ext cx="1354137" cy="304800"/>
          </a:xfrm>
          <a:custGeom>
            <a:avLst/>
            <a:gdLst>
              <a:gd name="T0" fmla="*/ 0 w 972"/>
              <a:gd name="T1" fmla="*/ 2147483646 h 228"/>
              <a:gd name="T2" fmla="*/ 2147483646 w 972"/>
              <a:gd name="T3" fmla="*/ 2147483646 h 228"/>
              <a:gd name="T4" fmla="*/ 2147483646 w 972"/>
              <a:gd name="T5" fmla="*/ 2147483646 h 228"/>
              <a:gd name="T6" fmla="*/ 0 60000 65536"/>
              <a:gd name="T7" fmla="*/ 0 60000 65536"/>
              <a:gd name="T8" fmla="*/ 0 60000 65536"/>
              <a:gd name="T9" fmla="*/ 0 w 972"/>
              <a:gd name="T10" fmla="*/ 0 h 228"/>
              <a:gd name="T11" fmla="*/ 972 w 972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2" h="228">
                <a:moveTo>
                  <a:pt x="0" y="228"/>
                </a:moveTo>
                <a:cubicBezTo>
                  <a:pt x="135" y="123"/>
                  <a:pt x="270" y="18"/>
                  <a:pt x="432" y="9"/>
                </a:cubicBezTo>
                <a:cubicBezTo>
                  <a:pt x="594" y="0"/>
                  <a:pt x="783" y="85"/>
                  <a:pt x="972" y="171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43046" name="Group 79">
            <a:extLst>
              <a:ext uri="{FF2B5EF4-FFF2-40B4-BE49-F238E27FC236}">
                <a16:creationId xmlns:a16="http://schemas.microsoft.com/office/drawing/2014/main" id="{E76C6505-A208-4F82-ADF6-B011233662C3}"/>
              </a:ext>
            </a:extLst>
          </p:cNvPr>
          <p:cNvGrpSpPr>
            <a:grpSpLocks/>
          </p:cNvGrpSpPr>
          <p:nvPr/>
        </p:nvGrpSpPr>
        <p:grpSpPr bwMode="auto">
          <a:xfrm>
            <a:off x="7980363" y="5124450"/>
            <a:ext cx="406400" cy="427038"/>
            <a:chOff x="2870" y="1518"/>
            <a:chExt cx="292" cy="320"/>
          </a:xfrm>
        </p:grpSpPr>
        <p:graphicFrame>
          <p:nvGraphicFramePr>
            <p:cNvPr id="43200" name="Object 80">
              <a:extLst>
                <a:ext uri="{FF2B5EF4-FFF2-40B4-BE49-F238E27FC236}">
                  <a16:creationId xmlns:a16="http://schemas.microsoft.com/office/drawing/2014/main" id="{A9D146E9-5C29-493D-96DE-4A0A4CA2316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92" name="Clip" r:id="rId17" imgW="826829" imgH="840406" progId="">
                    <p:embed/>
                  </p:oleObj>
                </mc:Choice>
                <mc:Fallback>
                  <p:oleObj name="Clip" r:id="rId17" imgW="826829" imgH="840406" progId="">
                    <p:embed/>
                    <p:pic>
                      <p:nvPicPr>
                        <p:cNvPr id="43200" name="Object 80">
                          <a:extLst>
                            <a:ext uri="{FF2B5EF4-FFF2-40B4-BE49-F238E27FC236}">
                              <a16:creationId xmlns:a16="http://schemas.microsoft.com/office/drawing/2014/main" id="{A9D146E9-5C29-493D-96DE-4A0A4CA2316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201" name="Object 81">
              <a:extLst>
                <a:ext uri="{FF2B5EF4-FFF2-40B4-BE49-F238E27FC236}">
                  <a16:creationId xmlns:a16="http://schemas.microsoft.com/office/drawing/2014/main" id="{05430FC4-AAEC-4269-AAAE-ECB56C05B4C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93" name="Clip" r:id="rId19" imgW="1268295" imgH="1199426" progId="">
                    <p:embed/>
                  </p:oleObj>
                </mc:Choice>
                <mc:Fallback>
                  <p:oleObj name="Clip" r:id="rId19" imgW="1268295" imgH="1199426" progId="">
                    <p:embed/>
                    <p:pic>
                      <p:nvPicPr>
                        <p:cNvPr id="43201" name="Object 81">
                          <a:extLst>
                            <a:ext uri="{FF2B5EF4-FFF2-40B4-BE49-F238E27FC236}">
                              <a16:creationId xmlns:a16="http://schemas.microsoft.com/office/drawing/2014/main" id="{05430FC4-AAEC-4269-AAAE-ECB56C05B4C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3047" name="Group 82">
            <a:extLst>
              <a:ext uri="{FF2B5EF4-FFF2-40B4-BE49-F238E27FC236}">
                <a16:creationId xmlns:a16="http://schemas.microsoft.com/office/drawing/2014/main" id="{814692F7-87E0-41D6-ABF7-2FECA0D4FA2D}"/>
              </a:ext>
            </a:extLst>
          </p:cNvPr>
          <p:cNvGrpSpPr>
            <a:grpSpLocks/>
          </p:cNvGrpSpPr>
          <p:nvPr/>
        </p:nvGrpSpPr>
        <p:grpSpPr bwMode="auto">
          <a:xfrm>
            <a:off x="8758238" y="5156200"/>
            <a:ext cx="406400" cy="427038"/>
            <a:chOff x="2870" y="1518"/>
            <a:chExt cx="292" cy="320"/>
          </a:xfrm>
        </p:grpSpPr>
        <p:graphicFrame>
          <p:nvGraphicFramePr>
            <p:cNvPr id="43198" name="Object 83">
              <a:extLst>
                <a:ext uri="{FF2B5EF4-FFF2-40B4-BE49-F238E27FC236}">
                  <a16:creationId xmlns:a16="http://schemas.microsoft.com/office/drawing/2014/main" id="{3E66BE57-776D-4575-ACC8-69B18BB33A3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94" name="Clip" r:id="rId21" imgW="826829" imgH="840406" progId="">
                    <p:embed/>
                  </p:oleObj>
                </mc:Choice>
                <mc:Fallback>
                  <p:oleObj name="Clip" r:id="rId21" imgW="826829" imgH="840406" progId="">
                    <p:embed/>
                    <p:pic>
                      <p:nvPicPr>
                        <p:cNvPr id="43198" name="Object 83">
                          <a:extLst>
                            <a:ext uri="{FF2B5EF4-FFF2-40B4-BE49-F238E27FC236}">
                              <a16:creationId xmlns:a16="http://schemas.microsoft.com/office/drawing/2014/main" id="{3E66BE57-776D-4575-ACC8-69B18BB33A3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199" name="Object 84">
              <a:extLst>
                <a:ext uri="{FF2B5EF4-FFF2-40B4-BE49-F238E27FC236}">
                  <a16:creationId xmlns:a16="http://schemas.microsoft.com/office/drawing/2014/main" id="{3194E1E8-8475-4E12-BB43-F8EB3DBEA92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95" name="Clip" r:id="rId22" imgW="1268295" imgH="1199426" progId="">
                    <p:embed/>
                  </p:oleObj>
                </mc:Choice>
                <mc:Fallback>
                  <p:oleObj name="Clip" r:id="rId22" imgW="1268295" imgH="1199426" progId="">
                    <p:embed/>
                    <p:pic>
                      <p:nvPicPr>
                        <p:cNvPr id="43199" name="Object 84">
                          <a:extLst>
                            <a:ext uri="{FF2B5EF4-FFF2-40B4-BE49-F238E27FC236}">
                              <a16:creationId xmlns:a16="http://schemas.microsoft.com/office/drawing/2014/main" id="{3194E1E8-8475-4E12-BB43-F8EB3DBEA92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3048" name="Group 85">
            <a:extLst>
              <a:ext uri="{FF2B5EF4-FFF2-40B4-BE49-F238E27FC236}">
                <a16:creationId xmlns:a16="http://schemas.microsoft.com/office/drawing/2014/main" id="{42832B55-0776-4CE3-B503-051D1052E4FA}"/>
              </a:ext>
            </a:extLst>
          </p:cNvPr>
          <p:cNvGrpSpPr>
            <a:grpSpLocks/>
          </p:cNvGrpSpPr>
          <p:nvPr/>
        </p:nvGrpSpPr>
        <p:grpSpPr bwMode="auto">
          <a:xfrm>
            <a:off x="8343901" y="4872039"/>
            <a:ext cx="379413" cy="376237"/>
            <a:chOff x="4733" y="2082"/>
            <a:chExt cx="272" cy="282"/>
          </a:xfrm>
        </p:grpSpPr>
        <p:graphicFrame>
          <p:nvGraphicFramePr>
            <p:cNvPr id="43196" name="Object 86">
              <a:extLst>
                <a:ext uri="{FF2B5EF4-FFF2-40B4-BE49-F238E27FC236}">
                  <a16:creationId xmlns:a16="http://schemas.microsoft.com/office/drawing/2014/main" id="{B724A506-EA3F-4FA8-B0DF-EE3AAB17A59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33" y="2082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96" name="Clip" r:id="rId23" imgW="826829" imgH="840406" progId="">
                    <p:embed/>
                  </p:oleObj>
                </mc:Choice>
                <mc:Fallback>
                  <p:oleObj name="Clip" r:id="rId23" imgW="826829" imgH="840406" progId="">
                    <p:embed/>
                    <p:pic>
                      <p:nvPicPr>
                        <p:cNvPr id="43196" name="Object 86">
                          <a:extLst>
                            <a:ext uri="{FF2B5EF4-FFF2-40B4-BE49-F238E27FC236}">
                              <a16:creationId xmlns:a16="http://schemas.microsoft.com/office/drawing/2014/main" id="{B724A506-EA3F-4FA8-B0DF-EE3AAB17A59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3" y="2082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197" name="Rectangle 87">
              <a:extLst>
                <a:ext uri="{FF2B5EF4-FFF2-40B4-BE49-F238E27FC236}">
                  <a16:creationId xmlns:a16="http://schemas.microsoft.com/office/drawing/2014/main" id="{7ABB8F8E-DAC6-4994-99BA-26B156DCB7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2" y="2181"/>
              <a:ext cx="192" cy="183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43049" name="Line 88">
            <a:extLst>
              <a:ext uri="{FF2B5EF4-FFF2-40B4-BE49-F238E27FC236}">
                <a16:creationId xmlns:a16="http://schemas.microsoft.com/office/drawing/2014/main" id="{524FC453-FEC0-406D-AAB7-648419AA8500}"/>
              </a:ext>
            </a:extLst>
          </p:cNvPr>
          <p:cNvSpPr>
            <a:spLocks noChangeShapeType="1"/>
          </p:cNvSpPr>
          <p:nvPr/>
        </p:nvSpPr>
        <p:spPr bwMode="auto">
          <a:xfrm>
            <a:off x="8650288" y="47752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43050" name="Group 89">
            <a:extLst>
              <a:ext uri="{FF2B5EF4-FFF2-40B4-BE49-F238E27FC236}">
                <a16:creationId xmlns:a16="http://schemas.microsoft.com/office/drawing/2014/main" id="{A3914973-D88B-44C9-BB62-8E8D52072747}"/>
              </a:ext>
            </a:extLst>
          </p:cNvPr>
          <p:cNvGrpSpPr>
            <a:grpSpLocks/>
          </p:cNvGrpSpPr>
          <p:nvPr/>
        </p:nvGrpSpPr>
        <p:grpSpPr bwMode="auto">
          <a:xfrm>
            <a:off x="9371013" y="4198939"/>
            <a:ext cx="207962" cy="409575"/>
            <a:chOff x="4180" y="783"/>
            <a:chExt cx="150" cy="307"/>
          </a:xfrm>
        </p:grpSpPr>
        <p:sp>
          <p:nvSpPr>
            <p:cNvPr id="43188" name="AutoShape 90">
              <a:extLst>
                <a:ext uri="{FF2B5EF4-FFF2-40B4-BE49-F238E27FC236}">
                  <a16:creationId xmlns:a16="http://schemas.microsoft.com/office/drawing/2014/main" id="{AF8B7B7A-50CC-44F4-8CF3-CAC2D580F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3189" name="Rectangle 91">
              <a:extLst>
                <a:ext uri="{FF2B5EF4-FFF2-40B4-BE49-F238E27FC236}">
                  <a16:creationId xmlns:a16="http://schemas.microsoft.com/office/drawing/2014/main" id="{790B539F-A125-45C5-AF65-5EB63C188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3190" name="Rectangle 92">
              <a:extLst>
                <a:ext uri="{FF2B5EF4-FFF2-40B4-BE49-F238E27FC236}">
                  <a16:creationId xmlns:a16="http://schemas.microsoft.com/office/drawing/2014/main" id="{5B901BA6-5CC8-4784-99CE-F313BF6C0B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3191" name="AutoShape 93">
              <a:extLst>
                <a:ext uri="{FF2B5EF4-FFF2-40B4-BE49-F238E27FC236}">
                  <a16:creationId xmlns:a16="http://schemas.microsoft.com/office/drawing/2014/main" id="{7207F288-9939-4BCB-BFC1-33B84C02CF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3192" name="Line 94">
              <a:extLst>
                <a:ext uri="{FF2B5EF4-FFF2-40B4-BE49-F238E27FC236}">
                  <a16:creationId xmlns:a16="http://schemas.microsoft.com/office/drawing/2014/main" id="{FDDDB177-EE0D-4DB1-BE53-EC3B245898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193" name="Line 95">
              <a:extLst>
                <a:ext uri="{FF2B5EF4-FFF2-40B4-BE49-F238E27FC236}">
                  <a16:creationId xmlns:a16="http://schemas.microsoft.com/office/drawing/2014/main" id="{74830364-A717-47ED-B9E0-FDBA982376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194" name="Rectangle 96">
              <a:extLst>
                <a:ext uri="{FF2B5EF4-FFF2-40B4-BE49-F238E27FC236}">
                  <a16:creationId xmlns:a16="http://schemas.microsoft.com/office/drawing/2014/main" id="{A8E11619-D79F-462F-ADC9-ADB8B2BCC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3195" name="Rectangle 97">
              <a:extLst>
                <a:ext uri="{FF2B5EF4-FFF2-40B4-BE49-F238E27FC236}">
                  <a16:creationId xmlns:a16="http://schemas.microsoft.com/office/drawing/2014/main" id="{A0BF772F-39F8-4D1C-8B78-208BE11EA0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3051" name="Group 236">
            <a:extLst>
              <a:ext uri="{FF2B5EF4-FFF2-40B4-BE49-F238E27FC236}">
                <a16:creationId xmlns:a16="http://schemas.microsoft.com/office/drawing/2014/main" id="{81916A08-745D-4A4E-8472-0554E633A553}"/>
              </a:ext>
            </a:extLst>
          </p:cNvPr>
          <p:cNvGrpSpPr>
            <a:grpSpLocks/>
          </p:cNvGrpSpPr>
          <p:nvPr/>
        </p:nvGrpSpPr>
        <p:grpSpPr bwMode="auto">
          <a:xfrm>
            <a:off x="9332914" y="4652964"/>
            <a:ext cx="796925" cy="1260475"/>
            <a:chOff x="5087" y="3051"/>
            <a:chExt cx="502" cy="794"/>
          </a:xfrm>
        </p:grpSpPr>
        <p:sp>
          <p:nvSpPr>
            <p:cNvPr id="43178" name="Freeform 235">
              <a:extLst>
                <a:ext uri="{FF2B5EF4-FFF2-40B4-BE49-F238E27FC236}">
                  <a16:creationId xmlns:a16="http://schemas.microsoft.com/office/drawing/2014/main" id="{F074534B-21EA-4108-83FE-D7202F29B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7" y="3051"/>
              <a:ext cx="502" cy="794"/>
            </a:xfrm>
            <a:custGeom>
              <a:avLst/>
              <a:gdLst>
                <a:gd name="T0" fmla="*/ 289 w 502"/>
                <a:gd name="T1" fmla="*/ 9 h 794"/>
                <a:gd name="T2" fmla="*/ 127 w 502"/>
                <a:gd name="T3" fmla="*/ 33 h 794"/>
                <a:gd name="T4" fmla="*/ 25 w 502"/>
                <a:gd name="T5" fmla="*/ 207 h 794"/>
                <a:gd name="T6" fmla="*/ 13 w 502"/>
                <a:gd name="T7" fmla="*/ 621 h 794"/>
                <a:gd name="T8" fmla="*/ 103 w 502"/>
                <a:gd name="T9" fmla="*/ 771 h 794"/>
                <a:gd name="T10" fmla="*/ 271 w 502"/>
                <a:gd name="T11" fmla="*/ 759 h 794"/>
                <a:gd name="T12" fmla="*/ 421 w 502"/>
                <a:gd name="T13" fmla="*/ 735 h 794"/>
                <a:gd name="T14" fmla="*/ 469 w 502"/>
                <a:gd name="T15" fmla="*/ 579 h 794"/>
                <a:gd name="T16" fmla="*/ 487 w 502"/>
                <a:gd name="T17" fmla="*/ 471 h 794"/>
                <a:gd name="T18" fmla="*/ 469 w 502"/>
                <a:gd name="T19" fmla="*/ 87 h 794"/>
                <a:gd name="T20" fmla="*/ 289 w 502"/>
                <a:gd name="T21" fmla="*/ 9 h 7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2"/>
                <a:gd name="T34" fmla="*/ 0 h 794"/>
                <a:gd name="T35" fmla="*/ 502 w 502"/>
                <a:gd name="T36" fmla="*/ 794 h 7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2" h="794">
                  <a:moveTo>
                    <a:pt x="289" y="9"/>
                  </a:moveTo>
                  <a:cubicBezTo>
                    <a:pt x="232" y="0"/>
                    <a:pt x="171" y="0"/>
                    <a:pt x="127" y="33"/>
                  </a:cubicBezTo>
                  <a:cubicBezTo>
                    <a:pt x="83" y="66"/>
                    <a:pt x="44" y="109"/>
                    <a:pt x="25" y="207"/>
                  </a:cubicBezTo>
                  <a:cubicBezTo>
                    <a:pt x="6" y="305"/>
                    <a:pt x="0" y="527"/>
                    <a:pt x="13" y="621"/>
                  </a:cubicBezTo>
                  <a:cubicBezTo>
                    <a:pt x="26" y="715"/>
                    <a:pt x="60" y="748"/>
                    <a:pt x="103" y="771"/>
                  </a:cubicBezTo>
                  <a:cubicBezTo>
                    <a:pt x="146" y="794"/>
                    <a:pt x="218" y="765"/>
                    <a:pt x="271" y="759"/>
                  </a:cubicBezTo>
                  <a:cubicBezTo>
                    <a:pt x="324" y="753"/>
                    <a:pt x="388" y="765"/>
                    <a:pt x="421" y="735"/>
                  </a:cubicBezTo>
                  <a:cubicBezTo>
                    <a:pt x="454" y="705"/>
                    <a:pt x="458" y="623"/>
                    <a:pt x="469" y="579"/>
                  </a:cubicBezTo>
                  <a:cubicBezTo>
                    <a:pt x="480" y="535"/>
                    <a:pt x="487" y="553"/>
                    <a:pt x="487" y="471"/>
                  </a:cubicBezTo>
                  <a:cubicBezTo>
                    <a:pt x="487" y="389"/>
                    <a:pt x="502" y="164"/>
                    <a:pt x="469" y="87"/>
                  </a:cubicBezTo>
                  <a:cubicBezTo>
                    <a:pt x="436" y="10"/>
                    <a:pt x="346" y="18"/>
                    <a:pt x="289" y="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43179" name="Group 234">
              <a:extLst>
                <a:ext uri="{FF2B5EF4-FFF2-40B4-BE49-F238E27FC236}">
                  <a16:creationId xmlns:a16="http://schemas.microsoft.com/office/drawing/2014/main" id="{DC9CB518-A63D-4B11-B57D-6D7BFC82B1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57" y="3111"/>
              <a:ext cx="347" cy="654"/>
              <a:chOff x="4935" y="2925"/>
              <a:chExt cx="347" cy="654"/>
            </a:xfrm>
          </p:grpSpPr>
          <p:sp>
            <p:nvSpPr>
              <p:cNvPr id="43180" name="AutoShape 99">
                <a:extLst>
                  <a:ext uri="{FF2B5EF4-FFF2-40B4-BE49-F238E27FC236}">
                    <a16:creationId xmlns:a16="http://schemas.microsoft.com/office/drawing/2014/main" id="{5E7AEBA8-926E-40F0-BEAB-91749EC774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5" y="3428"/>
                <a:ext cx="347" cy="151"/>
              </a:xfrm>
              <a:prstGeom prst="parallelogram">
                <a:avLst>
                  <a:gd name="adj" fmla="val 8852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181" name="Rectangle 100">
                <a:extLst>
                  <a:ext uri="{FF2B5EF4-FFF2-40B4-BE49-F238E27FC236}">
                    <a16:creationId xmlns:a16="http://schemas.microsoft.com/office/drawing/2014/main" id="{01A7468F-3BFA-432F-95DA-FB4A92F15F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1" y="2929"/>
                <a:ext cx="165" cy="503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182" name="Rectangle 101">
                <a:extLst>
                  <a:ext uri="{FF2B5EF4-FFF2-40B4-BE49-F238E27FC236}">
                    <a16:creationId xmlns:a16="http://schemas.microsoft.com/office/drawing/2014/main" id="{DEB803CE-E752-4A41-B5D7-B3E6DF130D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7" y="3072"/>
                <a:ext cx="220" cy="503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183" name="AutoShape 102">
                <a:extLst>
                  <a:ext uri="{FF2B5EF4-FFF2-40B4-BE49-F238E27FC236}">
                    <a16:creationId xmlns:a16="http://schemas.microsoft.com/office/drawing/2014/main" id="{1323B79D-ED36-40A2-BA67-478CB6E1F0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5" y="2925"/>
                <a:ext cx="347" cy="151"/>
              </a:xfrm>
              <a:prstGeom prst="parallelogram">
                <a:avLst>
                  <a:gd name="adj" fmla="val 8852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184" name="Line 103">
                <a:extLst>
                  <a:ext uri="{FF2B5EF4-FFF2-40B4-BE49-F238E27FC236}">
                    <a16:creationId xmlns:a16="http://schemas.microsoft.com/office/drawing/2014/main" id="{E4E155A0-25D2-435F-8A4D-3F4E882F2F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2" y="2936"/>
                <a:ext cx="0" cy="4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3185" name="Line 104">
                <a:extLst>
                  <a:ext uri="{FF2B5EF4-FFF2-40B4-BE49-F238E27FC236}">
                    <a16:creationId xmlns:a16="http://schemas.microsoft.com/office/drawing/2014/main" id="{EE929DB2-4C3F-4C72-A9A1-92E799B818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57" y="3428"/>
                <a:ext cx="125" cy="1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3186" name="Rectangle 105">
                <a:extLst>
                  <a:ext uri="{FF2B5EF4-FFF2-40B4-BE49-F238E27FC236}">
                    <a16:creationId xmlns:a16="http://schemas.microsoft.com/office/drawing/2014/main" id="{A2A86DBF-4CB3-4BDD-8753-1712F8D37C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65" y="3138"/>
                <a:ext cx="146" cy="29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187" name="Rectangle 106">
                <a:extLst>
                  <a:ext uri="{FF2B5EF4-FFF2-40B4-BE49-F238E27FC236}">
                    <a16:creationId xmlns:a16="http://schemas.microsoft.com/office/drawing/2014/main" id="{576A57EA-A1A0-4965-8964-AA41B94A53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6" y="3225"/>
                <a:ext cx="111" cy="1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43052" name="Line 107">
            <a:extLst>
              <a:ext uri="{FF2B5EF4-FFF2-40B4-BE49-F238E27FC236}">
                <a16:creationId xmlns:a16="http://schemas.microsoft.com/office/drawing/2014/main" id="{766140F5-6605-479B-B816-D11CC7EA5798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8984456" y="4572794"/>
            <a:ext cx="611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53" name="Line 108">
            <a:extLst>
              <a:ext uri="{FF2B5EF4-FFF2-40B4-BE49-F238E27FC236}">
                <a16:creationId xmlns:a16="http://schemas.microsoft.com/office/drawing/2014/main" id="{15454683-C607-4926-8742-06E57CAEA59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9338469" y="4825206"/>
            <a:ext cx="0" cy="103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54" name="Line 109">
            <a:extLst>
              <a:ext uri="{FF2B5EF4-FFF2-40B4-BE49-F238E27FC236}">
                <a16:creationId xmlns:a16="http://schemas.microsoft.com/office/drawing/2014/main" id="{87BE913A-D95A-41F6-8B14-391197AC0B79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9328150" y="4356100"/>
            <a:ext cx="0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55" name="Line 110">
            <a:extLst>
              <a:ext uri="{FF2B5EF4-FFF2-40B4-BE49-F238E27FC236}">
                <a16:creationId xmlns:a16="http://schemas.microsoft.com/office/drawing/2014/main" id="{165B150A-E687-4770-AD75-A47BD0E8CB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07350" y="2497138"/>
            <a:ext cx="458788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56" name="Line 111">
            <a:extLst>
              <a:ext uri="{FF2B5EF4-FFF2-40B4-BE49-F238E27FC236}">
                <a16:creationId xmlns:a16="http://schemas.microsoft.com/office/drawing/2014/main" id="{A4600333-F96F-43DA-950A-A03283059D95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2389" y="2481263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57" name="Line 112">
            <a:extLst>
              <a:ext uri="{FF2B5EF4-FFF2-40B4-BE49-F238E27FC236}">
                <a16:creationId xmlns:a16="http://schemas.microsoft.com/office/drawing/2014/main" id="{7444E138-A389-456E-9A23-12D62836CF1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461500" y="2817814"/>
            <a:ext cx="241300" cy="681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58" name="Line 113">
            <a:extLst>
              <a:ext uri="{FF2B5EF4-FFF2-40B4-BE49-F238E27FC236}">
                <a16:creationId xmlns:a16="http://schemas.microsoft.com/office/drawing/2014/main" id="{D88E9D5F-20A4-4BCE-8510-9F884FA6F59D}"/>
              </a:ext>
            </a:extLst>
          </p:cNvPr>
          <p:cNvSpPr>
            <a:spLocks noChangeShapeType="1"/>
          </p:cNvSpPr>
          <p:nvPr/>
        </p:nvSpPr>
        <p:spPr bwMode="auto">
          <a:xfrm>
            <a:off x="8691563" y="2593975"/>
            <a:ext cx="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59" name="Line 114">
            <a:extLst>
              <a:ext uri="{FF2B5EF4-FFF2-40B4-BE49-F238E27FC236}">
                <a16:creationId xmlns:a16="http://schemas.microsoft.com/office/drawing/2014/main" id="{8F76A7AF-A837-40B9-978A-3188A311C259}"/>
              </a:ext>
            </a:extLst>
          </p:cNvPr>
          <p:cNvSpPr>
            <a:spLocks noChangeShapeType="1"/>
          </p:cNvSpPr>
          <p:nvPr/>
        </p:nvSpPr>
        <p:spPr bwMode="auto">
          <a:xfrm>
            <a:off x="8716964" y="3241675"/>
            <a:ext cx="534987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60" name="Line 115">
            <a:extLst>
              <a:ext uri="{FF2B5EF4-FFF2-40B4-BE49-F238E27FC236}">
                <a16:creationId xmlns:a16="http://schemas.microsoft.com/office/drawing/2014/main" id="{3019CE84-34A1-4602-B3BF-79D540DA5A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77338" y="3706813"/>
            <a:ext cx="26670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61" name="Line 116">
            <a:extLst>
              <a:ext uri="{FF2B5EF4-FFF2-40B4-BE49-F238E27FC236}">
                <a16:creationId xmlns:a16="http://schemas.microsoft.com/office/drawing/2014/main" id="{DA376C31-71F8-4E52-A61F-F7C204098B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50325" y="2786064"/>
            <a:ext cx="560388" cy="384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62" name="Line 117">
            <a:extLst>
              <a:ext uri="{FF2B5EF4-FFF2-40B4-BE49-F238E27FC236}">
                <a16:creationId xmlns:a16="http://schemas.microsoft.com/office/drawing/2014/main" id="{C74AAECC-909E-4487-BAA2-F6A5CDE6C9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59850" y="2225675"/>
            <a:ext cx="350838" cy="255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63" name="Line 118">
            <a:extLst>
              <a:ext uri="{FF2B5EF4-FFF2-40B4-BE49-F238E27FC236}">
                <a16:creationId xmlns:a16="http://schemas.microsoft.com/office/drawing/2014/main" id="{14E8744D-006D-4F59-BAB4-5C075440E6B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677401" y="2401888"/>
            <a:ext cx="201613" cy="176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43064" name="Group 119">
            <a:extLst>
              <a:ext uri="{FF2B5EF4-FFF2-40B4-BE49-F238E27FC236}">
                <a16:creationId xmlns:a16="http://schemas.microsoft.com/office/drawing/2014/main" id="{2D0EB8D1-A069-4BFD-A954-E1ADEDF1FFCC}"/>
              </a:ext>
            </a:extLst>
          </p:cNvPr>
          <p:cNvGrpSpPr>
            <a:grpSpLocks/>
          </p:cNvGrpSpPr>
          <p:nvPr/>
        </p:nvGrpSpPr>
        <p:grpSpPr bwMode="auto">
          <a:xfrm>
            <a:off x="7488238" y="2593976"/>
            <a:ext cx="501650" cy="233363"/>
            <a:chOff x="3600" y="219"/>
            <a:chExt cx="360" cy="175"/>
          </a:xfrm>
        </p:grpSpPr>
        <p:sp>
          <p:nvSpPr>
            <p:cNvPr id="43165" name="Oval 120">
              <a:extLst>
                <a:ext uri="{FF2B5EF4-FFF2-40B4-BE49-F238E27FC236}">
                  <a16:creationId xmlns:a16="http://schemas.microsoft.com/office/drawing/2014/main" id="{1A606289-ABAB-4C8F-821D-E474E298B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3166" name="Line 121">
              <a:extLst>
                <a:ext uri="{FF2B5EF4-FFF2-40B4-BE49-F238E27FC236}">
                  <a16:creationId xmlns:a16="http://schemas.microsoft.com/office/drawing/2014/main" id="{B9085C63-FE29-49D1-B893-FCE0326B23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167" name="Line 122">
              <a:extLst>
                <a:ext uri="{FF2B5EF4-FFF2-40B4-BE49-F238E27FC236}">
                  <a16:creationId xmlns:a16="http://schemas.microsoft.com/office/drawing/2014/main" id="{C191EFDD-FF8D-49BB-8746-C94CB513FE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168" name="Rectangle 123">
              <a:extLst>
                <a:ext uri="{FF2B5EF4-FFF2-40B4-BE49-F238E27FC236}">
                  <a16:creationId xmlns:a16="http://schemas.microsoft.com/office/drawing/2014/main" id="{3A339313-D935-42CA-B0A1-297FBD18B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3169" name="Oval 124">
              <a:extLst>
                <a:ext uri="{FF2B5EF4-FFF2-40B4-BE49-F238E27FC236}">
                  <a16:creationId xmlns:a16="http://schemas.microsoft.com/office/drawing/2014/main" id="{B2843E58-9DE8-4C75-8D27-EEC3BA40AE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43170" name="Group 125">
              <a:extLst>
                <a:ext uri="{FF2B5EF4-FFF2-40B4-BE49-F238E27FC236}">
                  <a16:creationId xmlns:a16="http://schemas.microsoft.com/office/drawing/2014/main" id="{9D7614E1-AC26-4F1A-8071-CA3D19CFF9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3175" name="Line 126">
                <a:extLst>
                  <a:ext uri="{FF2B5EF4-FFF2-40B4-BE49-F238E27FC236}">
                    <a16:creationId xmlns:a16="http://schemas.microsoft.com/office/drawing/2014/main" id="{E6E4C734-F4EF-477E-890B-91D4436A05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3176" name="Line 127">
                <a:extLst>
                  <a:ext uri="{FF2B5EF4-FFF2-40B4-BE49-F238E27FC236}">
                    <a16:creationId xmlns:a16="http://schemas.microsoft.com/office/drawing/2014/main" id="{7B58195A-47F9-4A69-A0BD-62978553A7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3177" name="Line 128">
                <a:extLst>
                  <a:ext uri="{FF2B5EF4-FFF2-40B4-BE49-F238E27FC236}">
                    <a16:creationId xmlns:a16="http://schemas.microsoft.com/office/drawing/2014/main" id="{845B5F5A-60AF-45FB-AA6B-7CEFCD24DF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3171" name="Group 129">
              <a:extLst>
                <a:ext uri="{FF2B5EF4-FFF2-40B4-BE49-F238E27FC236}">
                  <a16:creationId xmlns:a16="http://schemas.microsoft.com/office/drawing/2014/main" id="{D7092CAF-2354-4A24-8882-DDB23D77B73E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3172" name="Line 130">
                <a:extLst>
                  <a:ext uri="{FF2B5EF4-FFF2-40B4-BE49-F238E27FC236}">
                    <a16:creationId xmlns:a16="http://schemas.microsoft.com/office/drawing/2014/main" id="{99F58921-E905-4E99-96EC-3F172997A1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3173" name="Line 131">
                <a:extLst>
                  <a:ext uri="{FF2B5EF4-FFF2-40B4-BE49-F238E27FC236}">
                    <a16:creationId xmlns:a16="http://schemas.microsoft.com/office/drawing/2014/main" id="{530FACFD-1143-4641-AB65-F14C054139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3174" name="Line 132">
                <a:extLst>
                  <a:ext uri="{FF2B5EF4-FFF2-40B4-BE49-F238E27FC236}">
                    <a16:creationId xmlns:a16="http://schemas.microsoft.com/office/drawing/2014/main" id="{4DBE0AE5-B1D5-483A-825A-C91240110B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grpSp>
        <p:nvGrpSpPr>
          <p:cNvPr id="43065" name="Group 133">
            <a:extLst>
              <a:ext uri="{FF2B5EF4-FFF2-40B4-BE49-F238E27FC236}">
                <a16:creationId xmlns:a16="http://schemas.microsoft.com/office/drawing/2014/main" id="{324F48B4-B359-4EAC-8B6E-026A3BC6F127}"/>
              </a:ext>
            </a:extLst>
          </p:cNvPr>
          <p:cNvGrpSpPr>
            <a:grpSpLocks/>
          </p:cNvGrpSpPr>
          <p:nvPr/>
        </p:nvGrpSpPr>
        <p:grpSpPr bwMode="auto">
          <a:xfrm>
            <a:off x="8440738" y="2365376"/>
            <a:ext cx="501650" cy="233363"/>
            <a:chOff x="3600" y="219"/>
            <a:chExt cx="360" cy="175"/>
          </a:xfrm>
        </p:grpSpPr>
        <p:sp>
          <p:nvSpPr>
            <p:cNvPr id="43152" name="Oval 134">
              <a:extLst>
                <a:ext uri="{FF2B5EF4-FFF2-40B4-BE49-F238E27FC236}">
                  <a16:creationId xmlns:a16="http://schemas.microsoft.com/office/drawing/2014/main" id="{A8BFC3DD-4CDC-4512-944F-C115ACEA5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3153" name="Line 135">
              <a:extLst>
                <a:ext uri="{FF2B5EF4-FFF2-40B4-BE49-F238E27FC236}">
                  <a16:creationId xmlns:a16="http://schemas.microsoft.com/office/drawing/2014/main" id="{185ED7DA-7EBE-40C9-9F01-F1F1C31B64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154" name="Line 136">
              <a:extLst>
                <a:ext uri="{FF2B5EF4-FFF2-40B4-BE49-F238E27FC236}">
                  <a16:creationId xmlns:a16="http://schemas.microsoft.com/office/drawing/2014/main" id="{4CFEB7DB-6D10-4FCA-9F57-02A5046DA5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155" name="Rectangle 137">
              <a:extLst>
                <a:ext uri="{FF2B5EF4-FFF2-40B4-BE49-F238E27FC236}">
                  <a16:creationId xmlns:a16="http://schemas.microsoft.com/office/drawing/2014/main" id="{53D82322-C982-4450-B5CA-16437DCEFB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3156" name="Oval 138">
              <a:extLst>
                <a:ext uri="{FF2B5EF4-FFF2-40B4-BE49-F238E27FC236}">
                  <a16:creationId xmlns:a16="http://schemas.microsoft.com/office/drawing/2014/main" id="{D3D64F21-5CEF-4FA5-88DC-D220ADF46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43157" name="Group 139">
              <a:extLst>
                <a:ext uri="{FF2B5EF4-FFF2-40B4-BE49-F238E27FC236}">
                  <a16:creationId xmlns:a16="http://schemas.microsoft.com/office/drawing/2014/main" id="{E65A133A-BC2C-4878-82FF-A7E447F39B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3162" name="Line 140">
                <a:extLst>
                  <a:ext uri="{FF2B5EF4-FFF2-40B4-BE49-F238E27FC236}">
                    <a16:creationId xmlns:a16="http://schemas.microsoft.com/office/drawing/2014/main" id="{02776823-88ED-4B89-A0CC-66889CF702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3163" name="Line 141">
                <a:extLst>
                  <a:ext uri="{FF2B5EF4-FFF2-40B4-BE49-F238E27FC236}">
                    <a16:creationId xmlns:a16="http://schemas.microsoft.com/office/drawing/2014/main" id="{9837B64A-33DC-418A-B514-D34E1F7B17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3164" name="Line 142">
                <a:extLst>
                  <a:ext uri="{FF2B5EF4-FFF2-40B4-BE49-F238E27FC236}">
                    <a16:creationId xmlns:a16="http://schemas.microsoft.com/office/drawing/2014/main" id="{53EB455B-6701-4D2F-8D12-213310A0BC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3158" name="Group 143">
              <a:extLst>
                <a:ext uri="{FF2B5EF4-FFF2-40B4-BE49-F238E27FC236}">
                  <a16:creationId xmlns:a16="http://schemas.microsoft.com/office/drawing/2014/main" id="{150F685D-D9A7-4026-912C-648E4B883C6B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3159" name="Line 144">
                <a:extLst>
                  <a:ext uri="{FF2B5EF4-FFF2-40B4-BE49-F238E27FC236}">
                    <a16:creationId xmlns:a16="http://schemas.microsoft.com/office/drawing/2014/main" id="{CF1C663C-3C65-4B3C-BEC2-F6A7977138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3160" name="Line 145">
                <a:extLst>
                  <a:ext uri="{FF2B5EF4-FFF2-40B4-BE49-F238E27FC236}">
                    <a16:creationId xmlns:a16="http://schemas.microsoft.com/office/drawing/2014/main" id="{11F2AFF2-A55E-4B09-BB29-4C94CBA757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3161" name="Line 146">
                <a:extLst>
                  <a:ext uri="{FF2B5EF4-FFF2-40B4-BE49-F238E27FC236}">
                    <a16:creationId xmlns:a16="http://schemas.microsoft.com/office/drawing/2014/main" id="{D8591E41-1D67-456D-91AC-428CDCD2E5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grpSp>
        <p:nvGrpSpPr>
          <p:cNvPr id="43066" name="Group 147">
            <a:extLst>
              <a:ext uri="{FF2B5EF4-FFF2-40B4-BE49-F238E27FC236}">
                <a16:creationId xmlns:a16="http://schemas.microsoft.com/office/drawing/2014/main" id="{68C87E03-5835-42D2-9EAF-EBB79EB94CC5}"/>
              </a:ext>
            </a:extLst>
          </p:cNvPr>
          <p:cNvGrpSpPr>
            <a:grpSpLocks/>
          </p:cNvGrpSpPr>
          <p:nvPr/>
        </p:nvGrpSpPr>
        <p:grpSpPr bwMode="auto">
          <a:xfrm>
            <a:off x="8458200" y="3022601"/>
            <a:ext cx="501650" cy="233363"/>
            <a:chOff x="3600" y="219"/>
            <a:chExt cx="360" cy="175"/>
          </a:xfrm>
        </p:grpSpPr>
        <p:sp>
          <p:nvSpPr>
            <p:cNvPr id="43139" name="Oval 148">
              <a:extLst>
                <a:ext uri="{FF2B5EF4-FFF2-40B4-BE49-F238E27FC236}">
                  <a16:creationId xmlns:a16="http://schemas.microsoft.com/office/drawing/2014/main" id="{F149C9D7-638F-4329-A1A7-7D4D223C6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3140" name="Line 149">
              <a:extLst>
                <a:ext uri="{FF2B5EF4-FFF2-40B4-BE49-F238E27FC236}">
                  <a16:creationId xmlns:a16="http://schemas.microsoft.com/office/drawing/2014/main" id="{4920D621-3332-4A5D-9491-6F29681C59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141" name="Line 150">
              <a:extLst>
                <a:ext uri="{FF2B5EF4-FFF2-40B4-BE49-F238E27FC236}">
                  <a16:creationId xmlns:a16="http://schemas.microsoft.com/office/drawing/2014/main" id="{3347EC93-A252-41FE-8620-3BC219072E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142" name="Rectangle 151">
              <a:extLst>
                <a:ext uri="{FF2B5EF4-FFF2-40B4-BE49-F238E27FC236}">
                  <a16:creationId xmlns:a16="http://schemas.microsoft.com/office/drawing/2014/main" id="{6EEF1C93-787A-4CEB-8035-5A26B2F81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3143" name="Oval 152">
              <a:extLst>
                <a:ext uri="{FF2B5EF4-FFF2-40B4-BE49-F238E27FC236}">
                  <a16:creationId xmlns:a16="http://schemas.microsoft.com/office/drawing/2014/main" id="{19EA75A3-164C-4B74-A7B9-488E2AC748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43144" name="Group 153">
              <a:extLst>
                <a:ext uri="{FF2B5EF4-FFF2-40B4-BE49-F238E27FC236}">
                  <a16:creationId xmlns:a16="http://schemas.microsoft.com/office/drawing/2014/main" id="{7B697162-C5FC-4A13-88A5-CF68652606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3149" name="Line 154">
                <a:extLst>
                  <a:ext uri="{FF2B5EF4-FFF2-40B4-BE49-F238E27FC236}">
                    <a16:creationId xmlns:a16="http://schemas.microsoft.com/office/drawing/2014/main" id="{97844358-8737-4FC6-B129-79345B8AE1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3150" name="Line 155">
                <a:extLst>
                  <a:ext uri="{FF2B5EF4-FFF2-40B4-BE49-F238E27FC236}">
                    <a16:creationId xmlns:a16="http://schemas.microsoft.com/office/drawing/2014/main" id="{7849A4D9-B785-4205-9E5B-8BCB2F7574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3151" name="Line 156">
                <a:extLst>
                  <a:ext uri="{FF2B5EF4-FFF2-40B4-BE49-F238E27FC236}">
                    <a16:creationId xmlns:a16="http://schemas.microsoft.com/office/drawing/2014/main" id="{35326F85-9154-431C-B271-98D08176DE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3145" name="Group 157">
              <a:extLst>
                <a:ext uri="{FF2B5EF4-FFF2-40B4-BE49-F238E27FC236}">
                  <a16:creationId xmlns:a16="http://schemas.microsoft.com/office/drawing/2014/main" id="{5F9C5758-0D15-4BA0-A637-389EA5611042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3146" name="Line 158">
                <a:extLst>
                  <a:ext uri="{FF2B5EF4-FFF2-40B4-BE49-F238E27FC236}">
                    <a16:creationId xmlns:a16="http://schemas.microsoft.com/office/drawing/2014/main" id="{93D141EA-9C7C-4B4C-BB7B-DD53F45647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3147" name="Line 159">
                <a:extLst>
                  <a:ext uri="{FF2B5EF4-FFF2-40B4-BE49-F238E27FC236}">
                    <a16:creationId xmlns:a16="http://schemas.microsoft.com/office/drawing/2014/main" id="{F4578931-AB3D-43A7-A6E5-18369F7190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3148" name="Line 160">
                <a:extLst>
                  <a:ext uri="{FF2B5EF4-FFF2-40B4-BE49-F238E27FC236}">
                    <a16:creationId xmlns:a16="http://schemas.microsoft.com/office/drawing/2014/main" id="{23772808-1B78-43DA-80C3-9E058A0217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grpSp>
        <p:nvGrpSpPr>
          <p:cNvPr id="43067" name="Group 161">
            <a:extLst>
              <a:ext uri="{FF2B5EF4-FFF2-40B4-BE49-F238E27FC236}">
                <a16:creationId xmlns:a16="http://schemas.microsoft.com/office/drawing/2014/main" id="{FDBF51A4-2C1E-4861-B75B-08345DFAF52A}"/>
              </a:ext>
            </a:extLst>
          </p:cNvPr>
          <p:cNvGrpSpPr>
            <a:grpSpLocks/>
          </p:cNvGrpSpPr>
          <p:nvPr/>
        </p:nvGrpSpPr>
        <p:grpSpPr bwMode="auto">
          <a:xfrm>
            <a:off x="9428163" y="2573338"/>
            <a:ext cx="500062" cy="233362"/>
            <a:chOff x="3600" y="219"/>
            <a:chExt cx="360" cy="175"/>
          </a:xfrm>
        </p:grpSpPr>
        <p:sp>
          <p:nvSpPr>
            <p:cNvPr id="43126" name="Oval 162">
              <a:extLst>
                <a:ext uri="{FF2B5EF4-FFF2-40B4-BE49-F238E27FC236}">
                  <a16:creationId xmlns:a16="http://schemas.microsoft.com/office/drawing/2014/main" id="{A46A32B6-F07F-486C-A953-E4B834925F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3127" name="Line 163">
              <a:extLst>
                <a:ext uri="{FF2B5EF4-FFF2-40B4-BE49-F238E27FC236}">
                  <a16:creationId xmlns:a16="http://schemas.microsoft.com/office/drawing/2014/main" id="{A018CD8B-A779-44D9-BFE8-FD7EF46CBD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128" name="Line 164">
              <a:extLst>
                <a:ext uri="{FF2B5EF4-FFF2-40B4-BE49-F238E27FC236}">
                  <a16:creationId xmlns:a16="http://schemas.microsoft.com/office/drawing/2014/main" id="{084807A2-E5CF-4277-ADC9-4323EAB1E3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129" name="Rectangle 165">
              <a:extLst>
                <a:ext uri="{FF2B5EF4-FFF2-40B4-BE49-F238E27FC236}">
                  <a16:creationId xmlns:a16="http://schemas.microsoft.com/office/drawing/2014/main" id="{CCE0B9D7-99C0-4C30-A512-193D01292A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3130" name="Oval 166">
              <a:extLst>
                <a:ext uri="{FF2B5EF4-FFF2-40B4-BE49-F238E27FC236}">
                  <a16:creationId xmlns:a16="http://schemas.microsoft.com/office/drawing/2014/main" id="{84C7F65E-D80D-445A-A7EF-4E9DD37A4F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43131" name="Group 167">
              <a:extLst>
                <a:ext uri="{FF2B5EF4-FFF2-40B4-BE49-F238E27FC236}">
                  <a16:creationId xmlns:a16="http://schemas.microsoft.com/office/drawing/2014/main" id="{A2CCEAF0-89F3-43D9-9D74-754DECA3DF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3136" name="Line 168">
                <a:extLst>
                  <a:ext uri="{FF2B5EF4-FFF2-40B4-BE49-F238E27FC236}">
                    <a16:creationId xmlns:a16="http://schemas.microsoft.com/office/drawing/2014/main" id="{97B60276-CA4E-4C84-9BEA-E697E4F861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3137" name="Line 169">
                <a:extLst>
                  <a:ext uri="{FF2B5EF4-FFF2-40B4-BE49-F238E27FC236}">
                    <a16:creationId xmlns:a16="http://schemas.microsoft.com/office/drawing/2014/main" id="{3C18E995-FA9B-41D8-95E5-BE967215B0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3138" name="Line 170">
                <a:extLst>
                  <a:ext uri="{FF2B5EF4-FFF2-40B4-BE49-F238E27FC236}">
                    <a16:creationId xmlns:a16="http://schemas.microsoft.com/office/drawing/2014/main" id="{A5502F22-8BB1-42F9-AE80-26C4300025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3132" name="Group 171">
              <a:extLst>
                <a:ext uri="{FF2B5EF4-FFF2-40B4-BE49-F238E27FC236}">
                  <a16:creationId xmlns:a16="http://schemas.microsoft.com/office/drawing/2014/main" id="{4048C597-CF72-4763-89DF-C7203843E44E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3133" name="Line 172">
                <a:extLst>
                  <a:ext uri="{FF2B5EF4-FFF2-40B4-BE49-F238E27FC236}">
                    <a16:creationId xmlns:a16="http://schemas.microsoft.com/office/drawing/2014/main" id="{2C348803-CDEF-44A8-89DB-95C406F89A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3134" name="Line 173">
                <a:extLst>
                  <a:ext uri="{FF2B5EF4-FFF2-40B4-BE49-F238E27FC236}">
                    <a16:creationId xmlns:a16="http://schemas.microsoft.com/office/drawing/2014/main" id="{F716C2F2-F1FE-41DD-9C3E-43DBDA1504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3135" name="Line 174">
                <a:extLst>
                  <a:ext uri="{FF2B5EF4-FFF2-40B4-BE49-F238E27FC236}">
                    <a16:creationId xmlns:a16="http://schemas.microsoft.com/office/drawing/2014/main" id="{BE92AE5B-A249-4C8F-87BE-2E40EFCE80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grpSp>
        <p:nvGrpSpPr>
          <p:cNvPr id="43068" name="Group 175">
            <a:extLst>
              <a:ext uri="{FF2B5EF4-FFF2-40B4-BE49-F238E27FC236}">
                <a16:creationId xmlns:a16="http://schemas.microsoft.com/office/drawing/2014/main" id="{E2CDB880-C4D2-431F-87D3-3A69487A0BE1}"/>
              </a:ext>
            </a:extLst>
          </p:cNvPr>
          <p:cNvGrpSpPr>
            <a:grpSpLocks/>
          </p:cNvGrpSpPr>
          <p:nvPr/>
        </p:nvGrpSpPr>
        <p:grpSpPr bwMode="auto">
          <a:xfrm>
            <a:off x="9234488" y="3470276"/>
            <a:ext cx="501650" cy="233363"/>
            <a:chOff x="3600" y="219"/>
            <a:chExt cx="360" cy="175"/>
          </a:xfrm>
        </p:grpSpPr>
        <p:sp>
          <p:nvSpPr>
            <p:cNvPr id="43113" name="Oval 176">
              <a:extLst>
                <a:ext uri="{FF2B5EF4-FFF2-40B4-BE49-F238E27FC236}">
                  <a16:creationId xmlns:a16="http://schemas.microsoft.com/office/drawing/2014/main" id="{962DF9F2-F1FB-4553-96BA-ECFA5238B4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3114" name="Line 177">
              <a:extLst>
                <a:ext uri="{FF2B5EF4-FFF2-40B4-BE49-F238E27FC236}">
                  <a16:creationId xmlns:a16="http://schemas.microsoft.com/office/drawing/2014/main" id="{2A451568-C9E8-4736-B388-7E7587667C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115" name="Line 178">
              <a:extLst>
                <a:ext uri="{FF2B5EF4-FFF2-40B4-BE49-F238E27FC236}">
                  <a16:creationId xmlns:a16="http://schemas.microsoft.com/office/drawing/2014/main" id="{9EA1D675-0DB4-4909-99B1-E3656578DB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116" name="Rectangle 179">
              <a:extLst>
                <a:ext uri="{FF2B5EF4-FFF2-40B4-BE49-F238E27FC236}">
                  <a16:creationId xmlns:a16="http://schemas.microsoft.com/office/drawing/2014/main" id="{C5433333-A188-40EB-9BD2-933F8DAB84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3117" name="Oval 180">
              <a:extLst>
                <a:ext uri="{FF2B5EF4-FFF2-40B4-BE49-F238E27FC236}">
                  <a16:creationId xmlns:a16="http://schemas.microsoft.com/office/drawing/2014/main" id="{F8FAE4C4-89B6-4229-B551-39F7B6555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43118" name="Group 181">
              <a:extLst>
                <a:ext uri="{FF2B5EF4-FFF2-40B4-BE49-F238E27FC236}">
                  <a16:creationId xmlns:a16="http://schemas.microsoft.com/office/drawing/2014/main" id="{115D149D-1115-4A91-A6F2-F6A91922F3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3123" name="Line 182">
                <a:extLst>
                  <a:ext uri="{FF2B5EF4-FFF2-40B4-BE49-F238E27FC236}">
                    <a16:creationId xmlns:a16="http://schemas.microsoft.com/office/drawing/2014/main" id="{2DB91D73-93DC-4502-B335-AC9C743342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3124" name="Line 183">
                <a:extLst>
                  <a:ext uri="{FF2B5EF4-FFF2-40B4-BE49-F238E27FC236}">
                    <a16:creationId xmlns:a16="http://schemas.microsoft.com/office/drawing/2014/main" id="{A9F9A2F3-5A07-4B2C-B726-975BC68673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3125" name="Line 184">
                <a:extLst>
                  <a:ext uri="{FF2B5EF4-FFF2-40B4-BE49-F238E27FC236}">
                    <a16:creationId xmlns:a16="http://schemas.microsoft.com/office/drawing/2014/main" id="{333485B7-8E28-4272-BF64-402E36E09A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3119" name="Group 185">
              <a:extLst>
                <a:ext uri="{FF2B5EF4-FFF2-40B4-BE49-F238E27FC236}">
                  <a16:creationId xmlns:a16="http://schemas.microsoft.com/office/drawing/2014/main" id="{8102A080-C156-42F3-91CF-92D1DD94C081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3120" name="Line 186">
                <a:extLst>
                  <a:ext uri="{FF2B5EF4-FFF2-40B4-BE49-F238E27FC236}">
                    <a16:creationId xmlns:a16="http://schemas.microsoft.com/office/drawing/2014/main" id="{0ACAF7E1-F0E5-4169-9D27-1C16B6D3DB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3121" name="Line 187">
                <a:extLst>
                  <a:ext uri="{FF2B5EF4-FFF2-40B4-BE49-F238E27FC236}">
                    <a16:creationId xmlns:a16="http://schemas.microsoft.com/office/drawing/2014/main" id="{8CB35C8D-505F-472B-A1AF-9BFA0CF0EF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3122" name="Line 188">
                <a:extLst>
                  <a:ext uri="{FF2B5EF4-FFF2-40B4-BE49-F238E27FC236}">
                    <a16:creationId xmlns:a16="http://schemas.microsoft.com/office/drawing/2014/main" id="{12E953C2-0055-4C80-A07C-4E2525AD6E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grpSp>
        <p:nvGrpSpPr>
          <p:cNvPr id="43069" name="Group 189">
            <a:extLst>
              <a:ext uri="{FF2B5EF4-FFF2-40B4-BE49-F238E27FC236}">
                <a16:creationId xmlns:a16="http://schemas.microsoft.com/office/drawing/2014/main" id="{5702B175-CB02-4E59-87BE-78345B832313}"/>
              </a:ext>
            </a:extLst>
          </p:cNvPr>
          <p:cNvGrpSpPr>
            <a:grpSpLocks/>
          </p:cNvGrpSpPr>
          <p:nvPr/>
        </p:nvGrpSpPr>
        <p:grpSpPr bwMode="auto">
          <a:xfrm>
            <a:off x="8901113" y="4054475"/>
            <a:ext cx="501650" cy="234950"/>
            <a:chOff x="3600" y="219"/>
            <a:chExt cx="360" cy="175"/>
          </a:xfrm>
        </p:grpSpPr>
        <p:sp>
          <p:nvSpPr>
            <p:cNvPr id="43100" name="Oval 190">
              <a:extLst>
                <a:ext uri="{FF2B5EF4-FFF2-40B4-BE49-F238E27FC236}">
                  <a16:creationId xmlns:a16="http://schemas.microsoft.com/office/drawing/2014/main" id="{17B02711-DF1B-4A98-82F5-4361E00A5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3101" name="Line 191">
              <a:extLst>
                <a:ext uri="{FF2B5EF4-FFF2-40B4-BE49-F238E27FC236}">
                  <a16:creationId xmlns:a16="http://schemas.microsoft.com/office/drawing/2014/main" id="{CC6FA59B-E47F-4716-9258-20E4868DD6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102" name="Line 192">
              <a:extLst>
                <a:ext uri="{FF2B5EF4-FFF2-40B4-BE49-F238E27FC236}">
                  <a16:creationId xmlns:a16="http://schemas.microsoft.com/office/drawing/2014/main" id="{4DB9A949-3AEC-486A-8051-E033DDBE5C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103" name="Rectangle 193">
              <a:extLst>
                <a:ext uri="{FF2B5EF4-FFF2-40B4-BE49-F238E27FC236}">
                  <a16:creationId xmlns:a16="http://schemas.microsoft.com/office/drawing/2014/main" id="{E193E0BE-4E4C-4EE4-9409-B9B5209726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3104" name="Oval 194">
              <a:extLst>
                <a:ext uri="{FF2B5EF4-FFF2-40B4-BE49-F238E27FC236}">
                  <a16:creationId xmlns:a16="http://schemas.microsoft.com/office/drawing/2014/main" id="{240B0847-30B2-4099-8BBE-28283800E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43105" name="Group 195">
              <a:extLst>
                <a:ext uri="{FF2B5EF4-FFF2-40B4-BE49-F238E27FC236}">
                  <a16:creationId xmlns:a16="http://schemas.microsoft.com/office/drawing/2014/main" id="{367DF000-E62E-418A-8667-2189A94647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3110" name="Line 196">
                <a:extLst>
                  <a:ext uri="{FF2B5EF4-FFF2-40B4-BE49-F238E27FC236}">
                    <a16:creationId xmlns:a16="http://schemas.microsoft.com/office/drawing/2014/main" id="{CAE5476E-401A-4548-926C-2519586290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3111" name="Line 197">
                <a:extLst>
                  <a:ext uri="{FF2B5EF4-FFF2-40B4-BE49-F238E27FC236}">
                    <a16:creationId xmlns:a16="http://schemas.microsoft.com/office/drawing/2014/main" id="{621EF9B9-B394-42AA-9DFA-0712059449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3112" name="Line 198">
                <a:extLst>
                  <a:ext uri="{FF2B5EF4-FFF2-40B4-BE49-F238E27FC236}">
                    <a16:creationId xmlns:a16="http://schemas.microsoft.com/office/drawing/2014/main" id="{C601ED31-11A6-45BD-8CDE-FB54E4DDD5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3106" name="Group 199">
              <a:extLst>
                <a:ext uri="{FF2B5EF4-FFF2-40B4-BE49-F238E27FC236}">
                  <a16:creationId xmlns:a16="http://schemas.microsoft.com/office/drawing/2014/main" id="{5F6A211B-1771-4C60-AEA5-CFDF274FBD9B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3107" name="Line 200">
                <a:extLst>
                  <a:ext uri="{FF2B5EF4-FFF2-40B4-BE49-F238E27FC236}">
                    <a16:creationId xmlns:a16="http://schemas.microsoft.com/office/drawing/2014/main" id="{05288E4E-A810-4089-AA50-53EF97558B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3108" name="Line 201">
                <a:extLst>
                  <a:ext uri="{FF2B5EF4-FFF2-40B4-BE49-F238E27FC236}">
                    <a16:creationId xmlns:a16="http://schemas.microsoft.com/office/drawing/2014/main" id="{8C6F78D1-DA44-496D-B456-8CB94B3C52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3109" name="Line 202">
                <a:extLst>
                  <a:ext uri="{FF2B5EF4-FFF2-40B4-BE49-F238E27FC236}">
                    <a16:creationId xmlns:a16="http://schemas.microsoft.com/office/drawing/2014/main" id="{E5309D57-1CBE-4585-8193-0030FCC00B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grpSp>
        <p:nvGrpSpPr>
          <p:cNvPr id="43070" name="Group 203">
            <a:extLst>
              <a:ext uri="{FF2B5EF4-FFF2-40B4-BE49-F238E27FC236}">
                <a16:creationId xmlns:a16="http://schemas.microsoft.com/office/drawing/2014/main" id="{A6540F2C-BD9E-428E-AA53-4581F51A4B78}"/>
              </a:ext>
            </a:extLst>
          </p:cNvPr>
          <p:cNvGrpSpPr>
            <a:grpSpLocks/>
          </p:cNvGrpSpPr>
          <p:nvPr/>
        </p:nvGrpSpPr>
        <p:grpSpPr bwMode="auto">
          <a:xfrm>
            <a:off x="8291513" y="4543426"/>
            <a:ext cx="500062" cy="233363"/>
            <a:chOff x="3600" y="219"/>
            <a:chExt cx="360" cy="175"/>
          </a:xfrm>
        </p:grpSpPr>
        <p:sp>
          <p:nvSpPr>
            <p:cNvPr id="43087" name="Oval 204">
              <a:extLst>
                <a:ext uri="{FF2B5EF4-FFF2-40B4-BE49-F238E27FC236}">
                  <a16:creationId xmlns:a16="http://schemas.microsoft.com/office/drawing/2014/main" id="{73D2A1F5-1BAA-4FED-85A3-43F24E9164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3088" name="Line 205">
              <a:extLst>
                <a:ext uri="{FF2B5EF4-FFF2-40B4-BE49-F238E27FC236}">
                  <a16:creationId xmlns:a16="http://schemas.microsoft.com/office/drawing/2014/main" id="{FA428358-89E2-4D9B-9ABC-C42779E10A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089" name="Line 206">
              <a:extLst>
                <a:ext uri="{FF2B5EF4-FFF2-40B4-BE49-F238E27FC236}">
                  <a16:creationId xmlns:a16="http://schemas.microsoft.com/office/drawing/2014/main" id="{A0302D31-D255-456B-878C-B6B86CF57F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090" name="Rectangle 207">
              <a:extLst>
                <a:ext uri="{FF2B5EF4-FFF2-40B4-BE49-F238E27FC236}">
                  <a16:creationId xmlns:a16="http://schemas.microsoft.com/office/drawing/2014/main" id="{A999CABF-7798-4A0A-9B36-BBDE3DBDB7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3091" name="Oval 208">
              <a:extLst>
                <a:ext uri="{FF2B5EF4-FFF2-40B4-BE49-F238E27FC236}">
                  <a16:creationId xmlns:a16="http://schemas.microsoft.com/office/drawing/2014/main" id="{B5FA301B-E75D-4BE8-923D-8CD47B2935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43092" name="Group 209">
              <a:extLst>
                <a:ext uri="{FF2B5EF4-FFF2-40B4-BE49-F238E27FC236}">
                  <a16:creationId xmlns:a16="http://schemas.microsoft.com/office/drawing/2014/main" id="{746EC3A5-D310-4C32-8323-927BC29825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3097" name="Line 210">
                <a:extLst>
                  <a:ext uri="{FF2B5EF4-FFF2-40B4-BE49-F238E27FC236}">
                    <a16:creationId xmlns:a16="http://schemas.microsoft.com/office/drawing/2014/main" id="{A11BB37B-91AF-4352-9E6C-574E8D8EE8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3098" name="Line 211">
                <a:extLst>
                  <a:ext uri="{FF2B5EF4-FFF2-40B4-BE49-F238E27FC236}">
                    <a16:creationId xmlns:a16="http://schemas.microsoft.com/office/drawing/2014/main" id="{16A3C263-0C6D-4071-9E0A-A19B6FDC57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3099" name="Line 212">
                <a:extLst>
                  <a:ext uri="{FF2B5EF4-FFF2-40B4-BE49-F238E27FC236}">
                    <a16:creationId xmlns:a16="http://schemas.microsoft.com/office/drawing/2014/main" id="{2ECFDD0F-E7CF-40F2-B477-00DB7F8BE1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3093" name="Group 213">
              <a:extLst>
                <a:ext uri="{FF2B5EF4-FFF2-40B4-BE49-F238E27FC236}">
                  <a16:creationId xmlns:a16="http://schemas.microsoft.com/office/drawing/2014/main" id="{3E3FD735-C70A-4F55-B636-B0AA022A98C3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3094" name="Line 214">
                <a:extLst>
                  <a:ext uri="{FF2B5EF4-FFF2-40B4-BE49-F238E27FC236}">
                    <a16:creationId xmlns:a16="http://schemas.microsoft.com/office/drawing/2014/main" id="{02631095-3FCD-4C17-9210-AF0FFC1252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3095" name="Line 215">
                <a:extLst>
                  <a:ext uri="{FF2B5EF4-FFF2-40B4-BE49-F238E27FC236}">
                    <a16:creationId xmlns:a16="http://schemas.microsoft.com/office/drawing/2014/main" id="{F47C8449-101E-49C2-888F-651771276F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3096" name="Line 216">
                <a:extLst>
                  <a:ext uri="{FF2B5EF4-FFF2-40B4-BE49-F238E27FC236}">
                    <a16:creationId xmlns:a16="http://schemas.microsoft.com/office/drawing/2014/main" id="{8D4287F8-B9E3-4C42-9F2D-BF9DF94E3E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grpSp>
        <p:nvGrpSpPr>
          <p:cNvPr id="43071" name="Group 217">
            <a:extLst>
              <a:ext uri="{FF2B5EF4-FFF2-40B4-BE49-F238E27FC236}">
                <a16:creationId xmlns:a16="http://schemas.microsoft.com/office/drawing/2014/main" id="{C5D9F49F-E821-4A02-B853-6E8AB30BC07E}"/>
              </a:ext>
            </a:extLst>
          </p:cNvPr>
          <p:cNvGrpSpPr>
            <a:grpSpLocks/>
          </p:cNvGrpSpPr>
          <p:nvPr/>
        </p:nvGrpSpPr>
        <p:grpSpPr bwMode="auto">
          <a:xfrm>
            <a:off x="7488238" y="4167188"/>
            <a:ext cx="501650" cy="233362"/>
            <a:chOff x="3600" y="219"/>
            <a:chExt cx="360" cy="175"/>
          </a:xfrm>
        </p:grpSpPr>
        <p:sp>
          <p:nvSpPr>
            <p:cNvPr id="43074" name="Oval 218">
              <a:extLst>
                <a:ext uri="{FF2B5EF4-FFF2-40B4-BE49-F238E27FC236}">
                  <a16:creationId xmlns:a16="http://schemas.microsoft.com/office/drawing/2014/main" id="{9119F009-53E1-4B8A-83FB-50FE9E0530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3075" name="Line 219">
              <a:extLst>
                <a:ext uri="{FF2B5EF4-FFF2-40B4-BE49-F238E27FC236}">
                  <a16:creationId xmlns:a16="http://schemas.microsoft.com/office/drawing/2014/main" id="{66E3517B-E87E-4161-8DA6-9BD5EA6B7A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076" name="Line 220">
              <a:extLst>
                <a:ext uri="{FF2B5EF4-FFF2-40B4-BE49-F238E27FC236}">
                  <a16:creationId xmlns:a16="http://schemas.microsoft.com/office/drawing/2014/main" id="{8E9AD2C8-4A6D-4A85-A5A3-68B843276C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077" name="Rectangle 221">
              <a:extLst>
                <a:ext uri="{FF2B5EF4-FFF2-40B4-BE49-F238E27FC236}">
                  <a16:creationId xmlns:a16="http://schemas.microsoft.com/office/drawing/2014/main" id="{53E25BD7-5509-4FED-9567-FBAB1E3F6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3078" name="Oval 222">
              <a:extLst>
                <a:ext uri="{FF2B5EF4-FFF2-40B4-BE49-F238E27FC236}">
                  <a16:creationId xmlns:a16="http://schemas.microsoft.com/office/drawing/2014/main" id="{66207DCA-9423-413F-85AC-133F2F9D1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43079" name="Group 223">
              <a:extLst>
                <a:ext uri="{FF2B5EF4-FFF2-40B4-BE49-F238E27FC236}">
                  <a16:creationId xmlns:a16="http://schemas.microsoft.com/office/drawing/2014/main" id="{FC39ED00-4F98-478B-9BB7-7148D169D2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3084" name="Line 224">
                <a:extLst>
                  <a:ext uri="{FF2B5EF4-FFF2-40B4-BE49-F238E27FC236}">
                    <a16:creationId xmlns:a16="http://schemas.microsoft.com/office/drawing/2014/main" id="{C55DCED4-0081-4A9F-93A5-B3B2EBEB25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3085" name="Line 225">
                <a:extLst>
                  <a:ext uri="{FF2B5EF4-FFF2-40B4-BE49-F238E27FC236}">
                    <a16:creationId xmlns:a16="http://schemas.microsoft.com/office/drawing/2014/main" id="{53F4FCD2-72E9-4C71-B430-7BACDE9114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3086" name="Line 226">
                <a:extLst>
                  <a:ext uri="{FF2B5EF4-FFF2-40B4-BE49-F238E27FC236}">
                    <a16:creationId xmlns:a16="http://schemas.microsoft.com/office/drawing/2014/main" id="{0E5A1AD6-65EA-431E-8809-0929D6A7FB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3080" name="Group 227">
              <a:extLst>
                <a:ext uri="{FF2B5EF4-FFF2-40B4-BE49-F238E27FC236}">
                  <a16:creationId xmlns:a16="http://schemas.microsoft.com/office/drawing/2014/main" id="{5B6A930F-42ED-4084-AC93-2182BF6A8C53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3081" name="Line 228">
                <a:extLst>
                  <a:ext uri="{FF2B5EF4-FFF2-40B4-BE49-F238E27FC236}">
                    <a16:creationId xmlns:a16="http://schemas.microsoft.com/office/drawing/2014/main" id="{36762F36-671E-4A91-989A-1A4251368E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3082" name="Line 229">
                <a:extLst>
                  <a:ext uri="{FF2B5EF4-FFF2-40B4-BE49-F238E27FC236}">
                    <a16:creationId xmlns:a16="http://schemas.microsoft.com/office/drawing/2014/main" id="{94810965-ED20-4F7E-84F5-3D14C28945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3083" name="Line 230">
                <a:extLst>
                  <a:ext uri="{FF2B5EF4-FFF2-40B4-BE49-F238E27FC236}">
                    <a16:creationId xmlns:a16="http://schemas.microsoft.com/office/drawing/2014/main" id="{248D3A04-AC10-42ED-B81F-A6B8DB2E38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sp>
        <p:nvSpPr>
          <p:cNvPr id="43072" name="Freeform 10">
            <a:extLst>
              <a:ext uri="{FF2B5EF4-FFF2-40B4-BE49-F238E27FC236}">
                <a16:creationId xmlns:a16="http://schemas.microsoft.com/office/drawing/2014/main" id="{EB2E8247-2105-40B7-B2BA-42DB110A91E7}"/>
              </a:ext>
            </a:extLst>
          </p:cNvPr>
          <p:cNvSpPr>
            <a:spLocks/>
          </p:cNvSpPr>
          <p:nvPr/>
        </p:nvSpPr>
        <p:spPr bwMode="auto">
          <a:xfrm>
            <a:off x="6915150" y="2266951"/>
            <a:ext cx="2724150" cy="2447925"/>
          </a:xfrm>
          <a:custGeom>
            <a:avLst/>
            <a:gdLst>
              <a:gd name="T0" fmla="*/ 0 w 1716"/>
              <a:gd name="T1" fmla="*/ 0 h 1542"/>
              <a:gd name="T2" fmla="*/ 2147483646 w 1716"/>
              <a:gd name="T3" fmla="*/ 2147483646 h 1542"/>
              <a:gd name="T4" fmla="*/ 2147483646 w 1716"/>
              <a:gd name="T5" fmla="*/ 2147483646 h 1542"/>
              <a:gd name="T6" fmla="*/ 2147483646 w 1716"/>
              <a:gd name="T7" fmla="*/ 2147483646 h 1542"/>
              <a:gd name="T8" fmla="*/ 2147483646 w 1716"/>
              <a:gd name="T9" fmla="*/ 2147483646 h 15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16"/>
              <a:gd name="T16" fmla="*/ 0 h 1542"/>
              <a:gd name="T17" fmla="*/ 1716 w 1716"/>
              <a:gd name="T18" fmla="*/ 1542 h 15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16" h="1542">
                <a:moveTo>
                  <a:pt x="0" y="0"/>
                </a:moveTo>
                <a:cubicBezTo>
                  <a:pt x="62" y="7"/>
                  <a:pt x="230" y="4"/>
                  <a:pt x="372" y="42"/>
                </a:cubicBezTo>
                <a:cubicBezTo>
                  <a:pt x="514" y="80"/>
                  <a:pt x="672" y="114"/>
                  <a:pt x="852" y="228"/>
                </a:cubicBezTo>
                <a:cubicBezTo>
                  <a:pt x="1032" y="342"/>
                  <a:pt x="1308" y="507"/>
                  <a:pt x="1452" y="726"/>
                </a:cubicBezTo>
                <a:cubicBezTo>
                  <a:pt x="1596" y="945"/>
                  <a:pt x="1661" y="1372"/>
                  <a:pt x="1716" y="1542"/>
                </a:cubicBezTo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73" name="Line 237">
            <a:extLst>
              <a:ext uri="{FF2B5EF4-FFF2-40B4-BE49-F238E27FC236}">
                <a16:creationId xmlns:a16="http://schemas.microsoft.com/office/drawing/2014/main" id="{BDC7C3E4-8C41-4C82-9C49-E49D8601B2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34300" y="4398963"/>
            <a:ext cx="1588" cy="220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98947A-F429-4382-9263-092C452ABF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995" b="-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9E49CF-8670-4EB8-84BB-9361943E6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/>
              <a:t>Gli</a:t>
            </a:r>
            <a:r>
              <a:rPr lang="en-US" sz="4800" dirty="0"/>
              <a:t> stack di </a:t>
            </a:r>
            <a:r>
              <a:rPr lang="en-US" sz="4800" dirty="0" err="1"/>
              <a:t>protocolli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783747-1CE8-40E8-938A-F7A7BB12E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527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B14EAD0F-075E-4752-BD23-3B235FA16F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Cos’è un protocollo </a:t>
            </a:r>
            <a:br>
              <a:rPr lang="en-US" altLang="it-IT"/>
            </a:br>
            <a:r>
              <a:rPr lang="en-US" altLang="it-IT" sz="3200"/>
              <a:t>(di comunicazione)</a:t>
            </a:r>
            <a:r>
              <a:rPr lang="en-US" altLang="it-IT"/>
              <a:t>?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DE983B9-C5E7-4B4A-ACD2-8926500EDF57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057400" y="1711325"/>
            <a:ext cx="3581400" cy="4648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it-IT" sz="2000" u="sng">
                <a:solidFill>
                  <a:srgbClr val="FF0000"/>
                </a:solidFill>
              </a:rPr>
              <a:t>Protocolli umani:</a:t>
            </a:r>
            <a:endParaRPr lang="en-US" altLang="it-IT" sz="2000"/>
          </a:p>
          <a:p>
            <a:pPr eaLnBrk="1" hangingPunct="1"/>
            <a:r>
              <a:rPr lang="en-US" altLang="it-IT" sz="2000"/>
              <a:t>“Che ora è?”</a:t>
            </a:r>
          </a:p>
          <a:p>
            <a:pPr eaLnBrk="1" hangingPunct="1"/>
            <a:r>
              <a:rPr lang="en-US" altLang="it-IT" sz="2000"/>
              <a:t>“Posso fare una domanda?”</a:t>
            </a:r>
          </a:p>
          <a:p>
            <a:pPr eaLnBrk="1" hangingPunct="1"/>
            <a:r>
              <a:rPr lang="en-US" altLang="it-IT" sz="2000"/>
              <a:t>Es. Le presentazioni, le telefonate</a:t>
            </a:r>
            <a:endParaRPr lang="en-US" altLang="it-IT" sz="2400"/>
          </a:p>
          <a:p>
            <a:pPr lvl="1" eaLnBrk="1" hangingPunct="1"/>
            <a:endParaRPr lang="en-US" altLang="it-IT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it-IT" sz="2000"/>
              <a:t>… Invio di messaggi speciali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it-IT" sz="2000"/>
              <a:t>… Azioni specifiche che vengono compiute alla ricezione del messaggio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D34D3363-54D4-4963-9E9E-ABF5D9AB6A8F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019800" y="1371600"/>
            <a:ext cx="3810000" cy="2590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it-IT" sz="2000" u="sng">
                <a:solidFill>
                  <a:srgbClr val="FF0000"/>
                </a:solidFill>
              </a:rPr>
              <a:t>Protocolli di rete:</a:t>
            </a:r>
            <a:endParaRPr lang="en-US" altLang="it-IT" sz="2000"/>
          </a:p>
          <a:p>
            <a:pPr eaLnBrk="1" hangingPunct="1"/>
            <a:r>
              <a:rPr lang="en-US" altLang="it-IT" sz="2000"/>
              <a:t>Attori: </a:t>
            </a:r>
          </a:p>
          <a:p>
            <a:pPr lvl="1" eaLnBrk="1" hangingPunct="1"/>
            <a:r>
              <a:rPr lang="en-US" altLang="it-IT"/>
              <a:t>Macchine e non umani</a:t>
            </a:r>
          </a:p>
          <a:p>
            <a:pPr eaLnBrk="1" hangingPunct="1"/>
            <a:r>
              <a:rPr lang="en-US" altLang="it-IT" sz="2000"/>
              <a:t>Tutta la comunicazione su Internet è governata da protocolli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1498992-92F3-4E2F-B2D4-A8CD9A419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6870" name="Segnaposto numero diapositiva 6">
            <a:extLst>
              <a:ext uri="{FF2B5EF4-FFF2-40B4-BE49-F238E27FC236}">
                <a16:creationId xmlns:a16="http://schemas.microsoft.com/office/drawing/2014/main" id="{75A46052-491B-4A16-B581-8B02EBC87B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it-IT" sz="1400">
                <a:latin typeface="Times New Roman" panose="02020603050405020304" pitchFamily="18" charset="0"/>
                <a:cs typeface="Arial" panose="020B0604020202020204" pitchFamily="34" charset="0"/>
              </a:rPr>
              <a:t>1-</a:t>
            </a:r>
            <a:fld id="{752E5336-836D-4A5C-83B3-E7C090B5AC3D}" type="slidenum">
              <a:rPr lang="en-US" altLang="it-IT" sz="1400">
                <a:latin typeface="Times New Roman" panose="02020603050405020304" pitchFamily="18" charset="0"/>
                <a:cs typeface="Arial" panose="020B0604020202020204" pitchFamily="34" charset="0"/>
              </a:rPr>
              <a:pPr eaLnBrk="0" hangingPunct="0"/>
              <a:t>18</a:t>
            </a:fld>
            <a:endParaRPr lang="en-US" altLang="it-IT" sz="1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C1DD4D85-503D-44C9-8604-779DFDE9B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0725" y="3563938"/>
            <a:ext cx="4267200" cy="2362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None/>
              <a:defRPr/>
            </a:pPr>
            <a:r>
              <a:rPr lang="en-US" altLang="it-IT" sz="2400" i="1" dirty="0">
                <a:latin typeface="+mn-lt"/>
              </a:rPr>
              <a:t>I </a:t>
            </a:r>
            <a:r>
              <a:rPr lang="en-US" altLang="it-IT" sz="2400" i="1" dirty="0" err="1">
                <a:latin typeface="+mn-lt"/>
              </a:rPr>
              <a:t>protocolli</a:t>
            </a:r>
            <a:r>
              <a:rPr lang="en-US" altLang="it-IT" sz="2400" i="1" dirty="0">
                <a:latin typeface="+mn-lt"/>
              </a:rPr>
              <a:t> </a:t>
            </a:r>
            <a:r>
              <a:rPr lang="en-US" altLang="it-IT" sz="2400" i="1" dirty="0" err="1">
                <a:latin typeface="+mn-lt"/>
              </a:rPr>
              <a:t>definiscono</a:t>
            </a:r>
            <a:r>
              <a:rPr lang="en-US" altLang="it-IT" sz="2400" i="1" dirty="0">
                <a:latin typeface="+mn-lt"/>
              </a:rPr>
              <a:t> </a:t>
            </a:r>
            <a:r>
              <a:rPr lang="en-US" altLang="it-IT" sz="2400" i="1" dirty="0" err="1">
                <a:latin typeface="+mn-lt"/>
              </a:rPr>
              <a:t>il</a:t>
            </a:r>
            <a:r>
              <a:rPr lang="en-US" altLang="it-IT" sz="2400" i="1" dirty="0">
                <a:latin typeface="+mn-lt"/>
              </a:rPr>
              <a:t> </a:t>
            </a:r>
            <a:r>
              <a:rPr lang="en-US" altLang="it-IT" sz="2400" i="1" dirty="0" err="1">
                <a:latin typeface="+mn-lt"/>
              </a:rPr>
              <a:t>formato</a:t>
            </a:r>
            <a:r>
              <a:rPr lang="en-US" altLang="it-IT" sz="2400" i="1" dirty="0">
                <a:latin typeface="+mn-lt"/>
              </a:rPr>
              <a:t>, </a:t>
            </a:r>
            <a:r>
              <a:rPr lang="en-US" altLang="it-IT" sz="2400" i="1" dirty="0" err="1">
                <a:latin typeface="+mn-lt"/>
              </a:rPr>
              <a:t>l’ordine</a:t>
            </a:r>
            <a:r>
              <a:rPr lang="en-US" altLang="it-IT" sz="2400" i="1" dirty="0">
                <a:latin typeface="+mn-lt"/>
              </a:rPr>
              <a:t> e </a:t>
            </a:r>
            <a:r>
              <a:rPr lang="en-US" altLang="it-IT" sz="2400" i="1" dirty="0" err="1">
                <a:latin typeface="+mn-lt"/>
              </a:rPr>
              <a:t>il</a:t>
            </a:r>
            <a:r>
              <a:rPr lang="en-US" altLang="it-IT" sz="2400" i="1" dirty="0">
                <a:latin typeface="+mn-lt"/>
              </a:rPr>
              <a:t> </a:t>
            </a:r>
            <a:r>
              <a:rPr lang="en-US" altLang="it-IT" sz="2400" i="1" dirty="0" err="1">
                <a:latin typeface="+mn-lt"/>
              </a:rPr>
              <a:t>significato</a:t>
            </a:r>
            <a:r>
              <a:rPr lang="en-US" altLang="it-IT" sz="2400" i="1" dirty="0">
                <a:latin typeface="+mn-lt"/>
              </a:rPr>
              <a:t> </a:t>
            </a:r>
            <a:r>
              <a:rPr lang="en-US" altLang="it-IT" sz="2400" i="1" dirty="0" err="1">
                <a:latin typeface="+mn-lt"/>
              </a:rPr>
              <a:t>dei</a:t>
            </a:r>
            <a:r>
              <a:rPr lang="en-US" altLang="it-IT" sz="2400" i="1" dirty="0">
                <a:latin typeface="+mn-lt"/>
              </a:rPr>
              <a:t> </a:t>
            </a:r>
            <a:r>
              <a:rPr lang="en-US" altLang="it-IT" sz="2400" i="1" dirty="0" err="1">
                <a:latin typeface="+mn-lt"/>
              </a:rPr>
              <a:t>messaggi</a:t>
            </a:r>
            <a:r>
              <a:rPr lang="en-US" altLang="it-IT" sz="2400" i="1" dirty="0">
                <a:latin typeface="+mn-lt"/>
              </a:rPr>
              <a:t>, le </a:t>
            </a:r>
            <a:r>
              <a:rPr lang="en-US" altLang="it-IT" sz="2400" i="1" dirty="0" err="1">
                <a:latin typeface="+mn-lt"/>
              </a:rPr>
              <a:t>azioni</a:t>
            </a:r>
            <a:r>
              <a:rPr lang="en-US" altLang="it-IT" sz="2400" i="1" dirty="0">
                <a:latin typeface="+mn-lt"/>
              </a:rPr>
              <a:t> da </a:t>
            </a:r>
            <a:r>
              <a:rPr lang="en-US" altLang="it-IT" sz="2400" i="1" dirty="0" err="1">
                <a:latin typeface="+mn-lt"/>
              </a:rPr>
              <a:t>compiere</a:t>
            </a:r>
            <a:r>
              <a:rPr lang="en-US" altLang="it-IT" sz="2400" i="1" dirty="0">
                <a:latin typeface="+mn-lt"/>
              </a:rPr>
              <a:t> </a:t>
            </a:r>
            <a:r>
              <a:rPr lang="en-US" altLang="it-IT" sz="2400" i="1" dirty="0" err="1">
                <a:latin typeface="+mn-lt"/>
              </a:rPr>
              <a:t>all’atto</a:t>
            </a:r>
            <a:r>
              <a:rPr lang="en-US" altLang="it-IT" sz="2400" i="1" dirty="0">
                <a:latin typeface="+mn-lt"/>
              </a:rPr>
              <a:t> </a:t>
            </a:r>
            <a:r>
              <a:rPr lang="en-US" altLang="it-IT" sz="2400" i="1" dirty="0" err="1">
                <a:latin typeface="+mn-lt"/>
              </a:rPr>
              <a:t>dell’invio</a:t>
            </a:r>
            <a:r>
              <a:rPr lang="en-US" altLang="it-IT" sz="2400" i="1" dirty="0">
                <a:latin typeface="+mn-lt"/>
              </a:rPr>
              <a:t> e </a:t>
            </a:r>
            <a:r>
              <a:rPr lang="en-US" altLang="it-IT" sz="2400" i="1" dirty="0" err="1">
                <a:latin typeface="+mn-lt"/>
              </a:rPr>
              <a:t>della</a:t>
            </a:r>
            <a:r>
              <a:rPr lang="en-US" altLang="it-IT" sz="2400" i="1" dirty="0">
                <a:latin typeface="+mn-lt"/>
              </a:rPr>
              <a:t> </a:t>
            </a:r>
            <a:r>
              <a:rPr lang="en-US" altLang="it-IT" sz="2400" i="1" dirty="0" err="1">
                <a:latin typeface="+mn-lt"/>
              </a:rPr>
              <a:t>ricezione</a:t>
            </a:r>
            <a:r>
              <a:rPr lang="en-US" altLang="it-IT" sz="2400" i="1" dirty="0">
                <a:latin typeface="+mn-lt"/>
              </a:rPr>
              <a:t>, la </a:t>
            </a:r>
            <a:r>
              <a:rPr lang="en-US" altLang="it-IT" sz="2400" i="1" dirty="0" err="1">
                <a:latin typeface="+mn-lt"/>
              </a:rPr>
              <a:t>dimensione</a:t>
            </a:r>
            <a:r>
              <a:rPr lang="en-US" altLang="it-IT" sz="2400" i="1" dirty="0">
                <a:latin typeface="+mn-lt"/>
              </a:rPr>
              <a:t> </a:t>
            </a:r>
            <a:r>
              <a:rPr lang="en-US" altLang="it-IT" sz="2400" i="1" dirty="0" err="1">
                <a:latin typeface="+mn-lt"/>
              </a:rPr>
              <a:t>degli</a:t>
            </a:r>
            <a:r>
              <a:rPr lang="en-US" altLang="it-IT" sz="2400" i="1" dirty="0">
                <a:latin typeface="+mn-lt"/>
              </a:rPr>
              <a:t> </a:t>
            </a:r>
            <a:r>
              <a:rPr lang="en-US" altLang="it-IT" sz="2400" i="1" dirty="0" err="1">
                <a:latin typeface="+mn-lt"/>
              </a:rPr>
              <a:t>spinotti</a:t>
            </a:r>
            <a:r>
              <a:rPr lang="en-US" altLang="it-IT" sz="2400" i="1" dirty="0">
                <a:latin typeface="+mn-lt"/>
              </a:rPr>
              <a:t>, </a:t>
            </a:r>
            <a:r>
              <a:rPr lang="en-US" altLang="it-IT" sz="2400" i="1" dirty="0" err="1">
                <a:latin typeface="+mn-lt"/>
              </a:rPr>
              <a:t>i</a:t>
            </a:r>
            <a:r>
              <a:rPr lang="en-US" altLang="it-IT" sz="2400" i="1" dirty="0">
                <a:latin typeface="+mn-lt"/>
              </a:rPr>
              <a:t> </a:t>
            </a:r>
            <a:r>
              <a:rPr lang="en-US" altLang="it-IT" sz="2400" i="1" dirty="0" err="1">
                <a:latin typeface="+mn-lt"/>
              </a:rPr>
              <a:t>materiali</a:t>
            </a:r>
            <a:r>
              <a:rPr lang="en-US" altLang="it-IT" sz="2400" i="1" dirty="0">
                <a:latin typeface="+mn-lt"/>
              </a:rPr>
              <a:t> </a:t>
            </a:r>
            <a:r>
              <a:rPr lang="en-US" altLang="it-IT" sz="2400" i="1" dirty="0" err="1">
                <a:latin typeface="+mn-lt"/>
              </a:rPr>
              <a:t>usati</a:t>
            </a:r>
            <a:r>
              <a:rPr lang="en-US" altLang="it-IT" sz="2400" i="1" dirty="0">
                <a:latin typeface="+mn-lt"/>
              </a:rPr>
              <a:t>, </a:t>
            </a:r>
            <a:r>
              <a:rPr lang="en-US" altLang="it-IT" sz="2400" i="1" dirty="0" err="1">
                <a:latin typeface="+mn-lt"/>
              </a:rPr>
              <a:t>ecc</a:t>
            </a:r>
            <a:r>
              <a:rPr lang="en-US" altLang="it-IT" sz="2400" i="1" dirty="0">
                <a:latin typeface="+mn-lt"/>
              </a:rPr>
              <a:t>. </a:t>
            </a:r>
            <a:r>
              <a:rPr lang="en-US" altLang="it-IT" sz="2400" i="1" dirty="0" err="1">
                <a:latin typeface="+mn-lt"/>
              </a:rPr>
              <a:t>ecc</a:t>
            </a:r>
            <a:r>
              <a:rPr lang="en-US" altLang="it-IT" sz="2400" i="1" dirty="0">
                <a:latin typeface="+mn-lt"/>
              </a:rPr>
              <a:t>. </a:t>
            </a:r>
            <a:endParaRPr lang="en-US" altLang="it-IT" sz="2400" i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7172" grpId="0" build="p"/>
      <p:bldP spid="717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C379F15A-D3E5-425B-9326-10CCA30E18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Cos’è un protocollo (2)?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96A5FBB8-FD56-46ED-A0AD-C9F795F57C3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057400" y="1371600"/>
            <a:ext cx="8153400" cy="685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it-IT" sz="2400"/>
              <a:t>Un protocollo umano e un protocollo per hosts: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it-IT" sz="2400"/>
          </a:p>
        </p:txBody>
      </p:sp>
      <p:sp>
        <p:nvSpPr>
          <p:cNvPr id="55" name="Segnaposto piè di pagina 5">
            <a:extLst>
              <a:ext uri="{FF2B5EF4-FFF2-40B4-BE49-F238E27FC236}">
                <a16:creationId xmlns:a16="http://schemas.microsoft.com/office/drawing/2014/main" id="{A3BE55BD-9428-4FED-B395-A6B231740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8917" name="Segnaposto numero diapositiva 6">
            <a:extLst>
              <a:ext uri="{FF2B5EF4-FFF2-40B4-BE49-F238E27FC236}">
                <a16:creationId xmlns:a16="http://schemas.microsoft.com/office/drawing/2014/main" id="{9D99130A-9269-42E9-B59C-5468CB5553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it-IT" sz="1400">
                <a:latin typeface="Times New Roman" panose="02020603050405020304" pitchFamily="18" charset="0"/>
                <a:cs typeface="Arial" panose="020B0604020202020204" pitchFamily="34" charset="0"/>
              </a:rPr>
              <a:t>1-</a:t>
            </a:r>
            <a:fld id="{D28F3A26-4732-47D1-97C7-D81157458898}" type="slidenum">
              <a:rPr lang="en-US" altLang="it-IT" sz="1400">
                <a:latin typeface="Times New Roman" panose="02020603050405020304" pitchFamily="18" charset="0"/>
                <a:cs typeface="Arial" panose="020B0604020202020204" pitchFamily="34" charset="0"/>
              </a:rPr>
              <a:pPr eaLnBrk="0" hangingPunct="0"/>
              <a:t>19</a:t>
            </a:fld>
            <a:endParaRPr lang="en-US" altLang="it-IT" sz="1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id="{78AF7F4A-2663-4EE8-BEAE-0F20D20837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1" y="5943600"/>
            <a:ext cx="5414963" cy="533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None/>
              <a:defRPr/>
            </a:pPr>
            <a:r>
              <a:rPr lang="en-US" altLang="it-IT" sz="2400" u="sng">
                <a:solidFill>
                  <a:srgbClr val="FF0000"/>
                </a:solidFill>
                <a:latin typeface="+mn-lt"/>
              </a:rPr>
              <a:t>D:</a:t>
            </a:r>
            <a:r>
              <a:rPr lang="en-US" altLang="it-IT" sz="2400">
                <a:latin typeface="+mn-lt"/>
              </a:rPr>
              <a:t> Conoscete altri protocolli umani? </a:t>
            </a:r>
          </a:p>
        </p:txBody>
      </p:sp>
      <p:grpSp>
        <p:nvGrpSpPr>
          <p:cNvPr id="2" name="Group 16">
            <a:extLst>
              <a:ext uri="{FF2B5EF4-FFF2-40B4-BE49-F238E27FC236}">
                <a16:creationId xmlns:a16="http://schemas.microsoft.com/office/drawing/2014/main" id="{1478F5C3-B920-4BD3-B87D-45648890A2F9}"/>
              </a:ext>
            </a:extLst>
          </p:cNvPr>
          <p:cNvGrpSpPr>
            <a:grpSpLocks/>
          </p:cNvGrpSpPr>
          <p:nvPr/>
        </p:nvGrpSpPr>
        <p:grpSpPr bwMode="auto">
          <a:xfrm>
            <a:off x="8697913" y="2917825"/>
            <a:ext cx="355600" cy="933450"/>
            <a:chOff x="4180" y="783"/>
            <a:chExt cx="150" cy="307"/>
          </a:xfrm>
        </p:grpSpPr>
        <p:sp>
          <p:nvSpPr>
            <p:cNvPr id="26673" name="AutoShape 17">
              <a:extLst>
                <a:ext uri="{FF2B5EF4-FFF2-40B4-BE49-F238E27FC236}">
                  <a16:creationId xmlns:a16="http://schemas.microsoft.com/office/drawing/2014/main" id="{7BDDB32C-9F50-42B6-9D1F-F8B370ACA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26674" name="Rectangle 18">
              <a:extLst>
                <a:ext uri="{FF2B5EF4-FFF2-40B4-BE49-F238E27FC236}">
                  <a16:creationId xmlns:a16="http://schemas.microsoft.com/office/drawing/2014/main" id="{6493CD28-39BD-41B5-8A5A-47527CC8BE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70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26675" name="Rectangle 19">
              <a:extLst>
                <a:ext uri="{FF2B5EF4-FFF2-40B4-BE49-F238E27FC236}">
                  <a16:creationId xmlns:a16="http://schemas.microsoft.com/office/drawing/2014/main" id="{A2297952-EC52-4263-9020-2D7D68DF8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26676" name="AutoShape 20">
              <a:extLst>
                <a:ext uri="{FF2B5EF4-FFF2-40B4-BE49-F238E27FC236}">
                  <a16:creationId xmlns:a16="http://schemas.microsoft.com/office/drawing/2014/main" id="{417B2B49-6D35-4A74-B2EC-A50C5238C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38965" name="Line 21">
              <a:extLst>
                <a:ext uri="{FF2B5EF4-FFF2-40B4-BE49-F238E27FC236}">
                  <a16:creationId xmlns:a16="http://schemas.microsoft.com/office/drawing/2014/main" id="{B956B0D8-5802-409D-9520-299EA19CBC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8966" name="Line 22">
              <a:extLst>
                <a:ext uri="{FF2B5EF4-FFF2-40B4-BE49-F238E27FC236}">
                  <a16:creationId xmlns:a16="http://schemas.microsoft.com/office/drawing/2014/main" id="{B4B58E79-2D3F-4FAB-961F-D08582D616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679" name="Rectangle 23">
              <a:extLst>
                <a:ext uri="{FF2B5EF4-FFF2-40B4-BE49-F238E27FC236}">
                  <a16:creationId xmlns:a16="http://schemas.microsoft.com/office/drawing/2014/main" id="{3E17B4DD-F651-4841-B340-39A18E474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26680" name="Rectangle 24">
              <a:extLst>
                <a:ext uri="{FF2B5EF4-FFF2-40B4-BE49-F238E27FC236}">
                  <a16:creationId xmlns:a16="http://schemas.microsoft.com/office/drawing/2014/main" id="{5A9F39FC-DC35-41F4-96C2-B07E0EF8E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latin typeface="+mn-lt"/>
              </a:endParaRPr>
            </a:p>
          </p:txBody>
        </p:sp>
      </p:grpSp>
      <p:graphicFrame>
        <p:nvGraphicFramePr>
          <p:cNvPr id="8218" name="Object 26">
            <a:extLst>
              <a:ext uri="{FF2B5EF4-FFF2-40B4-BE49-F238E27FC236}">
                <a16:creationId xmlns:a16="http://schemas.microsoft.com/office/drawing/2014/main" id="{E36393BA-CBFF-4CC3-BEBB-A0E6E6D70E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67425" y="2632076"/>
          <a:ext cx="62230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Clip" r:id="rId4" imgW="1307263" imgH="1084139" progId="">
                  <p:embed/>
                </p:oleObj>
              </mc:Choice>
              <mc:Fallback>
                <p:oleObj name="Clip" r:id="rId4" imgW="1307263" imgH="1084139" progId="">
                  <p:embed/>
                  <p:pic>
                    <p:nvPicPr>
                      <p:cNvPr id="8218" name="Object 26">
                        <a:extLst>
                          <a:ext uri="{FF2B5EF4-FFF2-40B4-BE49-F238E27FC236}">
                            <a16:creationId xmlns:a16="http://schemas.microsoft.com/office/drawing/2014/main" id="{E36393BA-CBFF-4CC3-BEBB-A0E6E6D70E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7425" y="2632076"/>
                        <a:ext cx="622300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07">
            <a:extLst>
              <a:ext uri="{FF2B5EF4-FFF2-40B4-BE49-F238E27FC236}">
                <a16:creationId xmlns:a16="http://schemas.microsoft.com/office/drawing/2014/main" id="{9D2AF2BC-8AD3-4AAA-8BB1-C04A17147B0C}"/>
              </a:ext>
            </a:extLst>
          </p:cNvPr>
          <p:cNvGrpSpPr>
            <a:grpSpLocks/>
          </p:cNvGrpSpPr>
          <p:nvPr/>
        </p:nvGrpSpPr>
        <p:grpSpPr bwMode="auto">
          <a:xfrm>
            <a:off x="2781301" y="2484438"/>
            <a:ext cx="1762125" cy="563562"/>
            <a:chOff x="792" y="1565"/>
            <a:chExt cx="1110" cy="355"/>
          </a:xfrm>
        </p:grpSpPr>
        <p:sp>
          <p:nvSpPr>
            <p:cNvPr id="38959" name="Line 10">
              <a:extLst>
                <a:ext uri="{FF2B5EF4-FFF2-40B4-BE49-F238E27FC236}">
                  <a16:creationId xmlns:a16="http://schemas.microsoft.com/office/drawing/2014/main" id="{3B9C5FEA-5513-4012-A5BF-CE891D22C4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" y="1746"/>
              <a:ext cx="1110" cy="17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672" name="Text Box 64">
              <a:extLst>
                <a:ext uri="{FF2B5EF4-FFF2-40B4-BE49-F238E27FC236}">
                  <a16:creationId xmlns:a16="http://schemas.microsoft.com/office/drawing/2014/main" id="{931B4B79-C3CB-4E12-B83F-DF3EBE4260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0" y="1565"/>
              <a:ext cx="415" cy="28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r>
                <a:rPr lang="en-US" altLang="it-IT" sz="2400">
                  <a:solidFill>
                    <a:srgbClr val="FF0000"/>
                  </a:solidFill>
                  <a:latin typeface="+mn-lt"/>
                </a:rPr>
                <a:t>Ou!</a:t>
              </a:r>
              <a:endParaRPr lang="en-US" altLang="it-IT" sz="2400">
                <a:latin typeface="+mn-lt"/>
              </a:endParaRPr>
            </a:p>
          </p:txBody>
        </p:sp>
      </p:grpSp>
      <p:grpSp>
        <p:nvGrpSpPr>
          <p:cNvPr id="4" name="Group 108">
            <a:extLst>
              <a:ext uri="{FF2B5EF4-FFF2-40B4-BE49-F238E27FC236}">
                <a16:creationId xmlns:a16="http://schemas.microsoft.com/office/drawing/2014/main" id="{20B2ACC1-F172-4AAC-B741-73A25480E52E}"/>
              </a:ext>
            </a:extLst>
          </p:cNvPr>
          <p:cNvGrpSpPr>
            <a:grpSpLocks/>
          </p:cNvGrpSpPr>
          <p:nvPr/>
        </p:nvGrpSpPr>
        <p:grpSpPr bwMode="auto">
          <a:xfrm>
            <a:off x="2495551" y="3141664"/>
            <a:ext cx="2085975" cy="573087"/>
            <a:chOff x="612" y="1979"/>
            <a:chExt cx="1314" cy="361"/>
          </a:xfrm>
        </p:grpSpPr>
        <p:sp>
          <p:nvSpPr>
            <p:cNvPr id="38957" name="Line 66">
              <a:extLst>
                <a:ext uri="{FF2B5EF4-FFF2-40B4-BE49-F238E27FC236}">
                  <a16:creationId xmlns:a16="http://schemas.microsoft.com/office/drawing/2014/main" id="{43701905-B142-460A-9C0D-4ED539A475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2" y="2112"/>
              <a:ext cx="1314" cy="2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6670" name="Text Box 67">
              <a:extLst>
                <a:ext uri="{FF2B5EF4-FFF2-40B4-BE49-F238E27FC236}">
                  <a16:creationId xmlns:a16="http://schemas.microsoft.com/office/drawing/2014/main" id="{520F0D23-4FA2-44B9-AFE5-A00D8902AB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4" y="1979"/>
              <a:ext cx="420" cy="29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r>
                <a:rPr lang="en-US" altLang="it-IT" sz="2400">
                  <a:solidFill>
                    <a:srgbClr val="FF0000"/>
                  </a:solidFill>
                  <a:latin typeface="+mn-lt"/>
                </a:rPr>
                <a:t>Ah?</a:t>
              </a:r>
              <a:endParaRPr lang="en-US" altLang="it-IT" sz="2400">
                <a:latin typeface="+mn-lt"/>
              </a:endParaRPr>
            </a:p>
          </p:txBody>
        </p:sp>
      </p:grpSp>
      <p:grpSp>
        <p:nvGrpSpPr>
          <p:cNvPr id="5" name="Group 109">
            <a:extLst>
              <a:ext uri="{FF2B5EF4-FFF2-40B4-BE49-F238E27FC236}">
                <a16:creationId xmlns:a16="http://schemas.microsoft.com/office/drawing/2014/main" id="{759EA281-CA71-4279-8B4D-01699875FD4C}"/>
              </a:ext>
            </a:extLst>
          </p:cNvPr>
          <p:cNvGrpSpPr>
            <a:grpSpLocks/>
          </p:cNvGrpSpPr>
          <p:nvPr/>
        </p:nvGrpSpPr>
        <p:grpSpPr bwMode="auto">
          <a:xfrm>
            <a:off x="2457451" y="3694113"/>
            <a:ext cx="2162175" cy="620712"/>
            <a:chOff x="588" y="2327"/>
            <a:chExt cx="1362" cy="391"/>
          </a:xfrm>
        </p:grpSpPr>
        <p:sp>
          <p:nvSpPr>
            <p:cNvPr id="38953" name="Line 70">
              <a:extLst>
                <a:ext uri="{FF2B5EF4-FFF2-40B4-BE49-F238E27FC236}">
                  <a16:creationId xmlns:a16="http://schemas.microsoft.com/office/drawing/2014/main" id="{B839276E-44BF-43F9-BF18-30F8169690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8" y="2370"/>
              <a:ext cx="1362" cy="27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38954" name="Group 72">
              <a:extLst>
                <a:ext uri="{FF2B5EF4-FFF2-40B4-BE49-F238E27FC236}">
                  <a16:creationId xmlns:a16="http://schemas.microsoft.com/office/drawing/2014/main" id="{42CBA33D-20DB-45E4-B29B-A5E864528C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0" y="2327"/>
              <a:ext cx="1053" cy="391"/>
              <a:chOff x="554" y="2747"/>
              <a:chExt cx="1053" cy="391"/>
            </a:xfrm>
          </p:grpSpPr>
          <p:sp>
            <p:nvSpPr>
              <p:cNvPr id="26667" name="Rectangle 71">
                <a:extLst>
                  <a:ext uri="{FF2B5EF4-FFF2-40B4-BE49-F238E27FC236}">
                    <a16:creationId xmlns:a16="http://schemas.microsoft.com/office/drawing/2014/main" id="{9030BAB0-AC90-4DD9-9D05-90452CEAA6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6" y="2790"/>
                <a:ext cx="588" cy="3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None/>
                  <a:defRPr/>
                </a:pPr>
                <a:endParaRPr lang="it-IT" altLang="it-IT" sz="2400">
                  <a:latin typeface="+mn-lt"/>
                </a:endParaRPr>
              </a:p>
            </p:txBody>
          </p:sp>
          <p:sp>
            <p:nvSpPr>
              <p:cNvPr id="26668" name="Text Box 69">
                <a:extLst>
                  <a:ext uri="{FF2B5EF4-FFF2-40B4-BE49-F238E27FC236}">
                    <a16:creationId xmlns:a16="http://schemas.microsoft.com/office/drawing/2014/main" id="{DD7C096D-9AF2-4D6A-9D20-7FE1CA6E68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4" y="2747"/>
                <a:ext cx="1053" cy="2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n-US" altLang="it-IT" sz="2000">
                    <a:solidFill>
                      <a:srgbClr val="FF0000"/>
                    </a:solidFill>
                    <a:latin typeface="+mn-lt"/>
                  </a:rPr>
                  <a:t>Che ore sono?</a:t>
                </a:r>
                <a:endParaRPr lang="en-US" altLang="it-IT" sz="2000">
                  <a:latin typeface="+mn-lt"/>
                </a:endParaRPr>
              </a:p>
            </p:txBody>
          </p:sp>
        </p:grpSp>
      </p:grpSp>
      <p:grpSp>
        <p:nvGrpSpPr>
          <p:cNvPr id="7" name="Group 110">
            <a:extLst>
              <a:ext uri="{FF2B5EF4-FFF2-40B4-BE49-F238E27FC236}">
                <a16:creationId xmlns:a16="http://schemas.microsoft.com/office/drawing/2014/main" id="{573A92C7-167C-4E26-90E8-E304A51D12B2}"/>
              </a:ext>
            </a:extLst>
          </p:cNvPr>
          <p:cNvGrpSpPr>
            <a:grpSpLocks/>
          </p:cNvGrpSpPr>
          <p:nvPr/>
        </p:nvGrpSpPr>
        <p:grpSpPr bwMode="auto">
          <a:xfrm>
            <a:off x="2619376" y="4333875"/>
            <a:ext cx="1952625" cy="488950"/>
            <a:chOff x="690" y="2730"/>
            <a:chExt cx="1230" cy="308"/>
          </a:xfrm>
        </p:grpSpPr>
        <p:sp>
          <p:nvSpPr>
            <p:cNvPr id="38949" name="Line 73">
              <a:extLst>
                <a:ext uri="{FF2B5EF4-FFF2-40B4-BE49-F238E27FC236}">
                  <a16:creationId xmlns:a16="http://schemas.microsoft.com/office/drawing/2014/main" id="{4519C5C5-E82E-4FF8-9B3A-F37423F516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0" y="2730"/>
              <a:ext cx="1230" cy="21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38950" name="Group 76">
              <a:extLst>
                <a:ext uri="{FF2B5EF4-FFF2-40B4-BE49-F238E27FC236}">
                  <a16:creationId xmlns:a16="http://schemas.microsoft.com/office/drawing/2014/main" id="{3D2720C4-2A67-4198-B47B-0783018F91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2" y="2747"/>
              <a:ext cx="502" cy="291"/>
              <a:chOff x="1046" y="2771"/>
              <a:chExt cx="502" cy="291"/>
            </a:xfrm>
          </p:grpSpPr>
          <p:sp>
            <p:nvSpPr>
              <p:cNvPr id="26663" name="Rectangle 75">
                <a:extLst>
                  <a:ext uri="{FF2B5EF4-FFF2-40B4-BE49-F238E27FC236}">
                    <a16:creationId xmlns:a16="http://schemas.microsoft.com/office/drawing/2014/main" id="{CFA2DF3B-629E-42B9-BB67-7603626721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" y="2820"/>
                <a:ext cx="444" cy="1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None/>
                  <a:defRPr/>
                </a:pPr>
                <a:endParaRPr lang="it-IT" altLang="it-IT" sz="2400">
                  <a:latin typeface="+mn-lt"/>
                </a:endParaRPr>
              </a:p>
            </p:txBody>
          </p:sp>
          <p:sp>
            <p:nvSpPr>
              <p:cNvPr id="26664" name="Text Box 74">
                <a:extLst>
                  <a:ext uri="{FF2B5EF4-FFF2-40B4-BE49-F238E27FC236}">
                    <a16:creationId xmlns:a16="http://schemas.microsoft.com/office/drawing/2014/main" id="{A3857696-A942-4387-856B-6BA0FEDF28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6" y="2771"/>
                <a:ext cx="462" cy="2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n-US" altLang="it-IT" sz="2400">
                    <a:solidFill>
                      <a:srgbClr val="FF0000"/>
                    </a:solidFill>
                    <a:latin typeface="+mn-lt"/>
                  </a:rPr>
                  <a:t>2:00</a:t>
                </a:r>
                <a:endParaRPr lang="en-US" altLang="it-IT" sz="2400">
                  <a:latin typeface="+mn-lt"/>
                </a:endParaRPr>
              </a:p>
            </p:txBody>
          </p:sp>
        </p:grpSp>
      </p:grpSp>
      <p:grpSp>
        <p:nvGrpSpPr>
          <p:cNvPr id="9" name="Group 111">
            <a:extLst>
              <a:ext uri="{FF2B5EF4-FFF2-40B4-BE49-F238E27FC236}">
                <a16:creationId xmlns:a16="http://schemas.microsoft.com/office/drawing/2014/main" id="{66222799-167C-4432-A121-5BE28DB9F9F1}"/>
              </a:ext>
            </a:extLst>
          </p:cNvPr>
          <p:cNvGrpSpPr>
            <a:grpSpLocks/>
          </p:cNvGrpSpPr>
          <p:nvPr/>
        </p:nvGrpSpPr>
        <p:grpSpPr bwMode="auto">
          <a:xfrm>
            <a:off x="6743700" y="2713039"/>
            <a:ext cx="1798638" cy="708025"/>
            <a:chOff x="3288" y="1709"/>
            <a:chExt cx="1133" cy="446"/>
          </a:xfrm>
        </p:grpSpPr>
        <p:sp>
          <p:nvSpPr>
            <p:cNvPr id="26659" name="Text Box 78">
              <a:extLst>
                <a:ext uri="{FF2B5EF4-FFF2-40B4-BE49-F238E27FC236}">
                  <a16:creationId xmlns:a16="http://schemas.microsoft.com/office/drawing/2014/main" id="{A1266F51-B572-418D-A71D-14A79AEE5F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90" y="1709"/>
              <a:ext cx="1131" cy="44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r>
                <a:rPr lang="en-US" altLang="it-IT" sz="2000">
                  <a:solidFill>
                    <a:srgbClr val="FF0000"/>
                  </a:solidFill>
                  <a:latin typeface="+mn-lt"/>
                </a:rPr>
                <a:t>TCP connection</a:t>
              </a:r>
            </a:p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r>
                <a:rPr lang="en-US" altLang="it-IT" sz="2000">
                  <a:solidFill>
                    <a:srgbClr val="FF0000"/>
                  </a:solidFill>
                  <a:latin typeface="+mn-lt"/>
                </a:rPr>
                <a:t> request</a:t>
              </a:r>
              <a:endParaRPr lang="en-US" altLang="it-IT" sz="2400">
                <a:latin typeface="+mn-lt"/>
              </a:endParaRPr>
            </a:p>
          </p:txBody>
        </p:sp>
        <p:sp>
          <p:nvSpPr>
            <p:cNvPr id="38948" name="Line 89">
              <a:extLst>
                <a:ext uri="{FF2B5EF4-FFF2-40B4-BE49-F238E27FC236}">
                  <a16:creationId xmlns:a16="http://schemas.microsoft.com/office/drawing/2014/main" id="{E02F0990-54EC-44ED-B372-FB9C57742F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8" y="1878"/>
              <a:ext cx="1110" cy="17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0" name="Group 112">
            <a:extLst>
              <a:ext uri="{FF2B5EF4-FFF2-40B4-BE49-F238E27FC236}">
                <a16:creationId xmlns:a16="http://schemas.microsoft.com/office/drawing/2014/main" id="{6EF0E070-3000-4D34-A8ED-1BB9008A8101}"/>
              </a:ext>
            </a:extLst>
          </p:cNvPr>
          <p:cNvGrpSpPr>
            <a:grpSpLocks/>
          </p:cNvGrpSpPr>
          <p:nvPr/>
        </p:nvGrpSpPr>
        <p:grpSpPr bwMode="auto">
          <a:xfrm>
            <a:off x="6419851" y="3408364"/>
            <a:ext cx="2085975" cy="708025"/>
            <a:chOff x="3084" y="2147"/>
            <a:chExt cx="1314" cy="446"/>
          </a:xfrm>
        </p:grpSpPr>
        <p:sp>
          <p:nvSpPr>
            <p:cNvPr id="38943" name="Line 90">
              <a:extLst>
                <a:ext uri="{FF2B5EF4-FFF2-40B4-BE49-F238E27FC236}">
                  <a16:creationId xmlns:a16="http://schemas.microsoft.com/office/drawing/2014/main" id="{0518E9F2-C901-475B-BAB8-41266A9BC8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84" y="2190"/>
              <a:ext cx="1314" cy="22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38944" name="Group 93">
              <a:extLst>
                <a:ext uri="{FF2B5EF4-FFF2-40B4-BE49-F238E27FC236}">
                  <a16:creationId xmlns:a16="http://schemas.microsoft.com/office/drawing/2014/main" id="{9C0D0EBC-4D31-4AC1-AB25-73E3075758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8" y="2147"/>
              <a:ext cx="1131" cy="446"/>
              <a:chOff x="3248" y="2147"/>
              <a:chExt cx="1131" cy="446"/>
            </a:xfrm>
          </p:grpSpPr>
          <p:sp>
            <p:nvSpPr>
              <p:cNvPr id="26657" name="Rectangle 92">
                <a:extLst>
                  <a:ext uri="{FF2B5EF4-FFF2-40B4-BE49-F238E27FC236}">
                    <a16:creationId xmlns:a16="http://schemas.microsoft.com/office/drawing/2014/main" id="{5885C7D6-5603-4314-BE19-870CEB246A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6" y="2190"/>
                <a:ext cx="906" cy="1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None/>
                  <a:defRPr/>
                </a:pPr>
                <a:endParaRPr lang="it-IT" altLang="it-IT" sz="2400">
                  <a:latin typeface="+mn-lt"/>
                </a:endParaRPr>
              </a:p>
            </p:txBody>
          </p:sp>
          <p:sp>
            <p:nvSpPr>
              <p:cNvPr id="26658" name="Text Box 91">
                <a:extLst>
                  <a:ext uri="{FF2B5EF4-FFF2-40B4-BE49-F238E27FC236}">
                    <a16:creationId xmlns:a16="http://schemas.microsoft.com/office/drawing/2014/main" id="{CF5301C8-F20E-4D9F-B96F-E6F2EA3357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48" y="2147"/>
                <a:ext cx="1131" cy="4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n-US" altLang="it-IT" sz="2000">
                    <a:solidFill>
                      <a:srgbClr val="FF0000"/>
                    </a:solidFill>
                    <a:latin typeface="+mn-lt"/>
                  </a:rPr>
                  <a:t>TCP connection</a:t>
                </a:r>
              </a:p>
              <a:p>
                <a:pPr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n-US" altLang="it-IT" sz="2000">
                    <a:solidFill>
                      <a:srgbClr val="FF0000"/>
                    </a:solidFill>
                    <a:latin typeface="+mn-lt"/>
                  </a:rPr>
                  <a:t>response</a:t>
                </a:r>
                <a:endParaRPr lang="en-US" altLang="it-IT" sz="2400">
                  <a:latin typeface="+mn-lt"/>
                </a:endParaRPr>
              </a:p>
            </p:txBody>
          </p:sp>
        </p:grpSp>
      </p:grpSp>
      <p:grpSp>
        <p:nvGrpSpPr>
          <p:cNvPr id="12" name="Group 113">
            <a:extLst>
              <a:ext uri="{FF2B5EF4-FFF2-40B4-BE49-F238E27FC236}">
                <a16:creationId xmlns:a16="http://schemas.microsoft.com/office/drawing/2014/main" id="{7F0E359E-3038-4A69-9324-57DF1A22D71B}"/>
              </a:ext>
            </a:extLst>
          </p:cNvPr>
          <p:cNvGrpSpPr>
            <a:grpSpLocks/>
          </p:cNvGrpSpPr>
          <p:nvPr/>
        </p:nvGrpSpPr>
        <p:grpSpPr bwMode="auto">
          <a:xfrm>
            <a:off x="6467475" y="4086225"/>
            <a:ext cx="4006850" cy="419100"/>
            <a:chOff x="3114" y="2574"/>
            <a:chExt cx="2524" cy="264"/>
          </a:xfrm>
        </p:grpSpPr>
        <p:sp>
          <p:nvSpPr>
            <p:cNvPr id="38939" name="Line 94">
              <a:extLst>
                <a:ext uri="{FF2B5EF4-FFF2-40B4-BE49-F238E27FC236}">
                  <a16:creationId xmlns:a16="http://schemas.microsoft.com/office/drawing/2014/main" id="{607B03DA-F3C3-453F-A823-78C5A19444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4" y="2574"/>
              <a:ext cx="1512" cy="26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38940" name="Group 97">
              <a:extLst>
                <a:ext uri="{FF2B5EF4-FFF2-40B4-BE49-F238E27FC236}">
                  <a16:creationId xmlns:a16="http://schemas.microsoft.com/office/drawing/2014/main" id="{40510932-C0CB-4D59-9F15-A6335AD9FC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8" y="2615"/>
              <a:ext cx="2390" cy="192"/>
              <a:chOff x="3212" y="2597"/>
              <a:chExt cx="2390" cy="192"/>
            </a:xfrm>
          </p:grpSpPr>
          <p:sp>
            <p:nvSpPr>
              <p:cNvPr id="26653" name="Rectangle 96">
                <a:extLst>
                  <a:ext uri="{FF2B5EF4-FFF2-40B4-BE49-F238E27FC236}">
                    <a16:creationId xmlns:a16="http://schemas.microsoft.com/office/drawing/2014/main" id="{6E4FAA3B-1D5E-4893-8337-1F517F80A4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2" y="2628"/>
                <a:ext cx="2100" cy="1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None/>
                  <a:defRPr/>
                </a:pPr>
                <a:endParaRPr lang="it-IT" altLang="it-IT" sz="2400">
                  <a:latin typeface="+mn-lt"/>
                </a:endParaRPr>
              </a:p>
            </p:txBody>
          </p:sp>
          <p:sp>
            <p:nvSpPr>
              <p:cNvPr id="26654" name="Text Box 95">
                <a:extLst>
                  <a:ext uri="{FF2B5EF4-FFF2-40B4-BE49-F238E27FC236}">
                    <a16:creationId xmlns:a16="http://schemas.microsoft.com/office/drawing/2014/main" id="{EC8B0D8A-C087-4F7E-8DCF-3BA5D9B070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12" y="2597"/>
                <a:ext cx="2390" cy="1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n-US" altLang="it-IT" sz="1400">
                    <a:solidFill>
                      <a:srgbClr val="FF0000"/>
                    </a:solidFill>
                    <a:latin typeface="+mn-lt"/>
                  </a:rPr>
                  <a:t>Get http://www.awl.com/kurose-ross</a:t>
                </a:r>
                <a:endParaRPr lang="en-US" altLang="it-IT" sz="2400">
                  <a:latin typeface="+mn-lt"/>
                </a:endParaRPr>
              </a:p>
            </p:txBody>
          </p:sp>
        </p:grpSp>
      </p:grpSp>
      <p:grpSp>
        <p:nvGrpSpPr>
          <p:cNvPr id="14" name="Group 114">
            <a:extLst>
              <a:ext uri="{FF2B5EF4-FFF2-40B4-BE49-F238E27FC236}">
                <a16:creationId xmlns:a16="http://schemas.microsoft.com/office/drawing/2014/main" id="{BA0A578D-F9F1-46B1-91F0-86DD30A81282}"/>
              </a:ext>
            </a:extLst>
          </p:cNvPr>
          <p:cNvGrpSpPr>
            <a:grpSpLocks/>
          </p:cNvGrpSpPr>
          <p:nvPr/>
        </p:nvGrpSpPr>
        <p:grpSpPr bwMode="auto">
          <a:xfrm>
            <a:off x="6467475" y="4648200"/>
            <a:ext cx="2343150" cy="465138"/>
            <a:chOff x="3114" y="2928"/>
            <a:chExt cx="1476" cy="293"/>
          </a:xfrm>
        </p:grpSpPr>
        <p:sp>
          <p:nvSpPr>
            <p:cNvPr id="38935" name="Line 85">
              <a:extLst>
                <a:ext uri="{FF2B5EF4-FFF2-40B4-BE49-F238E27FC236}">
                  <a16:creationId xmlns:a16="http://schemas.microsoft.com/office/drawing/2014/main" id="{72590C83-C8CF-49DD-8018-8BA3A9B129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14" y="2928"/>
              <a:ext cx="1476" cy="27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38936" name="Group 98">
              <a:extLst>
                <a:ext uri="{FF2B5EF4-FFF2-40B4-BE49-F238E27FC236}">
                  <a16:creationId xmlns:a16="http://schemas.microsoft.com/office/drawing/2014/main" id="{2E526981-2037-49C2-A854-B6DB9D0424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4" y="2933"/>
              <a:ext cx="572" cy="288"/>
              <a:chOff x="1046" y="2771"/>
              <a:chExt cx="572" cy="288"/>
            </a:xfrm>
          </p:grpSpPr>
          <p:sp>
            <p:nvSpPr>
              <p:cNvPr id="26649" name="Rectangle 99">
                <a:extLst>
                  <a:ext uri="{FF2B5EF4-FFF2-40B4-BE49-F238E27FC236}">
                    <a16:creationId xmlns:a16="http://schemas.microsoft.com/office/drawing/2014/main" id="{53D489E6-6E62-40F6-8042-195862B582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" y="2820"/>
                <a:ext cx="444" cy="1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None/>
                  <a:defRPr/>
                </a:pPr>
                <a:endParaRPr lang="it-IT" altLang="it-IT" sz="2400">
                  <a:latin typeface="+mn-lt"/>
                </a:endParaRPr>
              </a:p>
            </p:txBody>
          </p:sp>
          <p:sp>
            <p:nvSpPr>
              <p:cNvPr id="26650" name="Text Box 100">
                <a:extLst>
                  <a:ext uri="{FF2B5EF4-FFF2-40B4-BE49-F238E27FC236}">
                    <a16:creationId xmlns:a16="http://schemas.microsoft.com/office/drawing/2014/main" id="{82A14788-BC3E-4E75-AD3E-592CFA162E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6" y="2771"/>
                <a:ext cx="572" cy="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None/>
                  <a:defRPr/>
                </a:pPr>
                <a:r>
                  <a:rPr lang="en-US" altLang="it-IT" sz="2400">
                    <a:solidFill>
                      <a:srgbClr val="FF0000"/>
                    </a:solidFill>
                    <a:latin typeface="+mn-lt"/>
                  </a:rPr>
                  <a:t>&lt;file&gt;</a:t>
                </a:r>
                <a:endParaRPr lang="en-US" altLang="it-IT" sz="2400">
                  <a:latin typeface="+mn-lt"/>
                </a:endParaRPr>
              </a:p>
            </p:txBody>
          </p:sp>
        </p:grpSp>
      </p:grpSp>
      <p:sp>
        <p:nvSpPr>
          <p:cNvPr id="38931" name="Line 101">
            <a:extLst>
              <a:ext uri="{FF2B5EF4-FFF2-40B4-BE49-F238E27FC236}">
                <a16:creationId xmlns:a16="http://schemas.microsoft.com/office/drawing/2014/main" id="{730BCBCE-1E6B-44BD-AF6D-A5AAD7BCB0E9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1650" y="1962151"/>
            <a:ext cx="0" cy="38576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38932" name="Group 105">
            <a:extLst>
              <a:ext uri="{FF2B5EF4-FFF2-40B4-BE49-F238E27FC236}">
                <a16:creationId xmlns:a16="http://schemas.microsoft.com/office/drawing/2014/main" id="{ABB43CA7-4421-4A30-9005-69EE2F822279}"/>
              </a:ext>
            </a:extLst>
          </p:cNvPr>
          <p:cNvGrpSpPr>
            <a:grpSpLocks/>
          </p:cNvGrpSpPr>
          <p:nvPr/>
        </p:nvGrpSpPr>
        <p:grpSpPr bwMode="auto">
          <a:xfrm>
            <a:off x="5203826" y="5094288"/>
            <a:ext cx="1006475" cy="461962"/>
            <a:chOff x="2198" y="3221"/>
            <a:chExt cx="634" cy="291"/>
          </a:xfrm>
        </p:grpSpPr>
        <p:sp>
          <p:nvSpPr>
            <p:cNvPr id="26645" name="Rectangle 104">
              <a:extLst>
                <a:ext uri="{FF2B5EF4-FFF2-40B4-BE49-F238E27FC236}">
                  <a16:creationId xmlns:a16="http://schemas.microsoft.com/office/drawing/2014/main" id="{938352B1-A281-4303-9E14-FB348699C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4" y="3282"/>
              <a:ext cx="408" cy="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26646" name="Text Box 102">
              <a:extLst>
                <a:ext uri="{FF2B5EF4-FFF2-40B4-BE49-F238E27FC236}">
                  <a16:creationId xmlns:a16="http://schemas.microsoft.com/office/drawing/2014/main" id="{9DF96D52-C2FB-4C17-9182-6A4F78F113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8" y="3221"/>
              <a:ext cx="634" cy="29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r>
                <a:rPr lang="en-US" altLang="it-IT" sz="2400">
                  <a:solidFill>
                    <a:schemeClr val="accent2"/>
                  </a:solidFill>
                  <a:latin typeface="+mn-lt"/>
                </a:rPr>
                <a:t>tempo</a:t>
              </a:r>
              <a:endParaRPr lang="en-US" altLang="it-IT" sz="2400">
                <a:latin typeface="+mn-lt"/>
              </a:endParaRPr>
            </a:p>
          </p:txBody>
        </p:sp>
      </p:grpSp>
      <p:pic>
        <p:nvPicPr>
          <p:cNvPr id="8" name="Picture 7" descr="A picture containing balloon, aircraft&#10;&#10;Description automatically generated">
            <a:extLst>
              <a:ext uri="{FF2B5EF4-FFF2-40B4-BE49-F238E27FC236}">
                <a16:creationId xmlns:a16="http://schemas.microsoft.com/office/drawing/2014/main" id="{C2B6555A-491B-40EB-86AF-8E1553CDB1D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4" t="14165" r="33021" b="15435"/>
          <a:stretch/>
        </p:blipFill>
        <p:spPr>
          <a:xfrm>
            <a:off x="4638549" y="2666978"/>
            <a:ext cx="433192" cy="717571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2D19778-D03A-4AE8-A7B7-CC72B13F38B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" t="13461" r="66932" b="16139"/>
          <a:stretch/>
        </p:blipFill>
        <p:spPr>
          <a:xfrm>
            <a:off x="2258700" y="2349105"/>
            <a:ext cx="397501" cy="6627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410" name="Titolo 3">
            <a:extLst>
              <a:ext uri="{FF2B5EF4-FFF2-40B4-BE49-F238E27FC236}">
                <a16:creationId xmlns:a16="http://schemas.microsoft.com/office/drawing/2014/main" id="{1D84C937-996E-4C22-908F-A9AFA1B335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it-IT" dirty="0">
                <a:solidFill>
                  <a:srgbClr val="FFFFFF"/>
                </a:solidFill>
              </a:rPr>
              <a:t>Informazioni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B56FB8C1-CBB3-4BED-96AC-831799E05A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rtlCol="0" anchor="ctr">
            <a:normAutofit/>
          </a:bodyPr>
          <a:lstStyle/>
          <a:p>
            <a:pPr>
              <a:defRPr/>
            </a:pPr>
            <a:r>
              <a:rPr lang="it-IT" altLang="it-IT" sz="2400" dirty="0">
                <a:solidFill>
                  <a:srgbClr val="000000"/>
                </a:solidFill>
              </a:rPr>
              <a:t>Ricevimento F. </a:t>
            </a:r>
            <a:r>
              <a:rPr lang="it-IT" altLang="it-IT" sz="2400" dirty="0" err="1">
                <a:solidFill>
                  <a:srgbClr val="000000"/>
                </a:solidFill>
              </a:rPr>
              <a:t>Pacenza</a:t>
            </a:r>
            <a:endParaRPr lang="it-IT" altLang="it-IT" sz="2400" dirty="0">
              <a:solidFill>
                <a:srgbClr val="000000"/>
              </a:solidFill>
            </a:endParaRPr>
          </a:p>
          <a:p>
            <a:pPr lvl="1">
              <a:defRPr/>
            </a:pPr>
            <a:r>
              <a:rPr lang="it-IT" altLang="it-IT" dirty="0">
                <a:solidFill>
                  <a:srgbClr val="000000"/>
                </a:solidFill>
              </a:rPr>
              <a:t>Mercoledì 15:30</a:t>
            </a:r>
          </a:p>
          <a:p>
            <a:pPr marL="342900" lvl="1" indent="0">
              <a:buNone/>
              <a:defRPr/>
            </a:pPr>
            <a:endParaRPr lang="it-IT" altLang="it-IT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it-IT" altLang="it-IT" sz="2400" dirty="0">
                <a:solidFill>
                  <a:srgbClr val="000000"/>
                </a:solidFill>
              </a:rPr>
              <a:t>Impatto di questo modulo sull’esame</a:t>
            </a:r>
          </a:p>
          <a:p>
            <a:pPr>
              <a:defRPr/>
            </a:pPr>
            <a:r>
              <a:rPr lang="it-IT" altLang="it-IT" sz="2400" dirty="0">
                <a:solidFill>
                  <a:srgbClr val="000000"/>
                </a:solidFill>
              </a:rPr>
              <a:t>Lucidi e libro</a:t>
            </a:r>
          </a:p>
          <a:p>
            <a:pPr>
              <a:defRPr/>
            </a:pPr>
            <a:endParaRPr lang="it-IT" altLang="it-IT" sz="24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it-IT" altLang="it-IT" sz="2400" dirty="0">
                <a:solidFill>
                  <a:srgbClr val="000000"/>
                </a:solidFill>
              </a:rPr>
              <a:t>ORARIO </a:t>
            </a:r>
          </a:p>
          <a:p>
            <a:pPr>
              <a:defRPr/>
            </a:pPr>
            <a:endParaRPr lang="it-IT" altLang="it-IT" sz="2400" dirty="0">
              <a:solidFill>
                <a:srgbClr val="000000"/>
              </a:solidFill>
            </a:endParaRPr>
          </a:p>
          <a:p>
            <a:pPr>
              <a:defRPr/>
            </a:pPr>
            <a:endParaRPr lang="it-IT" altLang="it-IT" sz="2400" dirty="0">
              <a:solidFill>
                <a:srgbClr val="000000"/>
              </a:solidFill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9C71178E-FF92-42EB-BAC9-F3E243A98C8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536367" y="6223702"/>
            <a:ext cx="5289562" cy="314067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sz="1000">
                <a:solidFill>
                  <a:srgbClr val="898989"/>
                </a:solidFill>
              </a:rPr>
              <a:t> Introduction</a:t>
            </a:r>
            <a:endParaRPr lang="en-US" sz="1000">
              <a:solidFill>
                <a:srgbClr val="898989"/>
              </a:solidFill>
              <a:latin typeface="Times New Roman" pitchFamily="18" charset="0"/>
            </a:endParaRPr>
          </a:p>
        </p:txBody>
      </p:sp>
      <p:sp>
        <p:nvSpPr>
          <p:cNvPr id="17413" name="Segnaposto numero diapositiva 2">
            <a:extLst>
              <a:ext uri="{FF2B5EF4-FFF2-40B4-BE49-F238E27FC236}">
                <a16:creationId xmlns:a16="http://schemas.microsoft.com/office/drawing/2014/main" id="{079CB328-8A71-4B3B-BFD0-DDEF20CAD27E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10825930" y="6223702"/>
            <a:ext cx="570728" cy="31406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Aft>
                <a:spcPts val="600"/>
              </a:spcAft>
            </a:pPr>
            <a:r>
              <a:rPr lang="en-US" altLang="it-IT" sz="100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1-</a:t>
            </a:r>
            <a:fld id="{06432921-18E4-480A-8AB8-83626FF7879C}" type="slidenum">
              <a:rPr lang="en-US" altLang="it-IT" sz="100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eaLnBrk="0" hangingPunct="0">
                <a:spcAft>
                  <a:spcPts val="600"/>
                </a:spcAft>
              </a:pPr>
              <a:t>2</a:t>
            </a:fld>
            <a:endParaRPr lang="en-US" altLang="it-IT" sz="1000">
              <a:solidFill>
                <a:srgbClr val="898989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4F01BE86-4377-4955-B566-2832CB46AA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Protocolli a “Strati”</a:t>
            </a:r>
          </a:p>
        </p:txBody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DCCAB324-5710-4B36-A6DD-73DDBAE9B6AB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057400" y="1371600"/>
            <a:ext cx="3581400" cy="4648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it-IT" sz="2400" u="sng">
                <a:solidFill>
                  <a:srgbClr val="FF0000"/>
                </a:solidFill>
              </a:rPr>
              <a:t>Le reti sono complesse </a:t>
            </a:r>
          </a:p>
          <a:p>
            <a:pPr eaLnBrk="1" hangingPunct="1"/>
            <a:r>
              <a:rPr lang="en-US" altLang="it-IT" sz="2400"/>
              <a:t>tanti ”attori”:</a:t>
            </a:r>
          </a:p>
          <a:p>
            <a:pPr lvl="1" eaLnBrk="1" hangingPunct="1"/>
            <a:r>
              <a:rPr lang="en-US" altLang="it-IT"/>
              <a:t>hosts</a:t>
            </a:r>
          </a:p>
          <a:p>
            <a:pPr lvl="1" eaLnBrk="1" hangingPunct="1"/>
            <a:r>
              <a:rPr lang="en-US" altLang="it-IT"/>
              <a:t>routers</a:t>
            </a:r>
          </a:p>
          <a:p>
            <a:pPr lvl="1" eaLnBrk="1" hangingPunct="1"/>
            <a:r>
              <a:rPr lang="en-US" altLang="it-IT"/>
              <a:t>collegamenti con vari mezzi</a:t>
            </a:r>
          </a:p>
          <a:p>
            <a:pPr lvl="1" eaLnBrk="1" hangingPunct="1"/>
            <a:r>
              <a:rPr lang="en-US" altLang="it-IT"/>
              <a:t>applicazioni</a:t>
            </a:r>
          </a:p>
          <a:p>
            <a:pPr lvl="1" eaLnBrk="1" hangingPunct="1"/>
            <a:r>
              <a:rPr lang="en-US" altLang="it-IT"/>
              <a:t>protocolli</a:t>
            </a:r>
          </a:p>
          <a:p>
            <a:pPr lvl="1" eaLnBrk="1" hangingPunct="1"/>
            <a:r>
              <a:rPr lang="en-US" altLang="it-IT"/>
              <a:t>hardware, software</a:t>
            </a:r>
            <a:endParaRPr lang="en-US" altLang="it-IT" sz="2000"/>
          </a:p>
        </p:txBody>
      </p:sp>
      <p:sp>
        <p:nvSpPr>
          <p:cNvPr id="34820" name="Rectangle 4">
            <a:extLst>
              <a:ext uri="{FF2B5EF4-FFF2-40B4-BE49-F238E27FC236}">
                <a16:creationId xmlns:a16="http://schemas.microsoft.com/office/drawing/2014/main" id="{E833D98D-DB2A-4F40-9B15-4F75F418BA3F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076950" y="2266951"/>
            <a:ext cx="3943350" cy="2619375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it-IT" u="sng">
                <a:solidFill>
                  <a:srgbClr val="FF0000"/>
                </a:solidFill>
              </a:rPr>
              <a:t>Domanda:</a:t>
            </a:r>
            <a:r>
              <a:rPr lang="en-US" altLang="it-IT" sz="2400" u="sng">
                <a:solidFill>
                  <a:srgbClr val="FF0000"/>
                </a:solidFill>
              </a:rPr>
              <a:t>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it-IT" sz="2400"/>
              <a:t>C’è una qualche speranza di capirci qualcosa?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it-IT" sz="240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it-IT" sz="2400"/>
              <a:t>O almeno di passare l’esame?</a:t>
            </a:r>
          </a:p>
        </p:txBody>
      </p:sp>
      <p:sp>
        <p:nvSpPr>
          <p:cNvPr id="5" name="Segnaposto piè di pagina 5">
            <a:extLst>
              <a:ext uri="{FF2B5EF4-FFF2-40B4-BE49-F238E27FC236}">
                <a16:creationId xmlns:a16="http://schemas.microsoft.com/office/drawing/2014/main" id="{90F3C93E-BB40-48BC-89AD-FB68F0684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41318" name="Segnaposto numero diapositiva 6">
            <a:extLst>
              <a:ext uri="{FF2B5EF4-FFF2-40B4-BE49-F238E27FC236}">
                <a16:creationId xmlns:a16="http://schemas.microsoft.com/office/drawing/2014/main" id="{B1F683FE-2391-4386-80E2-9E37297B70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it-IT" sz="1400">
                <a:latin typeface="Times New Roman" panose="02020603050405020304" pitchFamily="18" charset="0"/>
                <a:cs typeface="Arial" panose="020B0604020202020204" pitchFamily="34" charset="0"/>
              </a:rPr>
              <a:t>1-</a:t>
            </a:r>
            <a:fld id="{A0EE7191-7819-4B8F-B8A4-011E2CB85D64}" type="slidenum">
              <a:rPr lang="en-US" altLang="it-IT" sz="1400">
                <a:latin typeface="Times New Roman" panose="02020603050405020304" pitchFamily="18" charset="0"/>
                <a:cs typeface="Arial" panose="020B0604020202020204" pitchFamily="34" charset="0"/>
              </a:rPr>
              <a:pPr eaLnBrk="0" hangingPunct="0"/>
              <a:t>20</a:t>
            </a:fld>
            <a:endParaRPr lang="en-US" altLang="it-IT" sz="1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AutoShape 45">
            <a:extLst>
              <a:ext uri="{FF2B5EF4-FFF2-40B4-BE49-F238E27FC236}">
                <a16:creationId xmlns:a16="http://schemas.microsoft.com/office/drawing/2014/main" id="{2AC02229-7862-4695-B871-F2553B70E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8547" y="2667397"/>
            <a:ext cx="629444" cy="89695"/>
          </a:xfrm>
          <a:prstGeom prst="leftRightArrow">
            <a:avLst>
              <a:gd name="adj1" fmla="val 50000"/>
              <a:gd name="adj2" fmla="val 25964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143362" name="Rectangle 39">
            <a:extLst>
              <a:ext uri="{FF2B5EF4-FFF2-40B4-BE49-F238E27FC236}">
                <a16:creationId xmlns:a16="http://schemas.microsoft.com/office/drawing/2014/main" id="{BCCA4BC4-398C-4266-B794-B4CDC7C2C8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3175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it-IT"/>
              <a:t>Il nostro sistema postale</a:t>
            </a:r>
          </a:p>
        </p:txBody>
      </p:sp>
      <p:sp>
        <p:nvSpPr>
          <p:cNvPr id="111656" name="Rectangle 40">
            <a:extLst>
              <a:ext uri="{FF2B5EF4-FFF2-40B4-BE49-F238E27FC236}">
                <a16:creationId xmlns:a16="http://schemas.microsoft.com/office/drawing/2014/main" id="{39F0507C-0142-443E-B359-0CF1DFDE24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66925" y="4254501"/>
            <a:ext cx="7613650" cy="176371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it-IT" sz="2000" dirty="0">
                <a:solidFill>
                  <a:srgbClr val="FF0000"/>
                </a:solidFill>
              </a:rPr>
              <a:t>Strati: </a:t>
            </a:r>
            <a:r>
              <a:rPr lang="en-US" altLang="it-IT" sz="2000" dirty="0" err="1"/>
              <a:t>Ogni</a:t>
            </a:r>
            <a:r>
              <a:rPr lang="en-US" altLang="it-IT" sz="2000" dirty="0"/>
              <a:t> </a:t>
            </a:r>
            <a:r>
              <a:rPr lang="en-US" altLang="it-IT" sz="2000" dirty="0" err="1"/>
              <a:t>strato</a:t>
            </a:r>
            <a:r>
              <a:rPr lang="en-US" altLang="it-IT" sz="2000" dirty="0"/>
              <a:t> </a:t>
            </a:r>
            <a:r>
              <a:rPr lang="en-US" altLang="it-IT" sz="2000" dirty="0" err="1"/>
              <a:t>implementa</a:t>
            </a:r>
            <a:r>
              <a:rPr lang="en-US" altLang="it-IT" sz="2000" dirty="0"/>
              <a:t> un </a:t>
            </a:r>
            <a:r>
              <a:rPr lang="en-US" altLang="it-IT" sz="2000" dirty="0" err="1"/>
              <a:t>servizio</a:t>
            </a:r>
            <a:endParaRPr lang="en-US" altLang="it-IT" sz="2400" dirty="0"/>
          </a:p>
          <a:p>
            <a:pPr lvl="1" eaLnBrk="1" hangingPunct="1"/>
            <a:r>
              <a:rPr lang="en-US" altLang="it-IT" sz="2000" dirty="0" err="1"/>
              <a:t>Tramite</a:t>
            </a:r>
            <a:r>
              <a:rPr lang="en-US" altLang="it-IT" sz="2000" dirty="0"/>
              <a:t> </a:t>
            </a:r>
            <a:r>
              <a:rPr lang="en-US" altLang="it-IT" sz="2000" dirty="0" err="1"/>
              <a:t>nuove</a:t>
            </a:r>
            <a:r>
              <a:rPr lang="en-US" altLang="it-IT" sz="2000" dirty="0"/>
              <a:t> </a:t>
            </a:r>
            <a:r>
              <a:rPr lang="en-US" altLang="it-IT" sz="2000" dirty="0" err="1"/>
              <a:t>funzionalità</a:t>
            </a:r>
            <a:r>
              <a:rPr lang="en-US" altLang="it-IT" sz="2000" dirty="0"/>
              <a:t> </a:t>
            </a:r>
          </a:p>
          <a:p>
            <a:pPr lvl="1" eaLnBrk="1" hangingPunct="1"/>
            <a:r>
              <a:rPr lang="en-US" altLang="it-IT" sz="2000" dirty="0" err="1"/>
              <a:t>Basandosi</a:t>
            </a:r>
            <a:r>
              <a:rPr lang="en-US" altLang="it-IT" sz="2000" dirty="0"/>
              <a:t> sui </a:t>
            </a:r>
            <a:r>
              <a:rPr lang="en-US" altLang="it-IT" sz="2000" dirty="0" err="1"/>
              <a:t>servizi</a:t>
            </a:r>
            <a:r>
              <a:rPr lang="en-US" altLang="it-IT" sz="2000" dirty="0"/>
              <a:t> </a:t>
            </a:r>
            <a:r>
              <a:rPr lang="en-US" altLang="it-IT" sz="2000" dirty="0" err="1"/>
              <a:t>forniti</a:t>
            </a:r>
            <a:r>
              <a:rPr lang="en-US" altLang="it-IT" sz="2000" dirty="0"/>
              <a:t> </a:t>
            </a:r>
            <a:r>
              <a:rPr lang="en-US" altLang="it-IT" sz="2000" dirty="0" err="1"/>
              <a:t>dallo</a:t>
            </a:r>
            <a:r>
              <a:rPr lang="en-US" altLang="it-IT" sz="2000" dirty="0"/>
              <a:t> </a:t>
            </a:r>
            <a:r>
              <a:rPr lang="en-US" altLang="it-IT" sz="2000" dirty="0" err="1"/>
              <a:t>strato</a:t>
            </a:r>
            <a:r>
              <a:rPr lang="en-US" altLang="it-IT" sz="2000" dirty="0"/>
              <a:t> </a:t>
            </a:r>
            <a:r>
              <a:rPr lang="en-US" altLang="it-IT" sz="2000" dirty="0" err="1"/>
              <a:t>inferiore</a:t>
            </a:r>
            <a:endParaRPr lang="en-US" altLang="it-IT" sz="2000" dirty="0"/>
          </a:p>
          <a:p>
            <a:pPr lvl="1" eaLnBrk="1" hangingPunct="1"/>
            <a:r>
              <a:rPr lang="en-US" altLang="it-IT" sz="2000" dirty="0"/>
              <a:t>Analogia con </a:t>
            </a:r>
            <a:r>
              <a:rPr lang="en-US" altLang="it-IT" sz="2000" dirty="0" err="1"/>
              <a:t>Classi</a:t>
            </a:r>
            <a:r>
              <a:rPr lang="en-US" altLang="it-IT" sz="2000" dirty="0"/>
              <a:t> e </a:t>
            </a:r>
            <a:r>
              <a:rPr lang="en-US" altLang="it-IT" sz="2000" dirty="0" err="1"/>
              <a:t>Metodi</a:t>
            </a:r>
            <a:r>
              <a:rPr lang="en-US" altLang="it-IT" sz="2000" dirty="0"/>
              <a:t> </a:t>
            </a:r>
            <a:r>
              <a:rPr lang="en-US" altLang="it-IT" sz="2000" dirty="0" err="1"/>
              <a:t>propri</a:t>
            </a:r>
            <a:r>
              <a:rPr lang="en-US" altLang="it-IT" sz="2000" dirty="0"/>
              <a:t> </a:t>
            </a:r>
            <a:r>
              <a:rPr lang="en-US" altLang="it-IT" sz="2000" dirty="0" err="1"/>
              <a:t>della</a:t>
            </a:r>
            <a:r>
              <a:rPr lang="en-US" altLang="it-IT" sz="2000" dirty="0"/>
              <a:t> OOP</a:t>
            </a:r>
          </a:p>
          <a:p>
            <a:pPr lvl="2" eaLnBrk="1" hangingPunct="1"/>
            <a:r>
              <a:rPr lang="en-US" altLang="it-IT" sz="1600" dirty="0"/>
              <a:t>E.g. </a:t>
            </a:r>
            <a:r>
              <a:rPr lang="en-US" altLang="it-IT" sz="1600" dirty="0" err="1"/>
              <a:t>Ufficio.send</a:t>
            </a:r>
            <a:r>
              <a:rPr lang="en-US" altLang="it-IT" sz="1600" dirty="0"/>
              <a:t>(</a:t>
            </a:r>
            <a:r>
              <a:rPr lang="en-US" altLang="it-IT" sz="1600" dirty="0" err="1"/>
              <a:t>Lettera</a:t>
            </a:r>
            <a:r>
              <a:rPr lang="en-US" altLang="it-IT" sz="1600" dirty="0"/>
              <a:t> L, </a:t>
            </a:r>
            <a:r>
              <a:rPr lang="en-US" altLang="it-IT" sz="1600" dirty="0" err="1"/>
              <a:t>Destinatario</a:t>
            </a:r>
            <a:r>
              <a:rPr lang="en-US" altLang="it-IT" sz="1600" dirty="0"/>
              <a:t> D);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it-IT" sz="2400" dirty="0"/>
          </a:p>
        </p:txBody>
      </p:sp>
      <p:sp>
        <p:nvSpPr>
          <p:cNvPr id="48" name="Segnaposto piè di pagina 4">
            <a:extLst>
              <a:ext uri="{FF2B5EF4-FFF2-40B4-BE49-F238E27FC236}">
                <a16:creationId xmlns:a16="http://schemas.microsoft.com/office/drawing/2014/main" id="{8008941E-7A3B-4E1D-A22A-2E4CB88CF26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43365" name="Segnaposto numero diapositiva 5">
            <a:extLst>
              <a:ext uri="{FF2B5EF4-FFF2-40B4-BE49-F238E27FC236}">
                <a16:creationId xmlns:a16="http://schemas.microsoft.com/office/drawing/2014/main" id="{5E36CC33-6D8A-4148-8E80-8A1C212AD561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it-IT" sz="1400">
                <a:latin typeface="Times New Roman" panose="02020603050405020304" pitchFamily="18" charset="0"/>
                <a:cs typeface="Arial" panose="020B0604020202020204" pitchFamily="34" charset="0"/>
              </a:rPr>
              <a:t>1-</a:t>
            </a:r>
            <a:fld id="{45F634A1-2205-4C53-BA97-0257D49ADAEB}" type="slidenum">
              <a:rPr lang="en-US" altLang="it-IT" sz="1400">
                <a:latin typeface="Times New Roman" panose="02020603050405020304" pitchFamily="18" charset="0"/>
                <a:cs typeface="Arial" panose="020B0604020202020204" pitchFamily="34" charset="0"/>
              </a:rPr>
              <a:pPr eaLnBrk="0" hangingPunct="0"/>
              <a:t>21</a:t>
            </a:fld>
            <a:endParaRPr lang="en-US" altLang="it-IT" sz="1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3366" name="Rectangle 2">
            <a:extLst>
              <a:ext uri="{FF2B5EF4-FFF2-40B4-BE49-F238E27FC236}">
                <a16:creationId xmlns:a16="http://schemas.microsoft.com/office/drawing/2014/main" id="{986F5EB8-A0F3-4C02-B4A9-C91D18413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500" y="1838326"/>
            <a:ext cx="1631950" cy="17176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143367" name="Text Box 3">
            <a:extLst>
              <a:ext uri="{FF2B5EF4-FFF2-40B4-BE49-F238E27FC236}">
                <a16:creationId xmlns:a16="http://schemas.microsoft.com/office/drawing/2014/main" id="{BF1997AE-5296-4CC4-A033-878C384D2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8976" y="1922463"/>
            <a:ext cx="1700213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it-IT" sz="1400" dirty="0" err="1">
                <a:latin typeface="Arial" panose="020B0604020202020204" pitchFamily="34" charset="0"/>
              </a:rPr>
              <a:t>Redazione</a:t>
            </a:r>
            <a:r>
              <a:rPr lang="en-US" altLang="it-IT" sz="1400" dirty="0">
                <a:latin typeface="Arial" panose="020B0604020202020204" pitchFamily="34" charset="0"/>
              </a:rPr>
              <a:t> </a:t>
            </a:r>
            <a:r>
              <a:rPr lang="en-US" altLang="it-IT" sz="1400" dirty="0" err="1">
                <a:latin typeface="Arial" panose="020B0604020202020204" pitchFamily="34" charset="0"/>
              </a:rPr>
              <a:t>Lettera</a:t>
            </a:r>
            <a:endParaRPr lang="en-US" altLang="it-IT" sz="1400" dirty="0">
              <a:latin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endParaRPr lang="en-US" altLang="it-IT" sz="1400" dirty="0">
              <a:latin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US" altLang="it-IT" sz="1400" dirty="0" err="1">
                <a:latin typeface="Arial" panose="020B0604020202020204" pitchFamily="34" charset="0"/>
              </a:rPr>
              <a:t>Spedizione</a:t>
            </a:r>
            <a:endParaRPr lang="en-US" altLang="it-IT" sz="1400" dirty="0">
              <a:latin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endParaRPr lang="en-US" altLang="it-IT" sz="1400" dirty="0">
              <a:latin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US" altLang="it-IT" sz="1400" dirty="0" err="1">
                <a:latin typeface="Arial" panose="020B0604020202020204" pitchFamily="34" charset="0"/>
              </a:rPr>
              <a:t>Ufficio</a:t>
            </a:r>
            <a:endParaRPr lang="en-US" altLang="it-IT" sz="1400" dirty="0">
              <a:latin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endParaRPr lang="en-US" altLang="it-IT" sz="1400" dirty="0">
              <a:latin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US" altLang="it-IT" sz="1400" dirty="0" err="1">
                <a:latin typeface="Arial" panose="020B0604020202020204" pitchFamily="34" charset="0"/>
              </a:rPr>
              <a:t>Furgoncini</a:t>
            </a:r>
            <a:r>
              <a:rPr lang="en-US" altLang="it-IT" sz="1400" dirty="0">
                <a:latin typeface="Arial" panose="020B0604020202020204" pitchFamily="34" charset="0"/>
              </a:rPr>
              <a:t>, </a:t>
            </a:r>
            <a:r>
              <a:rPr lang="en-US" altLang="it-IT" sz="1400" dirty="0" err="1">
                <a:latin typeface="Arial" panose="020B0604020202020204" pitchFamily="34" charset="0"/>
              </a:rPr>
              <a:t>Aerei</a:t>
            </a:r>
            <a:r>
              <a:rPr lang="en-US" altLang="it-IT" sz="1400" dirty="0">
                <a:latin typeface="Arial" panose="020B0604020202020204" pitchFamily="34" charset="0"/>
              </a:rPr>
              <a:t>, Navi…</a:t>
            </a:r>
          </a:p>
          <a:p>
            <a:pPr algn="ctr">
              <a:lnSpc>
                <a:spcPct val="80000"/>
              </a:lnSpc>
            </a:pPr>
            <a:endParaRPr lang="en-US" altLang="it-IT" sz="1400" dirty="0">
              <a:latin typeface="Arial" panose="020B0604020202020204" pitchFamily="34" charset="0"/>
            </a:endParaRPr>
          </a:p>
        </p:txBody>
      </p:sp>
      <p:sp>
        <p:nvSpPr>
          <p:cNvPr id="143368" name="Line 4">
            <a:extLst>
              <a:ext uri="{FF2B5EF4-FFF2-40B4-BE49-F238E27FC236}">
                <a16:creationId xmlns:a16="http://schemas.microsoft.com/office/drawing/2014/main" id="{83C04DFB-51A2-42F6-AE32-F10E1AF4582D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9614" y="2197100"/>
            <a:ext cx="1620837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3369" name="Line 5">
            <a:extLst>
              <a:ext uri="{FF2B5EF4-FFF2-40B4-BE49-F238E27FC236}">
                <a16:creationId xmlns:a16="http://schemas.microsoft.com/office/drawing/2014/main" id="{D95331C0-DD09-4321-9928-C3E843DB6BB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5964" y="2544764"/>
            <a:ext cx="1620837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3370" name="Line 6">
            <a:extLst>
              <a:ext uri="{FF2B5EF4-FFF2-40B4-BE49-F238E27FC236}">
                <a16:creationId xmlns:a16="http://schemas.microsoft.com/office/drawing/2014/main" id="{74A086A5-4364-443C-AE2B-AA0E7A96D1B6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9614" y="2890839"/>
            <a:ext cx="1620837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3371" name="Text Box 8">
            <a:extLst>
              <a:ext uri="{FF2B5EF4-FFF2-40B4-BE49-F238E27FC236}">
                <a16:creationId xmlns:a16="http://schemas.microsoft.com/office/drawing/2014/main" id="{656D8B06-A749-40C0-8966-F6E0548C9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775" y="3683000"/>
            <a:ext cx="7254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it-IT" sz="1200">
                <a:latin typeface="Arial" panose="020B0604020202020204" pitchFamily="34" charset="0"/>
              </a:rPr>
              <a:t>Mittente</a:t>
            </a:r>
          </a:p>
        </p:txBody>
      </p:sp>
      <p:sp>
        <p:nvSpPr>
          <p:cNvPr id="143372" name="Text Box 9">
            <a:extLst>
              <a:ext uri="{FF2B5EF4-FFF2-40B4-BE49-F238E27FC236}">
                <a16:creationId xmlns:a16="http://schemas.microsoft.com/office/drawing/2014/main" id="{5A65518A-52AC-4F56-9B58-E443767FC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9489" y="3692525"/>
            <a:ext cx="9937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it-IT" sz="1200">
                <a:latin typeface="Arial" panose="020B0604020202020204" pitchFamily="34" charset="0"/>
              </a:rPr>
              <a:t>Destinatario</a:t>
            </a:r>
          </a:p>
        </p:txBody>
      </p:sp>
      <p:sp>
        <p:nvSpPr>
          <p:cNvPr id="143373" name="Text Box 10">
            <a:extLst>
              <a:ext uri="{FF2B5EF4-FFF2-40B4-BE49-F238E27FC236}">
                <a16:creationId xmlns:a16="http://schemas.microsoft.com/office/drawing/2014/main" id="{B96AA47A-D2F8-4AEF-B773-389DD9DC7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0413" y="3687764"/>
            <a:ext cx="153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it-IT" sz="1200">
                <a:latin typeface="Arial" panose="020B0604020202020204" pitchFamily="34" charset="0"/>
              </a:rPr>
              <a:t>Sistema di trasporto</a:t>
            </a:r>
          </a:p>
        </p:txBody>
      </p:sp>
      <p:sp>
        <p:nvSpPr>
          <p:cNvPr id="143374" name="Rectangle 21">
            <a:extLst>
              <a:ext uri="{FF2B5EF4-FFF2-40B4-BE49-F238E27FC236}">
                <a16:creationId xmlns:a16="http://schemas.microsoft.com/office/drawing/2014/main" id="{2D2C39FB-3FA8-431B-9BE6-C66F0692D1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1849439"/>
            <a:ext cx="1631950" cy="17176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143375" name="Text Box 22">
            <a:extLst>
              <a:ext uri="{FF2B5EF4-FFF2-40B4-BE49-F238E27FC236}">
                <a16:creationId xmlns:a16="http://schemas.microsoft.com/office/drawing/2014/main" id="{555A3D53-7549-4053-96A1-69BEA16F8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5476" y="1924051"/>
            <a:ext cx="1700213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it-IT" sz="1400">
                <a:latin typeface="Arial" panose="020B0604020202020204" pitchFamily="34" charset="0"/>
              </a:rPr>
              <a:t>Lettura Lettera</a:t>
            </a:r>
          </a:p>
          <a:p>
            <a:pPr algn="ctr">
              <a:lnSpc>
                <a:spcPct val="80000"/>
              </a:lnSpc>
            </a:pPr>
            <a:endParaRPr lang="en-US" altLang="it-IT" sz="1400">
              <a:latin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US" altLang="it-IT" sz="1400">
                <a:latin typeface="Arial" panose="020B0604020202020204" pitchFamily="34" charset="0"/>
              </a:rPr>
              <a:t>Ricezione</a:t>
            </a:r>
          </a:p>
          <a:p>
            <a:pPr algn="ctr">
              <a:lnSpc>
                <a:spcPct val="80000"/>
              </a:lnSpc>
            </a:pPr>
            <a:endParaRPr lang="en-US" altLang="it-IT" sz="1400">
              <a:latin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US" altLang="it-IT" sz="1400">
                <a:latin typeface="Arial" panose="020B0604020202020204" pitchFamily="34" charset="0"/>
              </a:rPr>
              <a:t>Ufficio</a:t>
            </a:r>
          </a:p>
          <a:p>
            <a:pPr algn="ctr">
              <a:lnSpc>
                <a:spcPct val="80000"/>
              </a:lnSpc>
            </a:pPr>
            <a:endParaRPr lang="en-US" altLang="it-IT" sz="1400">
              <a:latin typeface="Arial" panose="020B0604020202020204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US" altLang="it-IT" sz="1400">
                <a:latin typeface="Arial" panose="020B0604020202020204" pitchFamily="34" charset="0"/>
              </a:rPr>
              <a:t>Furgoncini, Aerei, Navi…</a:t>
            </a:r>
          </a:p>
          <a:p>
            <a:pPr algn="ctr">
              <a:lnSpc>
                <a:spcPct val="80000"/>
              </a:lnSpc>
            </a:pPr>
            <a:endParaRPr lang="en-US" altLang="it-IT" sz="1400">
              <a:latin typeface="Arial" panose="020B0604020202020204" pitchFamily="34" charset="0"/>
            </a:endParaRPr>
          </a:p>
        </p:txBody>
      </p:sp>
      <p:sp>
        <p:nvSpPr>
          <p:cNvPr id="143376" name="Line 23">
            <a:extLst>
              <a:ext uri="{FF2B5EF4-FFF2-40B4-BE49-F238E27FC236}">
                <a16:creationId xmlns:a16="http://schemas.microsoft.com/office/drawing/2014/main" id="{C3EDC364-1DDF-49B5-9990-35D1F743E591}"/>
              </a:ext>
            </a:extLst>
          </p:cNvPr>
          <p:cNvSpPr>
            <a:spLocks noChangeShapeType="1"/>
          </p:cNvSpPr>
          <p:nvPr/>
        </p:nvSpPr>
        <p:spPr bwMode="auto">
          <a:xfrm>
            <a:off x="7031039" y="2208214"/>
            <a:ext cx="1620837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3377" name="Line 24">
            <a:extLst>
              <a:ext uri="{FF2B5EF4-FFF2-40B4-BE49-F238E27FC236}">
                <a16:creationId xmlns:a16="http://schemas.microsoft.com/office/drawing/2014/main" id="{C86D1279-417F-418C-8781-0D2D1ADB85A5}"/>
              </a:ext>
            </a:extLst>
          </p:cNvPr>
          <p:cNvSpPr>
            <a:spLocks noChangeShapeType="1"/>
          </p:cNvSpPr>
          <p:nvPr/>
        </p:nvSpPr>
        <p:spPr bwMode="auto">
          <a:xfrm>
            <a:off x="7037389" y="2555875"/>
            <a:ext cx="1620837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3378" name="Line 25">
            <a:extLst>
              <a:ext uri="{FF2B5EF4-FFF2-40B4-BE49-F238E27FC236}">
                <a16:creationId xmlns:a16="http://schemas.microsoft.com/office/drawing/2014/main" id="{FBBCE3DF-EB2F-4398-8701-2B7D60E6EDF0}"/>
              </a:ext>
            </a:extLst>
          </p:cNvPr>
          <p:cNvSpPr>
            <a:spLocks noChangeShapeType="1"/>
          </p:cNvSpPr>
          <p:nvPr/>
        </p:nvSpPr>
        <p:spPr bwMode="auto">
          <a:xfrm>
            <a:off x="7031039" y="2901950"/>
            <a:ext cx="1620837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3379" name="Text Box 32">
            <a:extLst>
              <a:ext uri="{FF2B5EF4-FFF2-40B4-BE49-F238E27FC236}">
                <a16:creationId xmlns:a16="http://schemas.microsoft.com/office/drawing/2014/main" id="{34B21E14-6B75-4987-86CB-FB9946D88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3038" y="1908175"/>
            <a:ext cx="596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it-IT" sz="1200">
                <a:latin typeface="Arial" panose="020B0604020202020204" pitchFamily="34" charset="0"/>
              </a:rPr>
              <a:t>Foglio</a:t>
            </a:r>
          </a:p>
        </p:txBody>
      </p:sp>
      <p:sp>
        <p:nvSpPr>
          <p:cNvPr id="143380" name="Text Box 33">
            <a:extLst>
              <a:ext uri="{FF2B5EF4-FFF2-40B4-BE49-F238E27FC236}">
                <a16:creationId xmlns:a16="http://schemas.microsoft.com/office/drawing/2014/main" id="{ADE78052-E9C9-4C46-AB6B-FAE29493E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3039" y="2247900"/>
            <a:ext cx="57308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it-IT" sz="1200">
                <a:latin typeface="Arial" panose="020B0604020202020204" pitchFamily="34" charset="0"/>
              </a:rPr>
              <a:t>Busta</a:t>
            </a:r>
          </a:p>
        </p:txBody>
      </p:sp>
      <p:sp>
        <p:nvSpPr>
          <p:cNvPr id="143381" name="Text Box 34">
            <a:extLst>
              <a:ext uri="{FF2B5EF4-FFF2-40B4-BE49-F238E27FC236}">
                <a16:creationId xmlns:a16="http://schemas.microsoft.com/office/drawing/2014/main" id="{A3471ADC-BA1D-4956-A1E7-A8833A998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3039" y="2587625"/>
            <a:ext cx="6064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it-IT" sz="1200">
                <a:latin typeface="Arial" panose="020B0604020202020204" pitchFamily="34" charset="0"/>
              </a:rPr>
              <a:t>Sacco</a:t>
            </a:r>
          </a:p>
        </p:txBody>
      </p:sp>
      <p:sp>
        <p:nvSpPr>
          <p:cNvPr id="143382" name="Text Box 35">
            <a:extLst>
              <a:ext uri="{FF2B5EF4-FFF2-40B4-BE49-F238E27FC236}">
                <a16:creationId xmlns:a16="http://schemas.microsoft.com/office/drawing/2014/main" id="{68688C6B-637B-4403-A4A3-3E03AD3B5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2526" y="2927351"/>
            <a:ext cx="14906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it-IT" sz="1200">
                <a:latin typeface="Arial" panose="020B0604020202020204" pitchFamily="34" charset="0"/>
              </a:rPr>
              <a:t>Sacchi/Container...</a:t>
            </a:r>
          </a:p>
        </p:txBody>
      </p:sp>
      <p:pic>
        <p:nvPicPr>
          <p:cNvPr id="143383" name="Picture 42" descr="posta">
            <a:hlinkClick r:id="rId3"/>
            <a:extLst>
              <a:ext uri="{FF2B5EF4-FFF2-40B4-BE49-F238E27FC236}">
                <a16:creationId xmlns:a16="http://schemas.microsoft.com/office/drawing/2014/main" id="{38A5F605-446E-4E7E-BCE8-38262F318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439" y="849313"/>
            <a:ext cx="7524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4" name="AutoShape 43">
            <a:extLst>
              <a:ext uri="{FF2B5EF4-FFF2-40B4-BE49-F238E27FC236}">
                <a16:creationId xmlns:a16="http://schemas.microsoft.com/office/drawing/2014/main" id="{00C39217-270D-4719-A975-DD1A4EBD9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76" y="1966914"/>
            <a:ext cx="2328863" cy="179387"/>
          </a:xfrm>
          <a:prstGeom prst="leftRightArrow">
            <a:avLst>
              <a:gd name="adj1" fmla="val 50000"/>
              <a:gd name="adj2" fmla="val 25964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143385" name="AutoShape 44">
            <a:extLst>
              <a:ext uri="{FF2B5EF4-FFF2-40B4-BE49-F238E27FC236}">
                <a16:creationId xmlns:a16="http://schemas.microsoft.com/office/drawing/2014/main" id="{BB51E0ED-9D5B-4793-AED5-E089B046B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76" y="2300289"/>
            <a:ext cx="2328863" cy="179387"/>
          </a:xfrm>
          <a:prstGeom prst="leftRightArrow">
            <a:avLst>
              <a:gd name="adj1" fmla="val 50000"/>
              <a:gd name="adj2" fmla="val 25964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143387" name="AutoShape 46">
            <a:extLst>
              <a:ext uri="{FF2B5EF4-FFF2-40B4-BE49-F238E27FC236}">
                <a16:creationId xmlns:a16="http://schemas.microsoft.com/office/drawing/2014/main" id="{D754E520-DCEC-46D9-A632-0B924A312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76" y="3060700"/>
            <a:ext cx="2328863" cy="179388"/>
          </a:xfrm>
          <a:prstGeom prst="leftRightArrow">
            <a:avLst>
              <a:gd name="adj1" fmla="val 50000"/>
              <a:gd name="adj2" fmla="val 2596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143388" name="Rectangle 28">
            <a:extLst>
              <a:ext uri="{FF2B5EF4-FFF2-40B4-BE49-F238E27FC236}">
                <a16:creationId xmlns:a16="http://schemas.microsoft.com/office/drawing/2014/main" id="{36CA042C-ADBD-42C7-B754-1F8DA8C01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850" y="2968626"/>
            <a:ext cx="8402638" cy="436563"/>
          </a:xfrm>
          <a:prstGeom prst="rect">
            <a:avLst/>
          </a:prstGeom>
          <a:gradFill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alpha val="5300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143389" name="Rectangle 29">
            <a:extLst>
              <a:ext uri="{FF2B5EF4-FFF2-40B4-BE49-F238E27FC236}">
                <a16:creationId xmlns:a16="http://schemas.microsoft.com/office/drawing/2014/main" id="{43F6ABF0-3C5F-493C-B083-08F4FAB302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850" y="2621123"/>
            <a:ext cx="8402638" cy="184150"/>
          </a:xfrm>
          <a:prstGeom prst="rect">
            <a:avLst/>
          </a:prstGeom>
          <a:gradFill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alpha val="5300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143390" name="Rectangle 30">
            <a:extLst>
              <a:ext uri="{FF2B5EF4-FFF2-40B4-BE49-F238E27FC236}">
                <a16:creationId xmlns:a16="http://schemas.microsoft.com/office/drawing/2014/main" id="{7E49A47B-BEC7-4DD1-95BE-C658EB6CB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851" y="2292351"/>
            <a:ext cx="8391525" cy="195263"/>
          </a:xfrm>
          <a:prstGeom prst="rect">
            <a:avLst/>
          </a:prstGeom>
          <a:gradFill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alpha val="5300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143391" name="Rectangle 31">
            <a:extLst>
              <a:ext uri="{FF2B5EF4-FFF2-40B4-BE49-F238E27FC236}">
                <a16:creationId xmlns:a16="http://schemas.microsoft.com/office/drawing/2014/main" id="{DDBCB36D-2F40-4ABC-80CF-7FE247F9B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4851" y="1954213"/>
            <a:ext cx="8393113" cy="195262"/>
          </a:xfrm>
          <a:prstGeom prst="rect">
            <a:avLst/>
          </a:prstGeom>
          <a:gradFill rotWithShape="1"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alpha val="5300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143392" name="Text Box 48">
            <a:extLst>
              <a:ext uri="{FF2B5EF4-FFF2-40B4-BE49-F238E27FC236}">
                <a16:creationId xmlns:a16="http://schemas.microsoft.com/office/drawing/2014/main" id="{E0D32023-6166-4421-81B2-EEDA8FEAD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4939" y="3675063"/>
            <a:ext cx="96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it-IT" sz="1200">
                <a:latin typeface="Arial" panose="020B0604020202020204" pitchFamily="34" charset="0"/>
              </a:rPr>
              <a:t>Oggetto</a:t>
            </a:r>
          </a:p>
          <a:p>
            <a:pPr algn="ctr" eaLnBrk="1" hangingPunct="1"/>
            <a:r>
              <a:rPr lang="en-US" altLang="it-IT" sz="1200">
                <a:latin typeface="Arial" panose="020B0604020202020204" pitchFamily="34" charset="0"/>
              </a:rPr>
              <a:t>Trasportato</a:t>
            </a:r>
          </a:p>
        </p:txBody>
      </p:sp>
      <p:sp>
        <p:nvSpPr>
          <p:cNvPr id="111669" name="Oval 53">
            <a:extLst>
              <a:ext uri="{FF2B5EF4-FFF2-40B4-BE49-F238E27FC236}">
                <a16:creationId xmlns:a16="http://schemas.microsoft.com/office/drawing/2014/main" id="{DF1A4839-842F-4E94-B7C4-8761FCB75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564" y="1941513"/>
            <a:ext cx="255587" cy="2079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it-IT" altLang="it-IT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1670" name="Oval 54">
            <a:extLst>
              <a:ext uri="{FF2B5EF4-FFF2-40B4-BE49-F238E27FC236}">
                <a16:creationId xmlns:a16="http://schemas.microsoft.com/office/drawing/2014/main" id="{9858DD67-8146-494E-B093-5B01F0B7C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564" y="2274888"/>
            <a:ext cx="255587" cy="2079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it-IT" altLang="it-IT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1671" name="Oval 55">
            <a:extLst>
              <a:ext uri="{FF2B5EF4-FFF2-40B4-BE49-F238E27FC236}">
                <a16:creationId xmlns:a16="http://schemas.microsoft.com/office/drawing/2014/main" id="{C253F8E2-E75B-4F00-ACA1-CC8B44313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564" y="2627313"/>
            <a:ext cx="255587" cy="2079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it-IT" altLang="it-IT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1672" name="Oval 56">
            <a:extLst>
              <a:ext uri="{FF2B5EF4-FFF2-40B4-BE49-F238E27FC236}">
                <a16:creationId xmlns:a16="http://schemas.microsoft.com/office/drawing/2014/main" id="{B2E14E8E-239A-4505-A4DE-1C4F93767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564" y="3063876"/>
            <a:ext cx="255587" cy="2079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it-IT" altLang="it-IT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1674" name="Oval 58">
            <a:extLst>
              <a:ext uri="{FF2B5EF4-FFF2-40B4-BE49-F238E27FC236}">
                <a16:creationId xmlns:a16="http://schemas.microsoft.com/office/drawing/2014/main" id="{E4A9B446-A68D-4BEF-8C70-2209BFF4D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5114" y="1938338"/>
            <a:ext cx="255587" cy="2079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it-IT" altLang="it-IT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1675" name="Oval 59">
            <a:extLst>
              <a:ext uri="{FF2B5EF4-FFF2-40B4-BE49-F238E27FC236}">
                <a16:creationId xmlns:a16="http://schemas.microsoft.com/office/drawing/2014/main" id="{FF28B677-49EE-4AF3-AEF4-DBA4C3FE8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6700" y="2279651"/>
            <a:ext cx="255588" cy="2079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it-IT" altLang="it-IT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1676" name="Oval 60">
            <a:extLst>
              <a:ext uri="{FF2B5EF4-FFF2-40B4-BE49-F238E27FC236}">
                <a16:creationId xmlns:a16="http://schemas.microsoft.com/office/drawing/2014/main" id="{CC61B56A-2E84-4606-BB6B-42AE88E94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8289" y="2620963"/>
            <a:ext cx="255587" cy="2079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it-IT" altLang="it-IT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1677" name="Oval 61">
            <a:extLst>
              <a:ext uri="{FF2B5EF4-FFF2-40B4-BE49-F238E27FC236}">
                <a16:creationId xmlns:a16="http://schemas.microsoft.com/office/drawing/2014/main" id="{B845E89A-9DF1-4399-8482-F0CE88491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875" y="3046413"/>
            <a:ext cx="255588" cy="2079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it-IT" altLang="it-IT" sz="2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0F0A12-C7FB-4C28-98F2-7A6FFDB93CC0}"/>
              </a:ext>
            </a:extLst>
          </p:cNvPr>
          <p:cNvSpPr/>
          <p:nvPr/>
        </p:nvSpPr>
        <p:spPr>
          <a:xfrm>
            <a:off x="4754766" y="2606776"/>
            <a:ext cx="486426" cy="227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Uff</a:t>
            </a:r>
            <a:endParaRPr lang="it-IT" sz="1400" dirty="0"/>
          </a:p>
        </p:txBody>
      </p:sp>
      <p:sp>
        <p:nvSpPr>
          <p:cNvPr id="45" name="AutoShape 45">
            <a:extLst>
              <a:ext uri="{FF2B5EF4-FFF2-40B4-BE49-F238E27FC236}">
                <a16:creationId xmlns:a16="http://schemas.microsoft.com/office/drawing/2014/main" id="{16F09910-91BF-4398-8CB5-E72DC4CB4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0821" y="2685545"/>
            <a:ext cx="629444" cy="89695"/>
          </a:xfrm>
          <a:prstGeom prst="leftRightArrow">
            <a:avLst>
              <a:gd name="adj1" fmla="val 50000"/>
              <a:gd name="adj2" fmla="val 25964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46" name="AutoShape 45">
            <a:extLst>
              <a:ext uri="{FF2B5EF4-FFF2-40B4-BE49-F238E27FC236}">
                <a16:creationId xmlns:a16="http://schemas.microsoft.com/office/drawing/2014/main" id="{41F9903C-CA60-414C-A46C-2E4FBBE4A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0858" y="2681687"/>
            <a:ext cx="678882" cy="75009"/>
          </a:xfrm>
          <a:prstGeom prst="leftRightArrow">
            <a:avLst>
              <a:gd name="adj1" fmla="val 50000"/>
              <a:gd name="adj2" fmla="val 25964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C34E07F-8594-4001-8CA7-49EFF53DBC88}"/>
              </a:ext>
            </a:extLst>
          </p:cNvPr>
          <p:cNvSpPr/>
          <p:nvPr/>
        </p:nvSpPr>
        <p:spPr>
          <a:xfrm>
            <a:off x="5938188" y="2597089"/>
            <a:ext cx="486426" cy="227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Uff</a:t>
            </a:r>
            <a:endParaRPr lang="it-IT" sz="1400" dirty="0"/>
          </a:p>
        </p:txBody>
      </p:sp>
      <p:pic>
        <p:nvPicPr>
          <p:cNvPr id="51" name="Picture 50" descr="A picture containing balloon, aircraft&#10;&#10;Description automatically generated">
            <a:extLst>
              <a:ext uri="{FF2B5EF4-FFF2-40B4-BE49-F238E27FC236}">
                <a16:creationId xmlns:a16="http://schemas.microsoft.com/office/drawing/2014/main" id="{9E67B21A-C1D9-4B6B-BCEE-8885B99BDBA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04" t="14165" r="33021" b="15435"/>
          <a:stretch/>
        </p:blipFill>
        <p:spPr>
          <a:xfrm>
            <a:off x="7631211" y="1063818"/>
            <a:ext cx="433192" cy="717571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233A509C-3BD1-4719-B09B-09685D4DE1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" t="13461" r="66932" b="16139"/>
          <a:stretch/>
        </p:blipFill>
        <p:spPr>
          <a:xfrm>
            <a:off x="2508418" y="1075192"/>
            <a:ext cx="397501" cy="6627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1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111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1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9" dur="500"/>
                                        <p:tgtEl>
                                          <p:spTgt spid="1116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11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7" dur="500"/>
                                        <p:tgtEl>
                                          <p:spTgt spid="1116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11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5" dur="500"/>
                                        <p:tgtEl>
                                          <p:spTgt spid="1116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11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3" dur="500"/>
                                        <p:tgtEl>
                                          <p:spTgt spid="111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11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500"/>
                                        <p:tgtEl>
                                          <p:spTgt spid="111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1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9" dur="500"/>
                                        <p:tgtEl>
                                          <p:spTgt spid="111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111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7" dur="500"/>
                                        <p:tgtEl>
                                          <p:spTgt spid="111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1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1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1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16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11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116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16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16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16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16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56" grpId="0" build="p"/>
      <p:bldP spid="111669" grpId="0" animBg="1"/>
      <p:bldP spid="111669" grpId="1" animBg="1"/>
      <p:bldP spid="111670" grpId="0" animBg="1"/>
      <p:bldP spid="111670" grpId="1" animBg="1"/>
      <p:bldP spid="111671" grpId="0" animBg="1"/>
      <p:bldP spid="111671" grpId="1" animBg="1"/>
      <p:bldP spid="111672" grpId="0" animBg="1"/>
      <p:bldP spid="111672" grpId="1" animBg="1"/>
      <p:bldP spid="111674" grpId="0" animBg="1"/>
      <p:bldP spid="111674" grpId="1" animBg="1"/>
      <p:bldP spid="111675" grpId="0" animBg="1"/>
      <p:bldP spid="111675" grpId="1" animBg="1"/>
      <p:bldP spid="111676" grpId="0" animBg="1"/>
      <p:bldP spid="111676" grpId="1" animBg="1"/>
      <p:bldP spid="111677" grpId="0" animBg="1"/>
      <p:bldP spid="11167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>
            <a:extLst>
              <a:ext uri="{FF2B5EF4-FFF2-40B4-BE49-F238E27FC236}">
                <a16:creationId xmlns:a16="http://schemas.microsoft.com/office/drawing/2014/main" id="{F6E7E480-EB5B-4AAA-A3A3-C04C417ACD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/>
              <a:t>Perchè una gerarchia?</a:t>
            </a:r>
          </a:p>
        </p:txBody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1C916433-8BE5-40B2-A6FF-ED17B2ACFB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70100" y="1346200"/>
            <a:ext cx="7772400" cy="4648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it-IT"/>
              <a:t>Spezzettare sistemi complessi in moduli: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it-IT" sz="2400"/>
          </a:p>
          <a:p>
            <a:pPr eaLnBrk="1" hangingPunct="1"/>
            <a:r>
              <a:rPr lang="en-US" altLang="it-IT" sz="2000"/>
              <a:t>PRO: la modularizzazione facilita la manutenzione </a:t>
            </a:r>
          </a:p>
          <a:p>
            <a:pPr lvl="1" eaLnBrk="1" hangingPunct="1"/>
            <a:r>
              <a:rPr lang="en-US" altLang="it-IT" sz="2000"/>
              <a:t>Cambiare l’implementazione di uno strato non tocca gli altri strati</a:t>
            </a:r>
          </a:p>
          <a:p>
            <a:pPr lvl="1" eaLnBrk="1" hangingPunct="1"/>
            <a:r>
              <a:rPr lang="en-US" altLang="it-IT" sz="2000"/>
              <a:t>Ad esempio, cambiare la modalità di affrancatura di una lettera, oppure la numerazione dei CAP, non cambia il sistema di trasporto delle lettere in aereo</a:t>
            </a:r>
          </a:p>
          <a:p>
            <a:pPr eaLnBrk="1" hangingPunct="1"/>
            <a:endParaRPr lang="en-US" altLang="it-IT" sz="2400"/>
          </a:p>
          <a:p>
            <a:pPr eaLnBrk="1" hangingPunct="1"/>
            <a:r>
              <a:rPr lang="en-US" altLang="it-IT" sz="2000"/>
              <a:t>CONTRO: la forte separazione spesso porta a inefficienze e duplicazioni di compiti</a:t>
            </a:r>
          </a:p>
          <a:p>
            <a:pPr eaLnBrk="1" hangingPunct="1"/>
            <a:endParaRPr lang="en-US" altLang="it-IT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E2C7A0E6-FAE1-4F60-8463-B1E65DF1F9F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45413" name="Segnaposto numero diapositiva 5">
            <a:extLst>
              <a:ext uri="{FF2B5EF4-FFF2-40B4-BE49-F238E27FC236}">
                <a16:creationId xmlns:a16="http://schemas.microsoft.com/office/drawing/2014/main" id="{5CDD0B64-91A4-49AB-B6EC-07687D49AFD9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it-IT" sz="1400">
                <a:latin typeface="Times New Roman" panose="02020603050405020304" pitchFamily="18" charset="0"/>
                <a:cs typeface="Arial" panose="020B0604020202020204" pitchFamily="34" charset="0"/>
              </a:rPr>
              <a:t>1-</a:t>
            </a:r>
            <a:fld id="{BCA28AFA-1D2A-4E2E-8BE8-6C645DF87EC0}" type="slidenum">
              <a:rPr lang="en-US" altLang="it-IT" sz="1400">
                <a:latin typeface="Times New Roman" panose="02020603050405020304" pitchFamily="18" charset="0"/>
                <a:cs typeface="Arial" panose="020B0604020202020204" pitchFamily="34" charset="0"/>
              </a:rPr>
              <a:pPr eaLnBrk="0" hangingPunct="0"/>
              <a:t>22</a:t>
            </a:fld>
            <a:endParaRPr lang="en-US" altLang="it-IT" sz="1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3">
            <a:extLst>
              <a:ext uri="{FF2B5EF4-FFF2-40B4-BE49-F238E27FC236}">
                <a16:creationId xmlns:a16="http://schemas.microsoft.com/office/drawing/2014/main" id="{33A97F5B-1864-4E37-9A9B-879E0463A4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 sz="3600"/>
              <a:t>Lo stack di protocolli di Internet</a:t>
            </a:r>
          </a:p>
        </p:txBody>
      </p:sp>
      <p:sp>
        <p:nvSpPr>
          <p:cNvPr id="119812" name="Rectangle 4">
            <a:extLst>
              <a:ext uri="{FF2B5EF4-FFF2-40B4-BE49-F238E27FC236}">
                <a16:creationId xmlns:a16="http://schemas.microsoft.com/office/drawing/2014/main" id="{6998D5B8-9132-4196-8C6A-18D0EDEF0BF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065338" y="1527175"/>
            <a:ext cx="5715000" cy="4648200"/>
          </a:xfrm>
        </p:spPr>
        <p:txBody>
          <a:bodyPr/>
          <a:lstStyle/>
          <a:p>
            <a:pPr eaLnBrk="1" hangingPunct="1"/>
            <a:r>
              <a:rPr lang="en-US" altLang="it-IT" sz="2000">
                <a:solidFill>
                  <a:srgbClr val="FF0000"/>
                </a:solidFill>
              </a:rPr>
              <a:t>Applicazione:</a:t>
            </a:r>
            <a:r>
              <a:rPr lang="en-US" altLang="it-IT" sz="2000"/>
              <a:t> supporta le applicazioni di rete</a:t>
            </a:r>
          </a:p>
          <a:p>
            <a:pPr lvl="1" eaLnBrk="1" hangingPunct="1"/>
            <a:r>
              <a:rPr lang="en-US" altLang="it-IT"/>
              <a:t>FTP, SMTP, HTTP</a:t>
            </a:r>
          </a:p>
          <a:p>
            <a:pPr eaLnBrk="1" hangingPunct="1"/>
            <a:r>
              <a:rPr lang="en-US" altLang="it-IT" sz="2000">
                <a:solidFill>
                  <a:srgbClr val="FF0000"/>
                </a:solidFill>
              </a:rPr>
              <a:t>Trasporto:</a:t>
            </a:r>
            <a:r>
              <a:rPr lang="en-US" altLang="it-IT" sz="2000"/>
              <a:t> Servizi di trasmissione punto-punto</a:t>
            </a:r>
          </a:p>
          <a:p>
            <a:pPr lvl="1" eaLnBrk="1" hangingPunct="1"/>
            <a:r>
              <a:rPr lang="en-US" altLang="it-IT"/>
              <a:t>TCP, UDP</a:t>
            </a:r>
          </a:p>
          <a:p>
            <a:pPr eaLnBrk="1" hangingPunct="1"/>
            <a:r>
              <a:rPr lang="en-US" altLang="it-IT" sz="2000">
                <a:solidFill>
                  <a:srgbClr val="FF0000"/>
                </a:solidFill>
              </a:rPr>
              <a:t>Network:</a:t>
            </a:r>
            <a:r>
              <a:rPr lang="en-US" altLang="it-IT" sz="2000"/>
              <a:t> Sistema di instradamento dei datagrammi</a:t>
            </a:r>
          </a:p>
          <a:p>
            <a:pPr lvl="1" eaLnBrk="1" hangingPunct="1"/>
            <a:r>
              <a:rPr lang="en-US" altLang="it-IT"/>
              <a:t>IP, Protocolli di routing</a:t>
            </a:r>
          </a:p>
          <a:p>
            <a:pPr eaLnBrk="1" hangingPunct="1"/>
            <a:r>
              <a:rPr lang="en-US" altLang="it-IT" sz="2000">
                <a:solidFill>
                  <a:srgbClr val="FF0000"/>
                </a:solidFill>
              </a:rPr>
              <a:t>Link:</a:t>
            </a:r>
            <a:r>
              <a:rPr lang="en-US" altLang="it-IT" sz="2000"/>
              <a:t> Servizi di trasmissione tra host fisicamente adiacenti (trasmissione diretta)</a:t>
            </a:r>
          </a:p>
          <a:p>
            <a:pPr lvl="1" eaLnBrk="1" hangingPunct="1"/>
            <a:r>
              <a:rPr lang="en-US" altLang="it-IT"/>
              <a:t>PPP (PPPoE, PPPoA), Ethernet, Wi-fi, HSDPA, LTE, 5G, </a:t>
            </a:r>
          </a:p>
          <a:p>
            <a:pPr eaLnBrk="1" hangingPunct="1"/>
            <a:r>
              <a:rPr lang="en-US" altLang="it-IT" sz="2000">
                <a:solidFill>
                  <a:srgbClr val="FF0000"/>
                </a:solidFill>
              </a:rPr>
              <a:t>Fisico:</a:t>
            </a:r>
            <a:r>
              <a:rPr lang="en-US" altLang="it-IT" sz="2000"/>
              <a:t> Meccanismi di trasmissione di basso livello</a:t>
            </a:r>
          </a:p>
          <a:p>
            <a:pPr eaLnBrk="1" hangingPunct="1"/>
            <a:endParaRPr lang="en-US" altLang="it-IT" sz="2000"/>
          </a:p>
        </p:txBody>
      </p:sp>
      <p:sp>
        <p:nvSpPr>
          <p:cNvPr id="12" name="Segnaposto piè di pagina 5">
            <a:extLst>
              <a:ext uri="{FF2B5EF4-FFF2-40B4-BE49-F238E27FC236}">
                <a16:creationId xmlns:a16="http://schemas.microsoft.com/office/drawing/2014/main" id="{00396F73-7915-466B-8BF1-047F5D345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47461" name="Segnaposto numero diapositiva 6">
            <a:extLst>
              <a:ext uri="{FF2B5EF4-FFF2-40B4-BE49-F238E27FC236}">
                <a16:creationId xmlns:a16="http://schemas.microsoft.com/office/drawing/2014/main" id="{96D671DE-EA21-48A5-9443-B083C797D3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it-IT" sz="1400">
                <a:latin typeface="Times New Roman" panose="02020603050405020304" pitchFamily="18" charset="0"/>
                <a:cs typeface="Arial" panose="020B0604020202020204" pitchFamily="34" charset="0"/>
              </a:rPr>
              <a:t>1-</a:t>
            </a:r>
            <a:fld id="{B0D16A9A-FFDE-4085-9DFC-6C5340606CD9}" type="slidenum">
              <a:rPr lang="en-US" altLang="it-IT" sz="1400">
                <a:latin typeface="Times New Roman" panose="02020603050405020304" pitchFamily="18" charset="0"/>
                <a:cs typeface="Arial" panose="020B0604020202020204" pitchFamily="34" charset="0"/>
              </a:rPr>
              <a:pPr eaLnBrk="0" hangingPunct="0"/>
              <a:t>23</a:t>
            </a:fld>
            <a:endParaRPr lang="en-US" altLang="it-IT" sz="1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7462" name="Rectangle 2">
            <a:extLst>
              <a:ext uri="{FF2B5EF4-FFF2-40B4-BE49-F238E27FC236}">
                <a16:creationId xmlns:a16="http://schemas.microsoft.com/office/drawing/2014/main" id="{5ECD5DEA-9BA2-4D75-A9CC-6A9E4D8DB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2600" y="1714500"/>
            <a:ext cx="1892300" cy="35306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it-IT" altLang="it-IT" sz="2400">
              <a:latin typeface="Times New Roman" panose="02020603050405020304" pitchFamily="18" charset="0"/>
            </a:endParaRPr>
          </a:p>
        </p:txBody>
      </p:sp>
      <p:grpSp>
        <p:nvGrpSpPr>
          <p:cNvPr id="147463" name="Group 5">
            <a:extLst>
              <a:ext uri="{FF2B5EF4-FFF2-40B4-BE49-F238E27FC236}">
                <a16:creationId xmlns:a16="http://schemas.microsoft.com/office/drawing/2014/main" id="{2BBC4AFB-7CA9-4386-A34F-328AE8382B4E}"/>
              </a:ext>
            </a:extLst>
          </p:cNvPr>
          <p:cNvGrpSpPr>
            <a:grpSpLocks/>
          </p:cNvGrpSpPr>
          <p:nvPr/>
        </p:nvGrpSpPr>
        <p:grpSpPr bwMode="auto">
          <a:xfrm>
            <a:off x="8032750" y="422276"/>
            <a:ext cx="1898650" cy="4937125"/>
            <a:chOff x="3076" y="2664"/>
            <a:chExt cx="1196" cy="4937636"/>
          </a:xfrm>
        </p:grpSpPr>
        <p:sp>
          <p:nvSpPr>
            <p:cNvPr id="147464" name="Rectangle 6">
              <a:extLst>
                <a:ext uri="{FF2B5EF4-FFF2-40B4-BE49-F238E27FC236}">
                  <a16:creationId xmlns:a16="http://schemas.microsoft.com/office/drawing/2014/main" id="{AB1E57E1-AD54-470A-9FA4-C6B0E8DCDF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0" y="1409700"/>
              <a:ext cx="1192" cy="35306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147465" name="Text Box 7">
              <a:extLst>
                <a:ext uri="{FF2B5EF4-FFF2-40B4-BE49-F238E27FC236}">
                  <a16:creationId xmlns:a16="http://schemas.microsoft.com/office/drawing/2014/main" id="{CD50F01C-9CDC-4B4F-92D6-A5768335A3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5" y="1506538"/>
              <a:ext cx="1080" cy="3416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en-US" altLang="it-IT" sz="2400">
                  <a:latin typeface="Comic Sans MS" panose="030F0702030302020204" pitchFamily="66" charset="0"/>
                </a:rPr>
                <a:t>application</a:t>
              </a:r>
            </a:p>
            <a:p>
              <a:pPr algn="ctr"/>
              <a:endParaRPr lang="en-US" altLang="it-IT" sz="2400">
                <a:latin typeface="Comic Sans MS" panose="030F0702030302020204" pitchFamily="66" charset="0"/>
              </a:endParaRPr>
            </a:p>
            <a:p>
              <a:pPr algn="ctr"/>
              <a:r>
                <a:rPr lang="en-US" altLang="it-IT" sz="2400">
                  <a:latin typeface="Comic Sans MS" panose="030F0702030302020204" pitchFamily="66" charset="0"/>
                </a:rPr>
                <a:t>transport</a:t>
              </a:r>
            </a:p>
            <a:p>
              <a:pPr algn="ctr"/>
              <a:endParaRPr lang="en-US" altLang="it-IT" sz="2400">
                <a:latin typeface="Comic Sans MS" panose="030F0702030302020204" pitchFamily="66" charset="0"/>
              </a:endParaRPr>
            </a:p>
            <a:p>
              <a:pPr algn="ctr"/>
              <a:r>
                <a:rPr lang="en-US" altLang="it-IT" sz="2400">
                  <a:latin typeface="Comic Sans MS" panose="030F0702030302020204" pitchFamily="66" charset="0"/>
                </a:rPr>
                <a:t>network</a:t>
              </a:r>
            </a:p>
            <a:p>
              <a:pPr algn="ctr"/>
              <a:endParaRPr lang="en-US" altLang="it-IT" sz="2400">
                <a:latin typeface="Comic Sans MS" panose="030F0702030302020204" pitchFamily="66" charset="0"/>
              </a:endParaRPr>
            </a:p>
            <a:p>
              <a:pPr algn="ctr"/>
              <a:r>
                <a:rPr lang="en-US" altLang="it-IT" sz="2400">
                  <a:latin typeface="Comic Sans MS" panose="030F0702030302020204" pitchFamily="66" charset="0"/>
                </a:rPr>
                <a:t>link</a:t>
              </a:r>
            </a:p>
            <a:p>
              <a:pPr algn="ctr"/>
              <a:endParaRPr lang="en-US" altLang="it-IT" sz="2400">
                <a:latin typeface="Comic Sans MS" panose="030F0702030302020204" pitchFamily="66" charset="0"/>
              </a:endParaRPr>
            </a:p>
            <a:p>
              <a:pPr algn="ctr"/>
              <a:r>
                <a:rPr lang="en-US" altLang="it-IT" sz="2400">
                  <a:latin typeface="Comic Sans MS" panose="030F0702030302020204" pitchFamily="66" charset="0"/>
                </a:rPr>
                <a:t>physical</a:t>
              </a:r>
            </a:p>
          </p:txBody>
        </p:sp>
        <p:sp>
          <p:nvSpPr>
            <p:cNvPr id="147466" name="Line 8">
              <a:extLst>
                <a:ext uri="{FF2B5EF4-FFF2-40B4-BE49-F238E27FC236}">
                  <a16:creationId xmlns:a16="http://schemas.microsoft.com/office/drawing/2014/main" id="{35DED3C4-C015-4C5F-855A-A5D6F65FA1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6" y="2101850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7467" name="Line 9">
              <a:extLst>
                <a:ext uri="{FF2B5EF4-FFF2-40B4-BE49-F238E27FC236}">
                  <a16:creationId xmlns:a16="http://schemas.microsoft.com/office/drawing/2014/main" id="{21A5290B-A116-46B7-B5AA-7B2AE1C26D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6" y="2806700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7468" name="Line 10">
              <a:extLst>
                <a:ext uri="{FF2B5EF4-FFF2-40B4-BE49-F238E27FC236}">
                  <a16:creationId xmlns:a16="http://schemas.microsoft.com/office/drawing/2014/main" id="{F773FD18-4D18-4AD8-A820-A7B2A4D67F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6" y="3517900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47469" name="Line 11">
              <a:extLst>
                <a:ext uri="{FF2B5EF4-FFF2-40B4-BE49-F238E27FC236}">
                  <a16:creationId xmlns:a16="http://schemas.microsoft.com/office/drawing/2014/main" id="{33704E2E-93B3-49FE-A079-8596F0F62A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6" y="266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8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9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8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98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98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9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98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98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98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98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98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98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98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98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98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98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98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itolo 1">
            <a:extLst>
              <a:ext uri="{FF2B5EF4-FFF2-40B4-BE49-F238E27FC236}">
                <a16:creationId xmlns:a16="http://schemas.microsoft.com/office/drawing/2014/main" id="{A8DEA41D-3A5B-458E-B435-B92F4DD07B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ISO/OSI vs (TCP+UDP)/IP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B2A8CA3-930B-42A5-AD4F-643EFF9C0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pic>
        <p:nvPicPr>
          <p:cNvPr id="150532" name="Immagine 1">
            <a:extLst>
              <a:ext uri="{FF2B5EF4-FFF2-40B4-BE49-F238E27FC236}">
                <a16:creationId xmlns:a16="http://schemas.microsoft.com/office/drawing/2014/main" id="{284E80DB-34AF-47D1-8D7D-E1041D296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6" y="1565275"/>
            <a:ext cx="7231063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3935121-D1A2-47AB-B25B-29C404F44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49507" name="Segnaposto numero diapositiva 5">
            <a:extLst>
              <a:ext uri="{FF2B5EF4-FFF2-40B4-BE49-F238E27FC236}">
                <a16:creationId xmlns:a16="http://schemas.microsoft.com/office/drawing/2014/main" id="{02551BD6-0B05-455D-8B22-5DF3340360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it-IT" sz="1400">
                <a:latin typeface="Times New Roman" panose="02020603050405020304" pitchFamily="18" charset="0"/>
                <a:cs typeface="Arial" panose="020B0604020202020204" pitchFamily="34" charset="0"/>
              </a:rPr>
              <a:t>1-</a:t>
            </a:r>
            <a:fld id="{ADEA73BB-C6DA-4B43-837C-D1E29353ACA3}" type="slidenum">
              <a:rPr lang="en-US" altLang="it-IT" sz="1400">
                <a:latin typeface="Times New Roman" panose="02020603050405020304" pitchFamily="18" charset="0"/>
                <a:cs typeface="Arial" panose="020B0604020202020204" pitchFamily="34" charset="0"/>
              </a:rPr>
              <a:pPr eaLnBrk="0" hangingPunct="0"/>
              <a:t>25</a:t>
            </a:fld>
            <a:endParaRPr lang="en-US" altLang="it-IT" sz="1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49508" name="Picture 2" descr="seven layers of OSI model">
            <a:extLst>
              <a:ext uri="{FF2B5EF4-FFF2-40B4-BE49-F238E27FC236}">
                <a16:creationId xmlns:a16="http://schemas.microsoft.com/office/drawing/2014/main" id="{1D9251C5-22CE-4C5B-996E-9E9BD0EDF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1" y="222250"/>
            <a:ext cx="6284913" cy="638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B0C2A3FD-CD1E-4985-86F3-93CBF0B168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 dirty="0"/>
              <a:t>Per </a:t>
            </a:r>
            <a:r>
              <a:rPr lang="en-US" altLang="it-IT" dirty="0" err="1"/>
              <a:t>fissare</a:t>
            </a:r>
            <a:r>
              <a:rPr lang="en-US" altLang="it-IT" dirty="0"/>
              <a:t> le idee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195F3CCC-660E-42FC-9584-275ACA67DDF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828800" y="1371600"/>
            <a:ext cx="4495800" cy="4648200"/>
          </a:xfrm>
        </p:spPr>
        <p:txBody>
          <a:bodyPr/>
          <a:lstStyle/>
          <a:p>
            <a:pPr eaLnBrk="1" hangingPunct="1"/>
            <a:r>
              <a:rPr lang="en-US" altLang="it-IT" dirty="0" err="1">
                <a:solidFill>
                  <a:srgbClr val="FF0000"/>
                </a:solidFill>
              </a:rPr>
              <a:t>Gli</a:t>
            </a:r>
            <a:r>
              <a:rPr lang="en-US" altLang="it-IT" dirty="0">
                <a:solidFill>
                  <a:srgbClr val="FF0000"/>
                </a:solidFill>
              </a:rPr>
              <a:t> host</a:t>
            </a:r>
            <a:endParaRPr lang="en-US" altLang="it-IT" sz="2400" dirty="0"/>
          </a:p>
          <a:p>
            <a:pPr lvl="1" eaLnBrk="1" hangingPunct="1"/>
            <a:r>
              <a:rPr lang="en-US" altLang="it-IT" sz="2000" dirty="0" err="1"/>
              <a:t>fanno</a:t>
            </a:r>
            <a:r>
              <a:rPr lang="en-US" altLang="it-IT" sz="2000" dirty="0"/>
              <a:t> </a:t>
            </a:r>
            <a:r>
              <a:rPr lang="en-US" altLang="it-IT" sz="2000" dirty="0" err="1"/>
              <a:t>girare</a:t>
            </a:r>
            <a:r>
              <a:rPr lang="en-US" altLang="it-IT" sz="2000" dirty="0"/>
              <a:t> </a:t>
            </a:r>
            <a:r>
              <a:rPr lang="en-US" altLang="it-IT" sz="2000" dirty="0" err="1"/>
              <a:t>applicazioni</a:t>
            </a:r>
            <a:endParaRPr lang="en-US" altLang="it-IT" sz="2000" dirty="0"/>
          </a:p>
          <a:p>
            <a:pPr lvl="1" eaLnBrk="1" hangingPunct="1"/>
            <a:r>
              <a:rPr lang="en-US" altLang="it-IT" sz="2000" dirty="0"/>
              <a:t>e.g. Web, email</a:t>
            </a:r>
          </a:p>
          <a:p>
            <a:pPr lvl="1" eaLnBrk="1" hangingPunct="1"/>
            <a:r>
              <a:rPr lang="en-US" altLang="it-IT" sz="2000" dirty="0"/>
              <a:t>al ”</a:t>
            </a:r>
            <a:r>
              <a:rPr lang="en-US" altLang="it-IT" sz="2000" dirty="0" err="1"/>
              <a:t>bordo</a:t>
            </a:r>
            <a:r>
              <a:rPr lang="en-US" altLang="it-IT" sz="2000" dirty="0"/>
              <a:t> </a:t>
            </a:r>
            <a:r>
              <a:rPr lang="en-US" altLang="it-IT" sz="2000" dirty="0" err="1"/>
              <a:t>della</a:t>
            </a:r>
            <a:r>
              <a:rPr lang="en-US" altLang="it-IT" sz="2000" dirty="0"/>
              <a:t> rete”</a:t>
            </a:r>
          </a:p>
          <a:p>
            <a:pPr eaLnBrk="1" hangingPunct="1"/>
            <a:r>
              <a:rPr lang="en-US" altLang="it-IT" dirty="0">
                <a:solidFill>
                  <a:srgbClr val="FF0000"/>
                </a:solidFill>
              </a:rPr>
              <a:t>I router</a:t>
            </a:r>
            <a:endParaRPr lang="en-US" altLang="it-IT" sz="2400" dirty="0"/>
          </a:p>
          <a:p>
            <a:pPr lvl="1" eaLnBrk="1" hangingPunct="1"/>
            <a:r>
              <a:rPr lang="en-US" altLang="it-IT" sz="2000" dirty="0" err="1"/>
              <a:t>Instradano</a:t>
            </a:r>
            <a:r>
              <a:rPr lang="en-US" altLang="it-IT" sz="2000" dirty="0"/>
              <a:t> </a:t>
            </a:r>
            <a:r>
              <a:rPr lang="en-US" altLang="it-IT" sz="2000" dirty="0" err="1"/>
              <a:t>i</a:t>
            </a:r>
            <a:r>
              <a:rPr lang="en-US" altLang="it-IT" sz="2000" dirty="0"/>
              <a:t> </a:t>
            </a:r>
            <a:r>
              <a:rPr lang="en-US" altLang="it-IT" sz="2000" dirty="0" err="1"/>
              <a:t>dati</a:t>
            </a:r>
            <a:endParaRPr lang="en-US" altLang="it-IT" sz="2000" dirty="0"/>
          </a:p>
          <a:p>
            <a:pPr lvl="1" eaLnBrk="1" hangingPunct="1"/>
            <a:endParaRPr lang="en-US" altLang="it-IT" sz="2000" dirty="0"/>
          </a:p>
          <a:p>
            <a:pPr eaLnBrk="1" hangingPunct="1"/>
            <a:r>
              <a:rPr lang="en-US" altLang="it-IT" dirty="0">
                <a:solidFill>
                  <a:srgbClr val="FF0000"/>
                </a:solidFill>
              </a:rPr>
              <a:t>Switch, hub, access point</a:t>
            </a:r>
            <a:endParaRPr lang="en-US" altLang="it-IT" sz="2400" dirty="0"/>
          </a:p>
          <a:p>
            <a:pPr lvl="1" eaLnBrk="1" hangingPunct="1"/>
            <a:r>
              <a:rPr lang="en-US" altLang="it-IT" sz="2000" dirty="0"/>
              <a:t>“</a:t>
            </a:r>
            <a:r>
              <a:rPr lang="en-US" altLang="it-IT" sz="2000" dirty="0" err="1"/>
              <a:t>Ripetono</a:t>
            </a:r>
            <a:r>
              <a:rPr lang="en-US" altLang="it-IT" sz="2000" dirty="0"/>
              <a:t>” </a:t>
            </a:r>
            <a:r>
              <a:rPr lang="en-US" altLang="it-IT" sz="2000" dirty="0" err="1"/>
              <a:t>i</a:t>
            </a:r>
            <a:r>
              <a:rPr lang="en-US" altLang="it-IT" sz="2000" dirty="0"/>
              <a:t> </a:t>
            </a:r>
            <a:r>
              <a:rPr lang="en-US" altLang="it-IT" sz="2000" dirty="0" err="1"/>
              <a:t>dati</a:t>
            </a:r>
            <a:r>
              <a:rPr lang="en-US" altLang="it-IT" sz="2000" dirty="0"/>
              <a:t> a </a:t>
            </a:r>
            <a:r>
              <a:rPr lang="en-US" altLang="it-IT" sz="2000" dirty="0" err="1"/>
              <a:t>livello</a:t>
            </a:r>
            <a:r>
              <a:rPr lang="en-US" altLang="it-IT" sz="2000" dirty="0"/>
              <a:t> 2</a:t>
            </a:r>
          </a:p>
          <a:p>
            <a:endParaRPr lang="en-US" altLang="it-IT" sz="2400" dirty="0"/>
          </a:p>
          <a:p>
            <a:pPr lvl="1" eaLnBrk="1" hangingPunct="1"/>
            <a:endParaRPr lang="en-US" altLang="it-IT" sz="2000" dirty="0"/>
          </a:p>
          <a:p>
            <a:endParaRPr lang="en-US" altLang="it-IT" sz="2400" dirty="0"/>
          </a:p>
          <a:p>
            <a:pPr lvl="1" eaLnBrk="1" hangingPunct="1"/>
            <a:endParaRPr lang="en-US" altLang="it-IT" sz="2000" dirty="0"/>
          </a:p>
          <a:p>
            <a:pPr lvl="1" eaLnBrk="1" hangingPunct="1"/>
            <a:endParaRPr lang="en-US" altLang="it-IT" sz="2000" dirty="0"/>
          </a:p>
        </p:txBody>
      </p:sp>
      <p:sp>
        <p:nvSpPr>
          <p:cNvPr id="228" name="Segnaposto piè di pagina 5">
            <a:extLst>
              <a:ext uri="{FF2B5EF4-FFF2-40B4-BE49-F238E27FC236}">
                <a16:creationId xmlns:a16="http://schemas.microsoft.com/office/drawing/2014/main" id="{B9D0B88F-B487-4C9F-A763-738EBEF03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3013" name="Segnaposto numero diapositiva 6">
            <a:extLst>
              <a:ext uri="{FF2B5EF4-FFF2-40B4-BE49-F238E27FC236}">
                <a16:creationId xmlns:a16="http://schemas.microsoft.com/office/drawing/2014/main" id="{BEBB40A1-C1DA-4ECC-9454-42DF2CBB0C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it-IT" sz="1400">
                <a:latin typeface="Times New Roman" panose="02020603050405020304" pitchFamily="18" charset="0"/>
                <a:cs typeface="Arial" panose="020B0604020202020204" pitchFamily="34" charset="0"/>
              </a:rPr>
              <a:t>1-</a:t>
            </a:r>
            <a:fld id="{7CF4CB51-6640-470C-9D2F-6A0E285ED5BC}" type="slidenum">
              <a:rPr lang="en-US" altLang="it-IT" sz="1400">
                <a:latin typeface="Times New Roman" panose="02020603050405020304" pitchFamily="18" charset="0"/>
                <a:cs typeface="Arial" panose="020B0604020202020204" pitchFamily="34" charset="0"/>
              </a:rPr>
              <a:pPr eaLnBrk="0" hangingPunct="0"/>
              <a:t>26</a:t>
            </a:fld>
            <a:endParaRPr lang="en-US" altLang="it-IT" sz="1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3014" name="Freeform 12">
            <a:extLst>
              <a:ext uri="{FF2B5EF4-FFF2-40B4-BE49-F238E27FC236}">
                <a16:creationId xmlns:a16="http://schemas.microsoft.com/office/drawing/2014/main" id="{CD9D43F8-1F75-46E1-9DAC-21C8C880A6CF}"/>
              </a:ext>
            </a:extLst>
          </p:cNvPr>
          <p:cNvSpPr>
            <a:spLocks/>
          </p:cNvSpPr>
          <p:nvPr/>
        </p:nvSpPr>
        <p:spPr bwMode="auto">
          <a:xfrm>
            <a:off x="8293100" y="2200276"/>
            <a:ext cx="1798638" cy="1674813"/>
          </a:xfrm>
          <a:custGeom>
            <a:avLst/>
            <a:gdLst>
              <a:gd name="T0" fmla="*/ 2147483646 w 1292"/>
              <a:gd name="T1" fmla="*/ 2147483646 h 1255"/>
              <a:gd name="T2" fmla="*/ 2147483646 w 1292"/>
              <a:gd name="T3" fmla="*/ 2147483646 h 1255"/>
              <a:gd name="T4" fmla="*/ 2147483646 w 1292"/>
              <a:gd name="T5" fmla="*/ 2147483646 h 1255"/>
              <a:gd name="T6" fmla="*/ 2147483646 w 1292"/>
              <a:gd name="T7" fmla="*/ 2147483646 h 1255"/>
              <a:gd name="T8" fmla="*/ 2147483646 w 1292"/>
              <a:gd name="T9" fmla="*/ 2147483646 h 1255"/>
              <a:gd name="T10" fmla="*/ 2147483646 w 1292"/>
              <a:gd name="T11" fmla="*/ 2147483646 h 1255"/>
              <a:gd name="T12" fmla="*/ 2147483646 w 1292"/>
              <a:gd name="T13" fmla="*/ 2147483646 h 1255"/>
              <a:gd name="T14" fmla="*/ 2147483646 w 1292"/>
              <a:gd name="T15" fmla="*/ 2147483646 h 1255"/>
              <a:gd name="T16" fmla="*/ 2147483646 w 1292"/>
              <a:gd name="T17" fmla="*/ 2147483646 h 1255"/>
              <a:gd name="T18" fmla="*/ 2147483646 w 1292"/>
              <a:gd name="T19" fmla="*/ 2147483646 h 1255"/>
              <a:gd name="T20" fmla="*/ 2147483646 w 1292"/>
              <a:gd name="T21" fmla="*/ 2147483646 h 1255"/>
              <a:gd name="T22" fmla="*/ 2147483646 w 1292"/>
              <a:gd name="T23" fmla="*/ 2147483646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15" name="Freeform 13">
            <a:extLst>
              <a:ext uri="{FF2B5EF4-FFF2-40B4-BE49-F238E27FC236}">
                <a16:creationId xmlns:a16="http://schemas.microsoft.com/office/drawing/2014/main" id="{238B543D-4697-4A2C-840E-9E02CB71CF31}"/>
              </a:ext>
            </a:extLst>
          </p:cNvPr>
          <p:cNvSpPr>
            <a:spLocks/>
          </p:cNvSpPr>
          <p:nvPr/>
        </p:nvSpPr>
        <p:spPr bwMode="auto">
          <a:xfrm>
            <a:off x="6413500" y="2057400"/>
            <a:ext cx="1866900" cy="1589088"/>
          </a:xfrm>
          <a:custGeom>
            <a:avLst/>
            <a:gdLst>
              <a:gd name="T0" fmla="*/ 2147483646 w 1340"/>
              <a:gd name="T1" fmla="*/ 2147483646 h 1191"/>
              <a:gd name="T2" fmla="*/ 2147483646 w 1340"/>
              <a:gd name="T3" fmla="*/ 2147483646 h 1191"/>
              <a:gd name="T4" fmla="*/ 2147483646 w 1340"/>
              <a:gd name="T5" fmla="*/ 2147483646 h 1191"/>
              <a:gd name="T6" fmla="*/ 2147483646 w 1340"/>
              <a:gd name="T7" fmla="*/ 2147483646 h 1191"/>
              <a:gd name="T8" fmla="*/ 2147483646 w 1340"/>
              <a:gd name="T9" fmla="*/ 2147483646 h 1191"/>
              <a:gd name="T10" fmla="*/ 2147483646 w 1340"/>
              <a:gd name="T11" fmla="*/ 2147483646 h 1191"/>
              <a:gd name="T12" fmla="*/ 2147483646 w 1340"/>
              <a:gd name="T13" fmla="*/ 2147483646 h 1191"/>
              <a:gd name="T14" fmla="*/ 2147483646 w 1340"/>
              <a:gd name="T15" fmla="*/ 2147483646 h 1191"/>
              <a:gd name="T16" fmla="*/ 2147483646 w 1340"/>
              <a:gd name="T17" fmla="*/ 2147483646 h 1191"/>
              <a:gd name="T18" fmla="*/ 2147483646 w 1340"/>
              <a:gd name="T19" fmla="*/ 2147483646 h 1191"/>
              <a:gd name="T20" fmla="*/ 2147483646 w 1340"/>
              <a:gd name="T21" fmla="*/ 2147483646 h 1191"/>
              <a:gd name="T22" fmla="*/ 2147483646 w 1340"/>
              <a:gd name="T23" fmla="*/ 2147483646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40"/>
              <a:gd name="T37" fmla="*/ 0 h 1191"/>
              <a:gd name="T38" fmla="*/ 1340 w 1340"/>
              <a:gd name="T39" fmla="*/ 1191 h 119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16" name="Freeform 14">
            <a:extLst>
              <a:ext uri="{FF2B5EF4-FFF2-40B4-BE49-F238E27FC236}">
                <a16:creationId xmlns:a16="http://schemas.microsoft.com/office/drawing/2014/main" id="{2B680795-C0D4-4454-A92B-8387F33C841F}"/>
              </a:ext>
            </a:extLst>
          </p:cNvPr>
          <p:cNvSpPr>
            <a:spLocks/>
          </p:cNvSpPr>
          <p:nvPr/>
        </p:nvSpPr>
        <p:spPr bwMode="auto">
          <a:xfrm>
            <a:off x="6781801" y="3508376"/>
            <a:ext cx="2974975" cy="2219325"/>
          </a:xfrm>
          <a:custGeom>
            <a:avLst/>
            <a:gdLst>
              <a:gd name="T0" fmla="*/ 2147483646 w 2135"/>
              <a:gd name="T1" fmla="*/ 2147483646 h 1662"/>
              <a:gd name="T2" fmla="*/ 2147483646 w 2135"/>
              <a:gd name="T3" fmla="*/ 2147483646 h 1662"/>
              <a:gd name="T4" fmla="*/ 2147483646 w 2135"/>
              <a:gd name="T5" fmla="*/ 2147483646 h 1662"/>
              <a:gd name="T6" fmla="*/ 2147483646 w 2135"/>
              <a:gd name="T7" fmla="*/ 2147483646 h 1662"/>
              <a:gd name="T8" fmla="*/ 2147483646 w 2135"/>
              <a:gd name="T9" fmla="*/ 2147483646 h 1662"/>
              <a:gd name="T10" fmla="*/ 2147483646 w 2135"/>
              <a:gd name="T11" fmla="*/ 2147483646 h 1662"/>
              <a:gd name="T12" fmla="*/ 2147483646 w 2135"/>
              <a:gd name="T13" fmla="*/ 2147483646 h 1662"/>
              <a:gd name="T14" fmla="*/ 2147483646 w 2135"/>
              <a:gd name="T15" fmla="*/ 2147483646 h 1662"/>
              <a:gd name="T16" fmla="*/ 2147483646 w 2135"/>
              <a:gd name="T17" fmla="*/ 2147483646 h 1662"/>
              <a:gd name="T18" fmla="*/ 2147483646 w 2135"/>
              <a:gd name="T19" fmla="*/ 2147483646 h 1662"/>
              <a:gd name="T20" fmla="*/ 2147483646 w 2135"/>
              <a:gd name="T21" fmla="*/ 2147483646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43017" name="Group 233">
            <a:extLst>
              <a:ext uri="{FF2B5EF4-FFF2-40B4-BE49-F238E27FC236}">
                <a16:creationId xmlns:a16="http://schemas.microsoft.com/office/drawing/2014/main" id="{D99B2224-9111-4CE8-833D-ED9910C86109}"/>
              </a:ext>
            </a:extLst>
          </p:cNvPr>
          <p:cNvGrpSpPr>
            <a:grpSpLocks/>
          </p:cNvGrpSpPr>
          <p:nvPr/>
        </p:nvGrpSpPr>
        <p:grpSpPr bwMode="auto">
          <a:xfrm>
            <a:off x="5840414" y="1785938"/>
            <a:ext cx="1100137" cy="874712"/>
            <a:chOff x="3541" y="495"/>
            <a:chExt cx="693" cy="551"/>
          </a:xfrm>
        </p:grpSpPr>
        <p:sp>
          <p:nvSpPr>
            <p:cNvPr id="43236" name="Freeform 232">
              <a:extLst>
                <a:ext uri="{FF2B5EF4-FFF2-40B4-BE49-F238E27FC236}">
                  <a16:creationId xmlns:a16="http://schemas.microsoft.com/office/drawing/2014/main" id="{2CE4FA12-2F34-4FBF-91BB-E74B0B7AF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1" y="495"/>
              <a:ext cx="693" cy="551"/>
            </a:xfrm>
            <a:custGeom>
              <a:avLst/>
              <a:gdLst>
                <a:gd name="T0" fmla="*/ 77 w 693"/>
                <a:gd name="T1" fmla="*/ 63 h 551"/>
                <a:gd name="T2" fmla="*/ 35 w 693"/>
                <a:gd name="T3" fmla="*/ 255 h 551"/>
                <a:gd name="T4" fmla="*/ 35 w 693"/>
                <a:gd name="T5" fmla="*/ 447 h 551"/>
                <a:gd name="T6" fmla="*/ 245 w 693"/>
                <a:gd name="T7" fmla="*/ 513 h 551"/>
                <a:gd name="T8" fmla="*/ 431 w 693"/>
                <a:gd name="T9" fmla="*/ 543 h 551"/>
                <a:gd name="T10" fmla="*/ 647 w 693"/>
                <a:gd name="T11" fmla="*/ 465 h 551"/>
                <a:gd name="T12" fmla="*/ 689 w 693"/>
                <a:gd name="T13" fmla="*/ 303 h 551"/>
                <a:gd name="T14" fmla="*/ 671 w 693"/>
                <a:gd name="T15" fmla="*/ 105 h 551"/>
                <a:gd name="T16" fmla="*/ 617 w 693"/>
                <a:gd name="T17" fmla="*/ 39 h 551"/>
                <a:gd name="T18" fmla="*/ 311 w 693"/>
                <a:gd name="T19" fmla="*/ 3 h 551"/>
                <a:gd name="T20" fmla="*/ 77 w 693"/>
                <a:gd name="T21" fmla="*/ 63 h 5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93"/>
                <a:gd name="T34" fmla="*/ 0 h 551"/>
                <a:gd name="T35" fmla="*/ 693 w 693"/>
                <a:gd name="T36" fmla="*/ 551 h 55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93" h="551">
                  <a:moveTo>
                    <a:pt x="77" y="63"/>
                  </a:moveTo>
                  <a:cubicBezTo>
                    <a:pt x="31" y="105"/>
                    <a:pt x="42" y="191"/>
                    <a:pt x="35" y="255"/>
                  </a:cubicBezTo>
                  <a:cubicBezTo>
                    <a:pt x="28" y="319"/>
                    <a:pt x="0" y="404"/>
                    <a:pt x="35" y="447"/>
                  </a:cubicBezTo>
                  <a:cubicBezTo>
                    <a:pt x="70" y="490"/>
                    <a:pt x="179" y="497"/>
                    <a:pt x="245" y="513"/>
                  </a:cubicBezTo>
                  <a:cubicBezTo>
                    <a:pt x="311" y="529"/>
                    <a:pt x="364" y="551"/>
                    <a:pt x="431" y="543"/>
                  </a:cubicBezTo>
                  <a:cubicBezTo>
                    <a:pt x="498" y="535"/>
                    <a:pt x="604" y="505"/>
                    <a:pt x="647" y="465"/>
                  </a:cubicBezTo>
                  <a:cubicBezTo>
                    <a:pt x="690" y="425"/>
                    <a:pt x="685" y="363"/>
                    <a:pt x="689" y="303"/>
                  </a:cubicBezTo>
                  <a:cubicBezTo>
                    <a:pt x="693" y="243"/>
                    <a:pt x="683" y="149"/>
                    <a:pt x="671" y="105"/>
                  </a:cubicBezTo>
                  <a:cubicBezTo>
                    <a:pt x="659" y="61"/>
                    <a:pt x="677" y="56"/>
                    <a:pt x="617" y="39"/>
                  </a:cubicBezTo>
                  <a:cubicBezTo>
                    <a:pt x="557" y="22"/>
                    <a:pt x="401" y="0"/>
                    <a:pt x="311" y="3"/>
                  </a:cubicBezTo>
                  <a:cubicBezTo>
                    <a:pt x="221" y="6"/>
                    <a:pt x="123" y="21"/>
                    <a:pt x="77" y="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aphicFrame>
          <p:nvGraphicFramePr>
            <p:cNvPr id="43237" name="Object 16">
              <a:extLst>
                <a:ext uri="{FF2B5EF4-FFF2-40B4-BE49-F238E27FC236}">
                  <a16:creationId xmlns:a16="http://schemas.microsoft.com/office/drawing/2014/main" id="{A117D5F6-E1DE-4B17-BFAE-8AF293B587E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92" y="544"/>
            <a:ext cx="586" cy="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66" name="Clip" r:id="rId4" imgW="1307263" imgH="1084139" progId="">
                    <p:embed/>
                  </p:oleObj>
                </mc:Choice>
                <mc:Fallback>
                  <p:oleObj name="Clip" r:id="rId4" imgW="1307263" imgH="1084139" progId="">
                    <p:embed/>
                    <p:pic>
                      <p:nvPicPr>
                        <p:cNvPr id="43237" name="Object 16">
                          <a:extLst>
                            <a:ext uri="{FF2B5EF4-FFF2-40B4-BE49-F238E27FC236}">
                              <a16:creationId xmlns:a16="http://schemas.microsoft.com/office/drawing/2014/main" id="{A117D5F6-E1DE-4B17-BFAE-8AF293B587E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92" y="544"/>
                          <a:ext cx="586" cy="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3018" name="Object 17">
            <a:extLst>
              <a:ext uri="{FF2B5EF4-FFF2-40B4-BE49-F238E27FC236}">
                <a16:creationId xmlns:a16="http://schemas.microsoft.com/office/drawing/2014/main" id="{12B02C4F-C013-4B21-9946-56F8977D1E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85000" y="2311400"/>
          <a:ext cx="279400" cy="18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7" name="Clip" r:id="rId6" imgW="681706" imgH="480401" progId="">
                  <p:embed/>
                </p:oleObj>
              </mc:Choice>
              <mc:Fallback>
                <p:oleObj name="Clip" r:id="rId6" imgW="681706" imgH="480401" progId="">
                  <p:embed/>
                  <p:pic>
                    <p:nvPicPr>
                      <p:cNvPr id="43018" name="Object 17">
                        <a:extLst>
                          <a:ext uri="{FF2B5EF4-FFF2-40B4-BE49-F238E27FC236}">
                            <a16:creationId xmlns:a16="http://schemas.microsoft.com/office/drawing/2014/main" id="{12B02C4F-C013-4B21-9946-56F8977D1E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0" y="2311400"/>
                        <a:ext cx="279400" cy="18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9" name="Line 18">
            <a:extLst>
              <a:ext uri="{FF2B5EF4-FFF2-40B4-BE49-F238E27FC236}">
                <a16:creationId xmlns:a16="http://schemas.microsoft.com/office/drawing/2014/main" id="{11E95B5B-EC91-4EAE-89CE-A759127899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7375" y="2433639"/>
            <a:ext cx="114300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43020" name="Group 19">
            <a:extLst>
              <a:ext uri="{FF2B5EF4-FFF2-40B4-BE49-F238E27FC236}">
                <a16:creationId xmlns:a16="http://schemas.microsoft.com/office/drawing/2014/main" id="{40E4ECD8-FCC7-4919-B2C6-69425D944845}"/>
              </a:ext>
            </a:extLst>
          </p:cNvPr>
          <p:cNvGrpSpPr>
            <a:grpSpLocks/>
          </p:cNvGrpSpPr>
          <p:nvPr/>
        </p:nvGrpSpPr>
        <p:grpSpPr bwMode="auto">
          <a:xfrm>
            <a:off x="6530976" y="2787650"/>
            <a:ext cx="733425" cy="319088"/>
            <a:chOff x="3552" y="246"/>
            <a:chExt cx="527" cy="248"/>
          </a:xfrm>
        </p:grpSpPr>
        <p:graphicFrame>
          <p:nvGraphicFramePr>
            <p:cNvPr id="43233" name="Object 20">
              <a:extLst>
                <a:ext uri="{FF2B5EF4-FFF2-40B4-BE49-F238E27FC236}">
                  <a16:creationId xmlns:a16="http://schemas.microsoft.com/office/drawing/2014/main" id="{423C046D-A41C-48FA-A522-CBC77DDB118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52" y="246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68" name="Clip" r:id="rId8" imgW="1307263" imgH="1084139" progId="">
                    <p:embed/>
                  </p:oleObj>
                </mc:Choice>
                <mc:Fallback>
                  <p:oleObj name="Clip" r:id="rId8" imgW="1307263" imgH="1084139" progId="">
                    <p:embed/>
                    <p:pic>
                      <p:nvPicPr>
                        <p:cNvPr id="43233" name="Object 20">
                          <a:extLst>
                            <a:ext uri="{FF2B5EF4-FFF2-40B4-BE49-F238E27FC236}">
                              <a16:creationId xmlns:a16="http://schemas.microsoft.com/office/drawing/2014/main" id="{423C046D-A41C-48FA-A522-CBC77DDB118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246"/>
                          <a:ext cx="29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234" name="Object 21">
              <a:extLst>
                <a:ext uri="{FF2B5EF4-FFF2-40B4-BE49-F238E27FC236}">
                  <a16:creationId xmlns:a16="http://schemas.microsoft.com/office/drawing/2014/main" id="{4431AE4E-4DE0-44A6-AE9C-C2FF9CA0EA4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78" y="338"/>
            <a:ext cx="201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69" name="Clip" r:id="rId9" imgW="681706" imgH="480401" progId="">
                    <p:embed/>
                  </p:oleObj>
                </mc:Choice>
                <mc:Fallback>
                  <p:oleObj name="Clip" r:id="rId9" imgW="681706" imgH="480401" progId="">
                    <p:embed/>
                    <p:pic>
                      <p:nvPicPr>
                        <p:cNvPr id="43234" name="Object 21">
                          <a:extLst>
                            <a:ext uri="{FF2B5EF4-FFF2-40B4-BE49-F238E27FC236}">
                              <a16:creationId xmlns:a16="http://schemas.microsoft.com/office/drawing/2014/main" id="{4431AE4E-4DE0-44A6-AE9C-C2FF9CA0EA4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8" y="338"/>
                          <a:ext cx="201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235" name="Line 22">
              <a:extLst>
                <a:ext uri="{FF2B5EF4-FFF2-40B4-BE49-F238E27FC236}">
                  <a16:creationId xmlns:a16="http://schemas.microsoft.com/office/drawing/2014/main" id="{7D9B15C6-4A3B-4D8B-95D3-3FCABC314A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4" y="434"/>
              <a:ext cx="8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43021" name="Group 23">
            <a:extLst>
              <a:ext uri="{FF2B5EF4-FFF2-40B4-BE49-F238E27FC236}">
                <a16:creationId xmlns:a16="http://schemas.microsoft.com/office/drawing/2014/main" id="{53B7B683-B452-4B20-A4A7-DC1A2182CCE2}"/>
              </a:ext>
            </a:extLst>
          </p:cNvPr>
          <p:cNvGrpSpPr>
            <a:grpSpLocks/>
          </p:cNvGrpSpPr>
          <p:nvPr/>
        </p:nvGrpSpPr>
        <p:grpSpPr bwMode="auto">
          <a:xfrm>
            <a:off x="6907213" y="2574926"/>
            <a:ext cx="69850" cy="214313"/>
            <a:chOff x="3842" y="406"/>
            <a:chExt cx="51" cy="167"/>
          </a:xfrm>
        </p:grpSpPr>
        <p:sp>
          <p:nvSpPr>
            <p:cNvPr id="43230" name="Oval 24">
              <a:extLst>
                <a:ext uri="{FF2B5EF4-FFF2-40B4-BE49-F238E27FC236}">
                  <a16:creationId xmlns:a16="http://schemas.microsoft.com/office/drawing/2014/main" id="{203CED3A-3165-4975-97CD-8CEC3F9B5F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3231" name="Oval 25">
              <a:extLst>
                <a:ext uri="{FF2B5EF4-FFF2-40B4-BE49-F238E27FC236}">
                  <a16:creationId xmlns:a16="http://schemas.microsoft.com/office/drawing/2014/main" id="{B9F6080C-87F8-4E1B-AD7E-568A8D82B7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3232" name="Oval 26">
              <a:extLst>
                <a:ext uri="{FF2B5EF4-FFF2-40B4-BE49-F238E27FC236}">
                  <a16:creationId xmlns:a16="http://schemas.microsoft.com/office/drawing/2014/main" id="{53E59347-74DE-4259-B6B8-1BDF8A366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3022" name="Group 27">
            <a:extLst>
              <a:ext uri="{FF2B5EF4-FFF2-40B4-BE49-F238E27FC236}">
                <a16:creationId xmlns:a16="http://schemas.microsoft.com/office/drawing/2014/main" id="{0D7A19AA-7176-47E6-8A6B-3A377908BE21}"/>
              </a:ext>
            </a:extLst>
          </p:cNvPr>
          <p:cNvGrpSpPr>
            <a:grpSpLocks/>
          </p:cNvGrpSpPr>
          <p:nvPr/>
        </p:nvGrpSpPr>
        <p:grpSpPr bwMode="auto">
          <a:xfrm>
            <a:off x="7377113" y="3078164"/>
            <a:ext cx="209550" cy="395287"/>
            <a:chOff x="4180" y="783"/>
            <a:chExt cx="150" cy="307"/>
          </a:xfrm>
        </p:grpSpPr>
        <p:sp>
          <p:nvSpPr>
            <p:cNvPr id="43222" name="AutoShape 28">
              <a:extLst>
                <a:ext uri="{FF2B5EF4-FFF2-40B4-BE49-F238E27FC236}">
                  <a16:creationId xmlns:a16="http://schemas.microsoft.com/office/drawing/2014/main" id="{FA07E406-D83C-4A31-8137-EC6C668868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3223" name="Rectangle 29">
              <a:extLst>
                <a:ext uri="{FF2B5EF4-FFF2-40B4-BE49-F238E27FC236}">
                  <a16:creationId xmlns:a16="http://schemas.microsoft.com/office/drawing/2014/main" id="{9AD97CCA-5E21-4258-B1B1-78DE476BAA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3224" name="Rectangle 30">
              <a:extLst>
                <a:ext uri="{FF2B5EF4-FFF2-40B4-BE49-F238E27FC236}">
                  <a16:creationId xmlns:a16="http://schemas.microsoft.com/office/drawing/2014/main" id="{EDCEF548-F680-42D7-9938-5542A51A06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3225" name="AutoShape 31">
              <a:extLst>
                <a:ext uri="{FF2B5EF4-FFF2-40B4-BE49-F238E27FC236}">
                  <a16:creationId xmlns:a16="http://schemas.microsoft.com/office/drawing/2014/main" id="{74E2BBF0-B429-4BE4-A3BF-C9FC4EAAD3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3226" name="Line 32">
              <a:extLst>
                <a:ext uri="{FF2B5EF4-FFF2-40B4-BE49-F238E27FC236}">
                  <a16:creationId xmlns:a16="http://schemas.microsoft.com/office/drawing/2014/main" id="{0DB4C9FB-0189-4DB1-BD92-CD52DB86A8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227" name="Line 33">
              <a:extLst>
                <a:ext uri="{FF2B5EF4-FFF2-40B4-BE49-F238E27FC236}">
                  <a16:creationId xmlns:a16="http://schemas.microsoft.com/office/drawing/2014/main" id="{24104421-3650-4938-9528-192C8E84AE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228" name="Rectangle 34">
              <a:extLst>
                <a:ext uri="{FF2B5EF4-FFF2-40B4-BE49-F238E27FC236}">
                  <a16:creationId xmlns:a16="http://schemas.microsoft.com/office/drawing/2014/main" id="{2268ACD5-E2DC-4DF5-9E91-FD488A499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3229" name="Rectangle 35">
              <a:extLst>
                <a:ext uri="{FF2B5EF4-FFF2-40B4-BE49-F238E27FC236}">
                  <a16:creationId xmlns:a16="http://schemas.microsoft.com/office/drawing/2014/main" id="{DCCED23F-D6D0-4179-B238-26E194BEA6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3023" name="Group 36">
            <a:extLst>
              <a:ext uri="{FF2B5EF4-FFF2-40B4-BE49-F238E27FC236}">
                <a16:creationId xmlns:a16="http://schemas.microsoft.com/office/drawing/2014/main" id="{2927CB67-1ADD-4574-8DA3-9416541338FF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7689851" y="3155951"/>
            <a:ext cx="80963" cy="233363"/>
            <a:chOff x="3842" y="406"/>
            <a:chExt cx="51" cy="167"/>
          </a:xfrm>
        </p:grpSpPr>
        <p:sp>
          <p:nvSpPr>
            <p:cNvPr id="43219" name="Oval 37">
              <a:extLst>
                <a:ext uri="{FF2B5EF4-FFF2-40B4-BE49-F238E27FC236}">
                  <a16:creationId xmlns:a16="http://schemas.microsoft.com/office/drawing/2014/main" id="{877F6B50-CF41-473E-9112-1D24697541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3220" name="Oval 38">
              <a:extLst>
                <a:ext uri="{FF2B5EF4-FFF2-40B4-BE49-F238E27FC236}">
                  <a16:creationId xmlns:a16="http://schemas.microsoft.com/office/drawing/2014/main" id="{54B2AF94-DEF1-496B-9249-12D54F201D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3221" name="Oval 39">
              <a:extLst>
                <a:ext uri="{FF2B5EF4-FFF2-40B4-BE49-F238E27FC236}">
                  <a16:creationId xmlns:a16="http://schemas.microsoft.com/office/drawing/2014/main" id="{23CA210F-D347-4447-9634-C7BCED582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43024" name="Line 40">
            <a:extLst>
              <a:ext uri="{FF2B5EF4-FFF2-40B4-BE49-F238E27FC236}">
                <a16:creationId xmlns:a16="http://schemas.microsoft.com/office/drawing/2014/main" id="{4C9A311D-0034-47C6-81E9-FB692FFE5041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3638" y="2986089"/>
            <a:ext cx="4953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25" name="Line 41">
            <a:extLst>
              <a:ext uri="{FF2B5EF4-FFF2-40B4-BE49-F238E27FC236}">
                <a16:creationId xmlns:a16="http://schemas.microsoft.com/office/drawing/2014/main" id="{8D2535BA-0BEF-4E2F-A6C6-F27B7B55D89C}"/>
              </a:ext>
            </a:extLst>
          </p:cNvPr>
          <p:cNvSpPr>
            <a:spLocks noChangeShapeType="1"/>
          </p:cNvSpPr>
          <p:nvPr/>
        </p:nvSpPr>
        <p:spPr bwMode="auto">
          <a:xfrm>
            <a:off x="7516814" y="2982913"/>
            <a:ext cx="1587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26" name="Line 42">
            <a:extLst>
              <a:ext uri="{FF2B5EF4-FFF2-40B4-BE49-F238E27FC236}">
                <a16:creationId xmlns:a16="http://schemas.microsoft.com/office/drawing/2014/main" id="{8EC08FA2-620E-49B2-A5FA-0926962E18B0}"/>
              </a:ext>
            </a:extLst>
          </p:cNvPr>
          <p:cNvSpPr>
            <a:spLocks noChangeShapeType="1"/>
          </p:cNvSpPr>
          <p:nvPr/>
        </p:nvSpPr>
        <p:spPr bwMode="auto">
          <a:xfrm>
            <a:off x="8012114" y="2981325"/>
            <a:ext cx="1587" cy="82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27" name="Line 43">
            <a:extLst>
              <a:ext uri="{FF2B5EF4-FFF2-40B4-BE49-F238E27FC236}">
                <a16:creationId xmlns:a16="http://schemas.microsoft.com/office/drawing/2014/main" id="{EBA1FEC4-973C-4B28-8CBA-3FE9FCDA9AC7}"/>
              </a:ext>
            </a:extLst>
          </p:cNvPr>
          <p:cNvSpPr>
            <a:spLocks noChangeShapeType="1"/>
          </p:cNvSpPr>
          <p:nvPr/>
        </p:nvSpPr>
        <p:spPr bwMode="auto">
          <a:xfrm>
            <a:off x="7213601" y="2446338"/>
            <a:ext cx="288925" cy="265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28" name="Line 44">
            <a:extLst>
              <a:ext uri="{FF2B5EF4-FFF2-40B4-BE49-F238E27FC236}">
                <a16:creationId xmlns:a16="http://schemas.microsoft.com/office/drawing/2014/main" id="{56DE1CAA-0B34-4BE0-986B-4501767D8AE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26301" y="2732088"/>
            <a:ext cx="276225" cy="33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29" name="Line 45">
            <a:extLst>
              <a:ext uri="{FF2B5EF4-FFF2-40B4-BE49-F238E27FC236}">
                <a16:creationId xmlns:a16="http://schemas.microsoft.com/office/drawing/2014/main" id="{AEB6773D-371D-431E-A684-BD776F6A73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53350" y="2817813"/>
            <a:ext cx="1588" cy="163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43030" name="Group 46">
            <a:extLst>
              <a:ext uri="{FF2B5EF4-FFF2-40B4-BE49-F238E27FC236}">
                <a16:creationId xmlns:a16="http://schemas.microsoft.com/office/drawing/2014/main" id="{7314CBA8-B657-4400-BEC9-C90DE631789C}"/>
              </a:ext>
            </a:extLst>
          </p:cNvPr>
          <p:cNvGrpSpPr>
            <a:grpSpLocks/>
          </p:cNvGrpSpPr>
          <p:nvPr/>
        </p:nvGrpSpPr>
        <p:grpSpPr bwMode="auto">
          <a:xfrm>
            <a:off x="7872413" y="3055939"/>
            <a:ext cx="209550" cy="395287"/>
            <a:chOff x="4180" y="783"/>
            <a:chExt cx="150" cy="307"/>
          </a:xfrm>
        </p:grpSpPr>
        <p:sp>
          <p:nvSpPr>
            <p:cNvPr id="43211" name="AutoShape 47">
              <a:extLst>
                <a:ext uri="{FF2B5EF4-FFF2-40B4-BE49-F238E27FC236}">
                  <a16:creationId xmlns:a16="http://schemas.microsoft.com/office/drawing/2014/main" id="{5BCB3903-0682-4D21-B98B-6402BC2928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3212" name="Rectangle 48">
              <a:extLst>
                <a:ext uri="{FF2B5EF4-FFF2-40B4-BE49-F238E27FC236}">
                  <a16:creationId xmlns:a16="http://schemas.microsoft.com/office/drawing/2014/main" id="{5F8DB702-FA17-4C9F-95DC-0290CFBC69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3213" name="Rectangle 49">
              <a:extLst>
                <a:ext uri="{FF2B5EF4-FFF2-40B4-BE49-F238E27FC236}">
                  <a16:creationId xmlns:a16="http://schemas.microsoft.com/office/drawing/2014/main" id="{215E30D8-5C51-4179-B63E-97BDE20123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3214" name="AutoShape 50">
              <a:extLst>
                <a:ext uri="{FF2B5EF4-FFF2-40B4-BE49-F238E27FC236}">
                  <a16:creationId xmlns:a16="http://schemas.microsoft.com/office/drawing/2014/main" id="{2864EB9D-8A7B-4834-8EF4-BF85EF4374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3215" name="Line 51">
              <a:extLst>
                <a:ext uri="{FF2B5EF4-FFF2-40B4-BE49-F238E27FC236}">
                  <a16:creationId xmlns:a16="http://schemas.microsoft.com/office/drawing/2014/main" id="{AFBD4694-E71C-4FE5-B5AC-54C4849772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216" name="Line 52">
              <a:extLst>
                <a:ext uri="{FF2B5EF4-FFF2-40B4-BE49-F238E27FC236}">
                  <a16:creationId xmlns:a16="http://schemas.microsoft.com/office/drawing/2014/main" id="{F50FC538-A8D2-484A-8FDA-AC1D7C9FB3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217" name="Rectangle 53">
              <a:extLst>
                <a:ext uri="{FF2B5EF4-FFF2-40B4-BE49-F238E27FC236}">
                  <a16:creationId xmlns:a16="http://schemas.microsoft.com/office/drawing/2014/main" id="{F7FC0E8B-3F6E-4D71-8A62-3BDC797A2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3218" name="Rectangle 54">
              <a:extLst>
                <a:ext uri="{FF2B5EF4-FFF2-40B4-BE49-F238E27FC236}">
                  <a16:creationId xmlns:a16="http://schemas.microsoft.com/office/drawing/2014/main" id="{2AEAB34A-A2E1-4AA6-ACD6-DCAA5C29D0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3031" name="Group 55">
            <a:extLst>
              <a:ext uri="{FF2B5EF4-FFF2-40B4-BE49-F238E27FC236}">
                <a16:creationId xmlns:a16="http://schemas.microsoft.com/office/drawing/2014/main" id="{12B7AC05-65D2-4ACB-A37B-23217145AAF0}"/>
              </a:ext>
            </a:extLst>
          </p:cNvPr>
          <p:cNvGrpSpPr>
            <a:grpSpLocks/>
          </p:cNvGrpSpPr>
          <p:nvPr/>
        </p:nvGrpSpPr>
        <p:grpSpPr bwMode="auto">
          <a:xfrm>
            <a:off x="6915151" y="3675063"/>
            <a:ext cx="479425" cy="925512"/>
            <a:chOff x="3314" y="1248"/>
            <a:chExt cx="344" cy="694"/>
          </a:xfrm>
        </p:grpSpPr>
        <p:graphicFrame>
          <p:nvGraphicFramePr>
            <p:cNvPr id="43202" name="Object 56">
              <a:extLst>
                <a:ext uri="{FF2B5EF4-FFF2-40B4-BE49-F238E27FC236}">
                  <a16:creationId xmlns:a16="http://schemas.microsoft.com/office/drawing/2014/main" id="{DEB94BD9-B9D1-4983-8708-E60E2CBF071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14" y="1248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70" name="Clip" r:id="rId10" imgW="1307263" imgH="1084139" progId="">
                    <p:embed/>
                  </p:oleObj>
                </mc:Choice>
                <mc:Fallback>
                  <p:oleObj name="Clip" r:id="rId10" imgW="1307263" imgH="1084139" progId="">
                    <p:embed/>
                    <p:pic>
                      <p:nvPicPr>
                        <p:cNvPr id="43202" name="Object 56">
                          <a:extLst>
                            <a:ext uri="{FF2B5EF4-FFF2-40B4-BE49-F238E27FC236}">
                              <a16:creationId xmlns:a16="http://schemas.microsoft.com/office/drawing/2014/main" id="{DEB94BD9-B9D1-4983-8708-E60E2CBF071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4" y="1248"/>
                          <a:ext cx="29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203" name="Line 57">
              <a:extLst>
                <a:ext uri="{FF2B5EF4-FFF2-40B4-BE49-F238E27FC236}">
                  <a16:creationId xmlns:a16="http://schemas.microsoft.com/office/drawing/2014/main" id="{F69FBB0B-6E13-4D84-AE2D-9AF00D244B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06" y="1433"/>
              <a:ext cx="5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aphicFrame>
          <p:nvGraphicFramePr>
            <p:cNvPr id="43204" name="Object 58">
              <a:extLst>
                <a:ext uri="{FF2B5EF4-FFF2-40B4-BE49-F238E27FC236}">
                  <a16:creationId xmlns:a16="http://schemas.microsoft.com/office/drawing/2014/main" id="{4E6C6164-AF79-41BA-85DF-AD769BCC3CF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14" y="1694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71" name="Clip" r:id="rId11" imgW="1307263" imgH="1084139" progId="">
                    <p:embed/>
                  </p:oleObj>
                </mc:Choice>
                <mc:Fallback>
                  <p:oleObj name="Clip" r:id="rId11" imgW="1307263" imgH="1084139" progId="">
                    <p:embed/>
                    <p:pic>
                      <p:nvPicPr>
                        <p:cNvPr id="43204" name="Object 58">
                          <a:extLst>
                            <a:ext uri="{FF2B5EF4-FFF2-40B4-BE49-F238E27FC236}">
                              <a16:creationId xmlns:a16="http://schemas.microsoft.com/office/drawing/2014/main" id="{4E6C6164-AF79-41BA-85DF-AD769BCC3CF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4" y="1694"/>
                          <a:ext cx="29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205" name="Line 59">
              <a:extLst>
                <a:ext uri="{FF2B5EF4-FFF2-40B4-BE49-F238E27FC236}">
                  <a16:creationId xmlns:a16="http://schemas.microsoft.com/office/drawing/2014/main" id="{324139D4-45F6-4FF5-9820-D83238FC46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06" y="1882"/>
              <a:ext cx="5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43206" name="Group 60">
              <a:extLst>
                <a:ext uri="{FF2B5EF4-FFF2-40B4-BE49-F238E27FC236}">
                  <a16:creationId xmlns:a16="http://schemas.microsoft.com/office/drawing/2014/main" id="{9EE75257-0495-4849-A7F9-DFD85309F3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4" y="1504"/>
              <a:ext cx="51" cy="167"/>
              <a:chOff x="3842" y="406"/>
              <a:chExt cx="51" cy="167"/>
            </a:xfrm>
          </p:grpSpPr>
          <p:sp>
            <p:nvSpPr>
              <p:cNvPr id="43208" name="Oval 61">
                <a:extLst>
                  <a:ext uri="{FF2B5EF4-FFF2-40B4-BE49-F238E27FC236}">
                    <a16:creationId xmlns:a16="http://schemas.microsoft.com/office/drawing/2014/main" id="{708FDF3A-C42D-42D8-952B-A2A944DD47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209" name="Oval 62">
                <a:extLst>
                  <a:ext uri="{FF2B5EF4-FFF2-40B4-BE49-F238E27FC236}">
                    <a16:creationId xmlns:a16="http://schemas.microsoft.com/office/drawing/2014/main" id="{F5682806-E513-4AE7-85D9-AA2BB39688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210" name="Oval 63">
                <a:extLst>
                  <a:ext uri="{FF2B5EF4-FFF2-40B4-BE49-F238E27FC236}">
                    <a16:creationId xmlns:a16="http://schemas.microsoft.com/office/drawing/2014/main" id="{54D28214-9471-4EE2-A5D6-1F7027A615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43207" name="Line 64">
              <a:extLst>
                <a:ext uri="{FF2B5EF4-FFF2-40B4-BE49-F238E27FC236}">
                  <a16:creationId xmlns:a16="http://schemas.microsoft.com/office/drawing/2014/main" id="{97C01F98-FED5-4031-BC70-7C1987E7A7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4" y="1431"/>
              <a:ext cx="0" cy="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aphicFrame>
        <p:nvGraphicFramePr>
          <p:cNvPr id="43032" name="Object 65">
            <a:extLst>
              <a:ext uri="{FF2B5EF4-FFF2-40B4-BE49-F238E27FC236}">
                <a16:creationId xmlns:a16="http://schemas.microsoft.com/office/drawing/2014/main" id="{79A2F735-1680-4ED1-9EBA-10575C188B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83513" y="4684714"/>
          <a:ext cx="417512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2" name="Clip" r:id="rId12" imgW="1307263" imgH="1084139" progId="">
                  <p:embed/>
                </p:oleObj>
              </mc:Choice>
              <mc:Fallback>
                <p:oleObj name="Clip" r:id="rId12" imgW="1307263" imgH="1084139" progId="">
                  <p:embed/>
                  <p:pic>
                    <p:nvPicPr>
                      <p:cNvPr id="43032" name="Object 65">
                        <a:extLst>
                          <a:ext uri="{FF2B5EF4-FFF2-40B4-BE49-F238E27FC236}">
                            <a16:creationId xmlns:a16="http://schemas.microsoft.com/office/drawing/2014/main" id="{79A2F735-1680-4ED1-9EBA-10575C188B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3513" y="4684714"/>
                        <a:ext cx="417512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33" name="Object 66">
            <a:extLst>
              <a:ext uri="{FF2B5EF4-FFF2-40B4-BE49-F238E27FC236}">
                <a16:creationId xmlns:a16="http://schemas.microsoft.com/office/drawing/2014/main" id="{6F25D195-FED6-400F-8930-BEEBF23213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69151" y="4673600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3" name="Clip" r:id="rId13" imgW="1307263" imgH="1084139" progId="">
                  <p:embed/>
                </p:oleObj>
              </mc:Choice>
              <mc:Fallback>
                <p:oleObj name="Clip" r:id="rId13" imgW="1307263" imgH="1084139" progId="">
                  <p:embed/>
                  <p:pic>
                    <p:nvPicPr>
                      <p:cNvPr id="43033" name="Object 66">
                        <a:extLst>
                          <a:ext uri="{FF2B5EF4-FFF2-40B4-BE49-F238E27FC236}">
                            <a16:creationId xmlns:a16="http://schemas.microsoft.com/office/drawing/2014/main" id="{6F25D195-FED6-400F-8930-BEEBF23213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9151" y="4673600"/>
                        <a:ext cx="41592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34" name="Oval 67">
            <a:extLst>
              <a:ext uri="{FF2B5EF4-FFF2-40B4-BE49-F238E27FC236}">
                <a16:creationId xmlns:a16="http://schemas.microsoft.com/office/drawing/2014/main" id="{35DF3DF6-7DDB-409E-BD82-EC3622D051CC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585869" y="4777581"/>
            <a:ext cx="63500" cy="6508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43035" name="Oval 68">
            <a:extLst>
              <a:ext uri="{FF2B5EF4-FFF2-40B4-BE49-F238E27FC236}">
                <a16:creationId xmlns:a16="http://schemas.microsoft.com/office/drawing/2014/main" id="{77BF593F-A12F-4185-B361-A54F8E9462F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670801" y="4775201"/>
            <a:ext cx="63500" cy="66675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43036" name="Oval 69">
            <a:extLst>
              <a:ext uri="{FF2B5EF4-FFF2-40B4-BE49-F238E27FC236}">
                <a16:creationId xmlns:a16="http://schemas.microsoft.com/office/drawing/2014/main" id="{A909AE3A-DE2C-41D1-94F8-F536EF2A212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748588" y="4779963"/>
            <a:ext cx="61913" cy="65088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43037" name="Line 70">
            <a:extLst>
              <a:ext uri="{FF2B5EF4-FFF2-40B4-BE49-F238E27FC236}">
                <a16:creationId xmlns:a16="http://schemas.microsoft.com/office/drawing/2014/main" id="{E54BBF87-30CC-44B0-A782-C3C676B712C0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8008145" y="4660108"/>
            <a:ext cx="603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38" name="Line 71">
            <a:extLst>
              <a:ext uri="{FF2B5EF4-FFF2-40B4-BE49-F238E27FC236}">
                <a16:creationId xmlns:a16="http://schemas.microsoft.com/office/drawing/2014/main" id="{EA3459A4-4A65-41FA-9DC4-821BFC2DCAB4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7381875" y="4651375"/>
            <a:ext cx="63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39" name="Line 72">
            <a:extLst>
              <a:ext uri="{FF2B5EF4-FFF2-40B4-BE49-F238E27FC236}">
                <a16:creationId xmlns:a16="http://schemas.microsoft.com/office/drawing/2014/main" id="{62BE4E88-9AD7-4114-8625-0E07A854024E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7728744" y="4312444"/>
            <a:ext cx="0" cy="627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40" name="Line 73">
            <a:extLst>
              <a:ext uri="{FF2B5EF4-FFF2-40B4-BE49-F238E27FC236}">
                <a16:creationId xmlns:a16="http://schemas.microsoft.com/office/drawing/2014/main" id="{8B0F382E-E2DD-4355-ABDA-7731BF4D66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94576" y="4251326"/>
            <a:ext cx="93663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41" name="Line 74">
            <a:extLst>
              <a:ext uri="{FF2B5EF4-FFF2-40B4-BE49-F238E27FC236}">
                <a16:creationId xmlns:a16="http://schemas.microsoft.com/office/drawing/2014/main" id="{04E2A4CE-1322-4BA3-BD56-7383B9021ABD}"/>
              </a:ext>
            </a:extLst>
          </p:cNvPr>
          <p:cNvSpPr>
            <a:spLocks noChangeShapeType="1"/>
          </p:cNvSpPr>
          <p:nvPr/>
        </p:nvSpPr>
        <p:spPr bwMode="auto">
          <a:xfrm>
            <a:off x="7996238" y="4297363"/>
            <a:ext cx="303212" cy="385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42" name="Line 75">
            <a:extLst>
              <a:ext uri="{FF2B5EF4-FFF2-40B4-BE49-F238E27FC236}">
                <a16:creationId xmlns:a16="http://schemas.microsoft.com/office/drawing/2014/main" id="{F35B4EC9-B71C-40C3-8105-DC46197BDE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91575" y="4294188"/>
            <a:ext cx="279400" cy="392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43043" name="Object 76">
            <a:extLst>
              <a:ext uri="{FF2B5EF4-FFF2-40B4-BE49-F238E27FC236}">
                <a16:creationId xmlns:a16="http://schemas.microsoft.com/office/drawing/2014/main" id="{29B3F98E-8EBB-4B28-80A5-677DE0A595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69375" y="3846513"/>
          <a:ext cx="203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4" name="Clip" r:id="rId14" imgW="982811" imgH="1208363" progId="">
                  <p:embed/>
                </p:oleObj>
              </mc:Choice>
              <mc:Fallback>
                <p:oleObj name="Clip" r:id="rId14" imgW="982811" imgH="1208363" progId="">
                  <p:embed/>
                  <p:pic>
                    <p:nvPicPr>
                      <p:cNvPr id="43043" name="Object 76">
                        <a:extLst>
                          <a:ext uri="{FF2B5EF4-FFF2-40B4-BE49-F238E27FC236}">
                            <a16:creationId xmlns:a16="http://schemas.microsoft.com/office/drawing/2014/main" id="{29B3F98E-8EBB-4B28-80A5-677DE0A595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9375" y="3846513"/>
                        <a:ext cx="2032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44" name="Object 77">
            <a:extLst>
              <a:ext uri="{FF2B5EF4-FFF2-40B4-BE49-F238E27FC236}">
                <a16:creationId xmlns:a16="http://schemas.microsoft.com/office/drawing/2014/main" id="{45E5D4D4-613F-41C2-AED3-1925836A12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32700" y="3927476"/>
          <a:ext cx="203200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5" name="Clip" r:id="rId16" imgW="982811" imgH="1208363" progId="">
                  <p:embed/>
                </p:oleObj>
              </mc:Choice>
              <mc:Fallback>
                <p:oleObj name="Clip" r:id="rId16" imgW="982811" imgH="1208363" progId="">
                  <p:embed/>
                  <p:pic>
                    <p:nvPicPr>
                      <p:cNvPr id="43044" name="Object 77">
                        <a:extLst>
                          <a:ext uri="{FF2B5EF4-FFF2-40B4-BE49-F238E27FC236}">
                            <a16:creationId xmlns:a16="http://schemas.microsoft.com/office/drawing/2014/main" id="{45E5D4D4-613F-41C2-AED3-1925836A12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2700" y="3927476"/>
                        <a:ext cx="203200" cy="23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45" name="Freeform 78">
            <a:extLst>
              <a:ext uri="{FF2B5EF4-FFF2-40B4-BE49-F238E27FC236}">
                <a16:creationId xmlns:a16="http://schemas.microsoft.com/office/drawing/2014/main" id="{F58047D7-476D-4F11-9844-2D0C896DE8DE}"/>
              </a:ext>
            </a:extLst>
          </p:cNvPr>
          <p:cNvSpPr>
            <a:spLocks/>
          </p:cNvSpPr>
          <p:nvPr/>
        </p:nvSpPr>
        <p:spPr bwMode="auto">
          <a:xfrm>
            <a:off x="7713664" y="3702050"/>
            <a:ext cx="1354137" cy="304800"/>
          </a:xfrm>
          <a:custGeom>
            <a:avLst/>
            <a:gdLst>
              <a:gd name="T0" fmla="*/ 0 w 972"/>
              <a:gd name="T1" fmla="*/ 2147483646 h 228"/>
              <a:gd name="T2" fmla="*/ 2147483646 w 972"/>
              <a:gd name="T3" fmla="*/ 2147483646 h 228"/>
              <a:gd name="T4" fmla="*/ 2147483646 w 972"/>
              <a:gd name="T5" fmla="*/ 2147483646 h 228"/>
              <a:gd name="T6" fmla="*/ 0 60000 65536"/>
              <a:gd name="T7" fmla="*/ 0 60000 65536"/>
              <a:gd name="T8" fmla="*/ 0 60000 65536"/>
              <a:gd name="T9" fmla="*/ 0 w 972"/>
              <a:gd name="T10" fmla="*/ 0 h 228"/>
              <a:gd name="T11" fmla="*/ 972 w 972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2" h="228">
                <a:moveTo>
                  <a:pt x="0" y="228"/>
                </a:moveTo>
                <a:cubicBezTo>
                  <a:pt x="135" y="123"/>
                  <a:pt x="270" y="18"/>
                  <a:pt x="432" y="9"/>
                </a:cubicBezTo>
                <a:cubicBezTo>
                  <a:pt x="594" y="0"/>
                  <a:pt x="783" y="85"/>
                  <a:pt x="972" y="171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43046" name="Group 79">
            <a:extLst>
              <a:ext uri="{FF2B5EF4-FFF2-40B4-BE49-F238E27FC236}">
                <a16:creationId xmlns:a16="http://schemas.microsoft.com/office/drawing/2014/main" id="{E76C6505-A208-4F82-ADF6-B011233662C3}"/>
              </a:ext>
            </a:extLst>
          </p:cNvPr>
          <p:cNvGrpSpPr>
            <a:grpSpLocks/>
          </p:cNvGrpSpPr>
          <p:nvPr/>
        </p:nvGrpSpPr>
        <p:grpSpPr bwMode="auto">
          <a:xfrm>
            <a:off x="7980363" y="5124450"/>
            <a:ext cx="406400" cy="427038"/>
            <a:chOff x="2870" y="1518"/>
            <a:chExt cx="292" cy="320"/>
          </a:xfrm>
        </p:grpSpPr>
        <p:graphicFrame>
          <p:nvGraphicFramePr>
            <p:cNvPr id="43200" name="Object 80">
              <a:extLst>
                <a:ext uri="{FF2B5EF4-FFF2-40B4-BE49-F238E27FC236}">
                  <a16:creationId xmlns:a16="http://schemas.microsoft.com/office/drawing/2014/main" id="{A9D146E9-5C29-493D-96DE-4A0A4CA2316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76" name="Clip" r:id="rId17" imgW="826829" imgH="840406" progId="">
                    <p:embed/>
                  </p:oleObj>
                </mc:Choice>
                <mc:Fallback>
                  <p:oleObj name="Clip" r:id="rId17" imgW="826829" imgH="840406" progId="">
                    <p:embed/>
                    <p:pic>
                      <p:nvPicPr>
                        <p:cNvPr id="43200" name="Object 80">
                          <a:extLst>
                            <a:ext uri="{FF2B5EF4-FFF2-40B4-BE49-F238E27FC236}">
                              <a16:creationId xmlns:a16="http://schemas.microsoft.com/office/drawing/2014/main" id="{A9D146E9-5C29-493D-96DE-4A0A4CA2316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201" name="Object 81">
              <a:extLst>
                <a:ext uri="{FF2B5EF4-FFF2-40B4-BE49-F238E27FC236}">
                  <a16:creationId xmlns:a16="http://schemas.microsoft.com/office/drawing/2014/main" id="{05430FC4-AAEC-4269-AAAE-ECB56C05B4C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77" name="Clip" r:id="rId19" imgW="1268295" imgH="1199426" progId="">
                    <p:embed/>
                  </p:oleObj>
                </mc:Choice>
                <mc:Fallback>
                  <p:oleObj name="Clip" r:id="rId19" imgW="1268295" imgH="1199426" progId="">
                    <p:embed/>
                    <p:pic>
                      <p:nvPicPr>
                        <p:cNvPr id="43201" name="Object 81">
                          <a:extLst>
                            <a:ext uri="{FF2B5EF4-FFF2-40B4-BE49-F238E27FC236}">
                              <a16:creationId xmlns:a16="http://schemas.microsoft.com/office/drawing/2014/main" id="{05430FC4-AAEC-4269-AAAE-ECB56C05B4C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3047" name="Group 82">
            <a:extLst>
              <a:ext uri="{FF2B5EF4-FFF2-40B4-BE49-F238E27FC236}">
                <a16:creationId xmlns:a16="http://schemas.microsoft.com/office/drawing/2014/main" id="{814692F7-87E0-41D6-ABF7-2FECA0D4FA2D}"/>
              </a:ext>
            </a:extLst>
          </p:cNvPr>
          <p:cNvGrpSpPr>
            <a:grpSpLocks/>
          </p:cNvGrpSpPr>
          <p:nvPr/>
        </p:nvGrpSpPr>
        <p:grpSpPr bwMode="auto">
          <a:xfrm>
            <a:off x="8758238" y="5156200"/>
            <a:ext cx="406400" cy="427038"/>
            <a:chOff x="2870" y="1518"/>
            <a:chExt cx="292" cy="320"/>
          </a:xfrm>
        </p:grpSpPr>
        <p:graphicFrame>
          <p:nvGraphicFramePr>
            <p:cNvPr id="43198" name="Object 83">
              <a:extLst>
                <a:ext uri="{FF2B5EF4-FFF2-40B4-BE49-F238E27FC236}">
                  <a16:creationId xmlns:a16="http://schemas.microsoft.com/office/drawing/2014/main" id="{3E66BE57-776D-4575-ACC8-69B18BB33A3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78" name="Clip" r:id="rId21" imgW="826829" imgH="840406" progId="">
                    <p:embed/>
                  </p:oleObj>
                </mc:Choice>
                <mc:Fallback>
                  <p:oleObj name="Clip" r:id="rId21" imgW="826829" imgH="840406" progId="">
                    <p:embed/>
                    <p:pic>
                      <p:nvPicPr>
                        <p:cNvPr id="43198" name="Object 83">
                          <a:extLst>
                            <a:ext uri="{FF2B5EF4-FFF2-40B4-BE49-F238E27FC236}">
                              <a16:creationId xmlns:a16="http://schemas.microsoft.com/office/drawing/2014/main" id="{3E66BE57-776D-4575-ACC8-69B18BB33A3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199" name="Object 84">
              <a:extLst>
                <a:ext uri="{FF2B5EF4-FFF2-40B4-BE49-F238E27FC236}">
                  <a16:creationId xmlns:a16="http://schemas.microsoft.com/office/drawing/2014/main" id="{3194E1E8-8475-4E12-BB43-F8EB3DBEA92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79" name="Clip" r:id="rId22" imgW="1268295" imgH="1199426" progId="">
                    <p:embed/>
                  </p:oleObj>
                </mc:Choice>
                <mc:Fallback>
                  <p:oleObj name="Clip" r:id="rId22" imgW="1268295" imgH="1199426" progId="">
                    <p:embed/>
                    <p:pic>
                      <p:nvPicPr>
                        <p:cNvPr id="43199" name="Object 84">
                          <a:extLst>
                            <a:ext uri="{FF2B5EF4-FFF2-40B4-BE49-F238E27FC236}">
                              <a16:creationId xmlns:a16="http://schemas.microsoft.com/office/drawing/2014/main" id="{3194E1E8-8475-4E12-BB43-F8EB3DBEA92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3048" name="Group 85">
            <a:extLst>
              <a:ext uri="{FF2B5EF4-FFF2-40B4-BE49-F238E27FC236}">
                <a16:creationId xmlns:a16="http://schemas.microsoft.com/office/drawing/2014/main" id="{42832B55-0776-4CE3-B503-051D1052E4FA}"/>
              </a:ext>
            </a:extLst>
          </p:cNvPr>
          <p:cNvGrpSpPr>
            <a:grpSpLocks/>
          </p:cNvGrpSpPr>
          <p:nvPr/>
        </p:nvGrpSpPr>
        <p:grpSpPr bwMode="auto">
          <a:xfrm>
            <a:off x="8343901" y="4872039"/>
            <a:ext cx="379413" cy="376237"/>
            <a:chOff x="4733" y="2082"/>
            <a:chExt cx="272" cy="282"/>
          </a:xfrm>
        </p:grpSpPr>
        <p:graphicFrame>
          <p:nvGraphicFramePr>
            <p:cNvPr id="43196" name="Object 86">
              <a:extLst>
                <a:ext uri="{FF2B5EF4-FFF2-40B4-BE49-F238E27FC236}">
                  <a16:creationId xmlns:a16="http://schemas.microsoft.com/office/drawing/2014/main" id="{B724A506-EA3F-4FA8-B0DF-EE3AAB17A59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33" y="2082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80" name="Clip" r:id="rId23" imgW="826829" imgH="840406" progId="">
                    <p:embed/>
                  </p:oleObj>
                </mc:Choice>
                <mc:Fallback>
                  <p:oleObj name="Clip" r:id="rId23" imgW="826829" imgH="840406" progId="">
                    <p:embed/>
                    <p:pic>
                      <p:nvPicPr>
                        <p:cNvPr id="43196" name="Object 86">
                          <a:extLst>
                            <a:ext uri="{FF2B5EF4-FFF2-40B4-BE49-F238E27FC236}">
                              <a16:creationId xmlns:a16="http://schemas.microsoft.com/office/drawing/2014/main" id="{B724A506-EA3F-4FA8-B0DF-EE3AAB17A59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3" y="2082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3197" name="Rectangle 87">
              <a:extLst>
                <a:ext uri="{FF2B5EF4-FFF2-40B4-BE49-F238E27FC236}">
                  <a16:creationId xmlns:a16="http://schemas.microsoft.com/office/drawing/2014/main" id="{7ABB8F8E-DAC6-4994-99BA-26B156DCB7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2" y="2181"/>
              <a:ext cx="192" cy="183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43049" name="Line 88">
            <a:extLst>
              <a:ext uri="{FF2B5EF4-FFF2-40B4-BE49-F238E27FC236}">
                <a16:creationId xmlns:a16="http://schemas.microsoft.com/office/drawing/2014/main" id="{524FC453-FEC0-406D-AAB7-648419AA8500}"/>
              </a:ext>
            </a:extLst>
          </p:cNvPr>
          <p:cNvSpPr>
            <a:spLocks noChangeShapeType="1"/>
          </p:cNvSpPr>
          <p:nvPr/>
        </p:nvSpPr>
        <p:spPr bwMode="auto">
          <a:xfrm>
            <a:off x="8650288" y="47752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43050" name="Group 89">
            <a:extLst>
              <a:ext uri="{FF2B5EF4-FFF2-40B4-BE49-F238E27FC236}">
                <a16:creationId xmlns:a16="http://schemas.microsoft.com/office/drawing/2014/main" id="{A3914973-D88B-44C9-BB62-8E8D52072747}"/>
              </a:ext>
            </a:extLst>
          </p:cNvPr>
          <p:cNvGrpSpPr>
            <a:grpSpLocks/>
          </p:cNvGrpSpPr>
          <p:nvPr/>
        </p:nvGrpSpPr>
        <p:grpSpPr bwMode="auto">
          <a:xfrm>
            <a:off x="9371013" y="4198939"/>
            <a:ext cx="207962" cy="409575"/>
            <a:chOff x="4180" y="783"/>
            <a:chExt cx="150" cy="307"/>
          </a:xfrm>
        </p:grpSpPr>
        <p:sp>
          <p:nvSpPr>
            <p:cNvPr id="43188" name="AutoShape 90">
              <a:extLst>
                <a:ext uri="{FF2B5EF4-FFF2-40B4-BE49-F238E27FC236}">
                  <a16:creationId xmlns:a16="http://schemas.microsoft.com/office/drawing/2014/main" id="{AF8B7B7A-50CC-44F4-8CF3-CAC2D580F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3189" name="Rectangle 91">
              <a:extLst>
                <a:ext uri="{FF2B5EF4-FFF2-40B4-BE49-F238E27FC236}">
                  <a16:creationId xmlns:a16="http://schemas.microsoft.com/office/drawing/2014/main" id="{790B539F-A125-45C5-AF65-5EB63C188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3190" name="Rectangle 92">
              <a:extLst>
                <a:ext uri="{FF2B5EF4-FFF2-40B4-BE49-F238E27FC236}">
                  <a16:creationId xmlns:a16="http://schemas.microsoft.com/office/drawing/2014/main" id="{5B901BA6-5CC8-4784-99CE-F313BF6C0B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3191" name="AutoShape 93">
              <a:extLst>
                <a:ext uri="{FF2B5EF4-FFF2-40B4-BE49-F238E27FC236}">
                  <a16:creationId xmlns:a16="http://schemas.microsoft.com/office/drawing/2014/main" id="{7207F288-9939-4BCB-BFC1-33B84C02CF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3192" name="Line 94">
              <a:extLst>
                <a:ext uri="{FF2B5EF4-FFF2-40B4-BE49-F238E27FC236}">
                  <a16:creationId xmlns:a16="http://schemas.microsoft.com/office/drawing/2014/main" id="{FDDDB177-EE0D-4DB1-BE53-EC3B245898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193" name="Line 95">
              <a:extLst>
                <a:ext uri="{FF2B5EF4-FFF2-40B4-BE49-F238E27FC236}">
                  <a16:creationId xmlns:a16="http://schemas.microsoft.com/office/drawing/2014/main" id="{74830364-A717-47ED-B9E0-FDBA982376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194" name="Rectangle 96">
              <a:extLst>
                <a:ext uri="{FF2B5EF4-FFF2-40B4-BE49-F238E27FC236}">
                  <a16:creationId xmlns:a16="http://schemas.microsoft.com/office/drawing/2014/main" id="{A8E11619-D79F-462F-ADC9-ADB8B2BCC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3195" name="Rectangle 97">
              <a:extLst>
                <a:ext uri="{FF2B5EF4-FFF2-40B4-BE49-F238E27FC236}">
                  <a16:creationId xmlns:a16="http://schemas.microsoft.com/office/drawing/2014/main" id="{A0BF772F-39F8-4D1C-8B78-208BE11EA0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3051" name="Group 236">
            <a:extLst>
              <a:ext uri="{FF2B5EF4-FFF2-40B4-BE49-F238E27FC236}">
                <a16:creationId xmlns:a16="http://schemas.microsoft.com/office/drawing/2014/main" id="{81916A08-745D-4A4E-8472-0554E633A553}"/>
              </a:ext>
            </a:extLst>
          </p:cNvPr>
          <p:cNvGrpSpPr>
            <a:grpSpLocks/>
          </p:cNvGrpSpPr>
          <p:nvPr/>
        </p:nvGrpSpPr>
        <p:grpSpPr bwMode="auto">
          <a:xfrm>
            <a:off x="9332914" y="4652964"/>
            <a:ext cx="796925" cy="1260475"/>
            <a:chOff x="5087" y="3051"/>
            <a:chExt cx="502" cy="794"/>
          </a:xfrm>
        </p:grpSpPr>
        <p:sp>
          <p:nvSpPr>
            <p:cNvPr id="43178" name="Freeform 235">
              <a:extLst>
                <a:ext uri="{FF2B5EF4-FFF2-40B4-BE49-F238E27FC236}">
                  <a16:creationId xmlns:a16="http://schemas.microsoft.com/office/drawing/2014/main" id="{F074534B-21EA-4108-83FE-D7202F29B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7" y="3051"/>
              <a:ext cx="502" cy="794"/>
            </a:xfrm>
            <a:custGeom>
              <a:avLst/>
              <a:gdLst>
                <a:gd name="T0" fmla="*/ 289 w 502"/>
                <a:gd name="T1" fmla="*/ 9 h 794"/>
                <a:gd name="T2" fmla="*/ 127 w 502"/>
                <a:gd name="T3" fmla="*/ 33 h 794"/>
                <a:gd name="T4" fmla="*/ 25 w 502"/>
                <a:gd name="T5" fmla="*/ 207 h 794"/>
                <a:gd name="T6" fmla="*/ 13 w 502"/>
                <a:gd name="T7" fmla="*/ 621 h 794"/>
                <a:gd name="T8" fmla="*/ 103 w 502"/>
                <a:gd name="T9" fmla="*/ 771 h 794"/>
                <a:gd name="T10" fmla="*/ 271 w 502"/>
                <a:gd name="T11" fmla="*/ 759 h 794"/>
                <a:gd name="T12" fmla="*/ 421 w 502"/>
                <a:gd name="T13" fmla="*/ 735 h 794"/>
                <a:gd name="T14" fmla="*/ 469 w 502"/>
                <a:gd name="T15" fmla="*/ 579 h 794"/>
                <a:gd name="T16" fmla="*/ 487 w 502"/>
                <a:gd name="T17" fmla="*/ 471 h 794"/>
                <a:gd name="T18" fmla="*/ 469 w 502"/>
                <a:gd name="T19" fmla="*/ 87 h 794"/>
                <a:gd name="T20" fmla="*/ 289 w 502"/>
                <a:gd name="T21" fmla="*/ 9 h 7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2"/>
                <a:gd name="T34" fmla="*/ 0 h 794"/>
                <a:gd name="T35" fmla="*/ 502 w 502"/>
                <a:gd name="T36" fmla="*/ 794 h 7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2" h="794">
                  <a:moveTo>
                    <a:pt x="289" y="9"/>
                  </a:moveTo>
                  <a:cubicBezTo>
                    <a:pt x="232" y="0"/>
                    <a:pt x="171" y="0"/>
                    <a:pt x="127" y="33"/>
                  </a:cubicBezTo>
                  <a:cubicBezTo>
                    <a:pt x="83" y="66"/>
                    <a:pt x="44" y="109"/>
                    <a:pt x="25" y="207"/>
                  </a:cubicBezTo>
                  <a:cubicBezTo>
                    <a:pt x="6" y="305"/>
                    <a:pt x="0" y="527"/>
                    <a:pt x="13" y="621"/>
                  </a:cubicBezTo>
                  <a:cubicBezTo>
                    <a:pt x="26" y="715"/>
                    <a:pt x="60" y="748"/>
                    <a:pt x="103" y="771"/>
                  </a:cubicBezTo>
                  <a:cubicBezTo>
                    <a:pt x="146" y="794"/>
                    <a:pt x="218" y="765"/>
                    <a:pt x="271" y="759"/>
                  </a:cubicBezTo>
                  <a:cubicBezTo>
                    <a:pt x="324" y="753"/>
                    <a:pt x="388" y="765"/>
                    <a:pt x="421" y="735"/>
                  </a:cubicBezTo>
                  <a:cubicBezTo>
                    <a:pt x="454" y="705"/>
                    <a:pt x="458" y="623"/>
                    <a:pt x="469" y="579"/>
                  </a:cubicBezTo>
                  <a:cubicBezTo>
                    <a:pt x="480" y="535"/>
                    <a:pt x="487" y="553"/>
                    <a:pt x="487" y="471"/>
                  </a:cubicBezTo>
                  <a:cubicBezTo>
                    <a:pt x="487" y="389"/>
                    <a:pt x="502" y="164"/>
                    <a:pt x="469" y="87"/>
                  </a:cubicBezTo>
                  <a:cubicBezTo>
                    <a:pt x="436" y="10"/>
                    <a:pt x="346" y="18"/>
                    <a:pt x="289" y="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43179" name="Group 234">
              <a:extLst>
                <a:ext uri="{FF2B5EF4-FFF2-40B4-BE49-F238E27FC236}">
                  <a16:creationId xmlns:a16="http://schemas.microsoft.com/office/drawing/2014/main" id="{DC9CB518-A63D-4B11-B57D-6D7BFC82B1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57" y="3111"/>
              <a:ext cx="347" cy="654"/>
              <a:chOff x="4935" y="2925"/>
              <a:chExt cx="347" cy="654"/>
            </a:xfrm>
          </p:grpSpPr>
          <p:sp>
            <p:nvSpPr>
              <p:cNvPr id="43180" name="AutoShape 99">
                <a:extLst>
                  <a:ext uri="{FF2B5EF4-FFF2-40B4-BE49-F238E27FC236}">
                    <a16:creationId xmlns:a16="http://schemas.microsoft.com/office/drawing/2014/main" id="{5E7AEBA8-926E-40F0-BEAB-91749EC774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5" y="3428"/>
                <a:ext cx="347" cy="151"/>
              </a:xfrm>
              <a:prstGeom prst="parallelogram">
                <a:avLst>
                  <a:gd name="adj" fmla="val 8852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181" name="Rectangle 100">
                <a:extLst>
                  <a:ext uri="{FF2B5EF4-FFF2-40B4-BE49-F238E27FC236}">
                    <a16:creationId xmlns:a16="http://schemas.microsoft.com/office/drawing/2014/main" id="{01A7468F-3BFA-432F-95DA-FB4A92F15F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1" y="2929"/>
                <a:ext cx="165" cy="503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182" name="Rectangle 101">
                <a:extLst>
                  <a:ext uri="{FF2B5EF4-FFF2-40B4-BE49-F238E27FC236}">
                    <a16:creationId xmlns:a16="http://schemas.microsoft.com/office/drawing/2014/main" id="{DEB803CE-E752-4A41-B5D7-B3E6DF130D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7" y="3072"/>
                <a:ext cx="220" cy="503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183" name="AutoShape 102">
                <a:extLst>
                  <a:ext uri="{FF2B5EF4-FFF2-40B4-BE49-F238E27FC236}">
                    <a16:creationId xmlns:a16="http://schemas.microsoft.com/office/drawing/2014/main" id="{1323B79D-ED36-40A2-BA67-478CB6E1F0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5" y="2925"/>
                <a:ext cx="347" cy="151"/>
              </a:xfrm>
              <a:prstGeom prst="parallelogram">
                <a:avLst>
                  <a:gd name="adj" fmla="val 8852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184" name="Line 103">
                <a:extLst>
                  <a:ext uri="{FF2B5EF4-FFF2-40B4-BE49-F238E27FC236}">
                    <a16:creationId xmlns:a16="http://schemas.microsoft.com/office/drawing/2014/main" id="{E4E155A0-25D2-435F-8A4D-3F4E882F2F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2" y="2936"/>
                <a:ext cx="0" cy="4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3185" name="Line 104">
                <a:extLst>
                  <a:ext uri="{FF2B5EF4-FFF2-40B4-BE49-F238E27FC236}">
                    <a16:creationId xmlns:a16="http://schemas.microsoft.com/office/drawing/2014/main" id="{EE929DB2-4C3F-4C72-A9A1-92E799B818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157" y="3428"/>
                <a:ext cx="125" cy="1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3186" name="Rectangle 105">
                <a:extLst>
                  <a:ext uri="{FF2B5EF4-FFF2-40B4-BE49-F238E27FC236}">
                    <a16:creationId xmlns:a16="http://schemas.microsoft.com/office/drawing/2014/main" id="{A2A86DBF-4CB3-4BDD-8753-1712F8D37C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65" y="3138"/>
                <a:ext cx="146" cy="29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187" name="Rectangle 106">
                <a:extLst>
                  <a:ext uri="{FF2B5EF4-FFF2-40B4-BE49-F238E27FC236}">
                    <a16:creationId xmlns:a16="http://schemas.microsoft.com/office/drawing/2014/main" id="{576A57EA-A1A0-4965-8964-AA41B94A53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6" y="3225"/>
                <a:ext cx="111" cy="1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43052" name="Line 107">
            <a:extLst>
              <a:ext uri="{FF2B5EF4-FFF2-40B4-BE49-F238E27FC236}">
                <a16:creationId xmlns:a16="http://schemas.microsoft.com/office/drawing/2014/main" id="{766140F5-6605-479B-B816-D11CC7EA5798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8984456" y="4572794"/>
            <a:ext cx="611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53" name="Line 108">
            <a:extLst>
              <a:ext uri="{FF2B5EF4-FFF2-40B4-BE49-F238E27FC236}">
                <a16:creationId xmlns:a16="http://schemas.microsoft.com/office/drawing/2014/main" id="{15454683-C607-4926-8742-06E57CAEA59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9338469" y="4825206"/>
            <a:ext cx="0" cy="103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54" name="Line 109">
            <a:extLst>
              <a:ext uri="{FF2B5EF4-FFF2-40B4-BE49-F238E27FC236}">
                <a16:creationId xmlns:a16="http://schemas.microsoft.com/office/drawing/2014/main" id="{87BE913A-D95A-41F6-8B14-391197AC0B79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9328150" y="4356100"/>
            <a:ext cx="0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55" name="Line 110">
            <a:extLst>
              <a:ext uri="{FF2B5EF4-FFF2-40B4-BE49-F238E27FC236}">
                <a16:creationId xmlns:a16="http://schemas.microsoft.com/office/drawing/2014/main" id="{165B150A-E687-4770-AD75-A47BD0E8CB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07350" y="2497138"/>
            <a:ext cx="458788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56" name="Line 111">
            <a:extLst>
              <a:ext uri="{FF2B5EF4-FFF2-40B4-BE49-F238E27FC236}">
                <a16:creationId xmlns:a16="http://schemas.microsoft.com/office/drawing/2014/main" id="{A4600333-F96F-43DA-950A-A03283059D95}"/>
              </a:ext>
            </a:extLst>
          </p:cNvPr>
          <p:cNvSpPr>
            <a:spLocks noChangeShapeType="1"/>
          </p:cNvSpPr>
          <p:nvPr/>
        </p:nvSpPr>
        <p:spPr bwMode="auto">
          <a:xfrm>
            <a:off x="8942389" y="2481263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57" name="Line 112">
            <a:extLst>
              <a:ext uri="{FF2B5EF4-FFF2-40B4-BE49-F238E27FC236}">
                <a16:creationId xmlns:a16="http://schemas.microsoft.com/office/drawing/2014/main" id="{7444E138-A389-456E-9A23-12D62836CF1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461500" y="2817814"/>
            <a:ext cx="241300" cy="681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58" name="Line 113">
            <a:extLst>
              <a:ext uri="{FF2B5EF4-FFF2-40B4-BE49-F238E27FC236}">
                <a16:creationId xmlns:a16="http://schemas.microsoft.com/office/drawing/2014/main" id="{D88E9D5F-20A4-4BCE-8510-9F884FA6F59D}"/>
              </a:ext>
            </a:extLst>
          </p:cNvPr>
          <p:cNvSpPr>
            <a:spLocks noChangeShapeType="1"/>
          </p:cNvSpPr>
          <p:nvPr/>
        </p:nvSpPr>
        <p:spPr bwMode="auto">
          <a:xfrm>
            <a:off x="8691563" y="2593975"/>
            <a:ext cx="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59" name="Line 114">
            <a:extLst>
              <a:ext uri="{FF2B5EF4-FFF2-40B4-BE49-F238E27FC236}">
                <a16:creationId xmlns:a16="http://schemas.microsoft.com/office/drawing/2014/main" id="{8F76A7AF-A837-40B9-978A-3188A311C259}"/>
              </a:ext>
            </a:extLst>
          </p:cNvPr>
          <p:cNvSpPr>
            <a:spLocks noChangeShapeType="1"/>
          </p:cNvSpPr>
          <p:nvPr/>
        </p:nvSpPr>
        <p:spPr bwMode="auto">
          <a:xfrm>
            <a:off x="8716964" y="3241675"/>
            <a:ext cx="534987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60" name="Line 115">
            <a:extLst>
              <a:ext uri="{FF2B5EF4-FFF2-40B4-BE49-F238E27FC236}">
                <a16:creationId xmlns:a16="http://schemas.microsoft.com/office/drawing/2014/main" id="{3019CE84-34A1-4602-B3BF-79D540DA5A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77338" y="3706813"/>
            <a:ext cx="26670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61" name="Line 116">
            <a:extLst>
              <a:ext uri="{FF2B5EF4-FFF2-40B4-BE49-F238E27FC236}">
                <a16:creationId xmlns:a16="http://schemas.microsoft.com/office/drawing/2014/main" id="{DA376C31-71F8-4E52-A61F-F7C204098B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50325" y="2786064"/>
            <a:ext cx="560388" cy="384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62" name="Line 117">
            <a:extLst>
              <a:ext uri="{FF2B5EF4-FFF2-40B4-BE49-F238E27FC236}">
                <a16:creationId xmlns:a16="http://schemas.microsoft.com/office/drawing/2014/main" id="{C74AAECC-909E-4487-BAA2-F6A5CDE6C9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59850" y="2225675"/>
            <a:ext cx="350838" cy="255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63" name="Line 118">
            <a:extLst>
              <a:ext uri="{FF2B5EF4-FFF2-40B4-BE49-F238E27FC236}">
                <a16:creationId xmlns:a16="http://schemas.microsoft.com/office/drawing/2014/main" id="{14E8744D-006D-4F59-BAB4-5C075440E6B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677401" y="2401888"/>
            <a:ext cx="201613" cy="176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43064" name="Group 119">
            <a:extLst>
              <a:ext uri="{FF2B5EF4-FFF2-40B4-BE49-F238E27FC236}">
                <a16:creationId xmlns:a16="http://schemas.microsoft.com/office/drawing/2014/main" id="{2D0EB8D1-A069-4BFD-A954-E1ADEDF1FFCC}"/>
              </a:ext>
            </a:extLst>
          </p:cNvPr>
          <p:cNvGrpSpPr>
            <a:grpSpLocks/>
          </p:cNvGrpSpPr>
          <p:nvPr/>
        </p:nvGrpSpPr>
        <p:grpSpPr bwMode="auto">
          <a:xfrm>
            <a:off x="7488238" y="2593976"/>
            <a:ext cx="501650" cy="233363"/>
            <a:chOff x="3600" y="219"/>
            <a:chExt cx="360" cy="175"/>
          </a:xfrm>
        </p:grpSpPr>
        <p:sp>
          <p:nvSpPr>
            <p:cNvPr id="43165" name="Oval 120">
              <a:extLst>
                <a:ext uri="{FF2B5EF4-FFF2-40B4-BE49-F238E27FC236}">
                  <a16:creationId xmlns:a16="http://schemas.microsoft.com/office/drawing/2014/main" id="{1A606289-ABAB-4C8F-821D-E474E298B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3166" name="Line 121">
              <a:extLst>
                <a:ext uri="{FF2B5EF4-FFF2-40B4-BE49-F238E27FC236}">
                  <a16:creationId xmlns:a16="http://schemas.microsoft.com/office/drawing/2014/main" id="{B9085C63-FE29-49D1-B893-FCE0326B23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167" name="Line 122">
              <a:extLst>
                <a:ext uri="{FF2B5EF4-FFF2-40B4-BE49-F238E27FC236}">
                  <a16:creationId xmlns:a16="http://schemas.microsoft.com/office/drawing/2014/main" id="{C191EFDD-FF8D-49BB-8746-C94CB513FE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168" name="Rectangle 123">
              <a:extLst>
                <a:ext uri="{FF2B5EF4-FFF2-40B4-BE49-F238E27FC236}">
                  <a16:creationId xmlns:a16="http://schemas.microsoft.com/office/drawing/2014/main" id="{3A339313-D935-42CA-B0A1-297FBD18B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3169" name="Oval 124">
              <a:extLst>
                <a:ext uri="{FF2B5EF4-FFF2-40B4-BE49-F238E27FC236}">
                  <a16:creationId xmlns:a16="http://schemas.microsoft.com/office/drawing/2014/main" id="{B2843E58-9DE8-4C75-8D27-EEC3BA40AE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43170" name="Group 125">
              <a:extLst>
                <a:ext uri="{FF2B5EF4-FFF2-40B4-BE49-F238E27FC236}">
                  <a16:creationId xmlns:a16="http://schemas.microsoft.com/office/drawing/2014/main" id="{9D7614E1-AC26-4F1A-8071-CA3D19CFF9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3175" name="Line 126">
                <a:extLst>
                  <a:ext uri="{FF2B5EF4-FFF2-40B4-BE49-F238E27FC236}">
                    <a16:creationId xmlns:a16="http://schemas.microsoft.com/office/drawing/2014/main" id="{E6E4C734-F4EF-477E-890B-91D4436A05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3176" name="Line 127">
                <a:extLst>
                  <a:ext uri="{FF2B5EF4-FFF2-40B4-BE49-F238E27FC236}">
                    <a16:creationId xmlns:a16="http://schemas.microsoft.com/office/drawing/2014/main" id="{7B58195A-47F9-4A69-A0BD-62978553A7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3177" name="Line 128">
                <a:extLst>
                  <a:ext uri="{FF2B5EF4-FFF2-40B4-BE49-F238E27FC236}">
                    <a16:creationId xmlns:a16="http://schemas.microsoft.com/office/drawing/2014/main" id="{845B5F5A-60AF-45FB-AA6B-7CEFCD24DF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3171" name="Group 129">
              <a:extLst>
                <a:ext uri="{FF2B5EF4-FFF2-40B4-BE49-F238E27FC236}">
                  <a16:creationId xmlns:a16="http://schemas.microsoft.com/office/drawing/2014/main" id="{D7092CAF-2354-4A24-8882-DDB23D77B73E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3172" name="Line 130">
                <a:extLst>
                  <a:ext uri="{FF2B5EF4-FFF2-40B4-BE49-F238E27FC236}">
                    <a16:creationId xmlns:a16="http://schemas.microsoft.com/office/drawing/2014/main" id="{99F58921-E905-4E99-96EC-3F172997A1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3173" name="Line 131">
                <a:extLst>
                  <a:ext uri="{FF2B5EF4-FFF2-40B4-BE49-F238E27FC236}">
                    <a16:creationId xmlns:a16="http://schemas.microsoft.com/office/drawing/2014/main" id="{530FACFD-1143-4641-AB65-F14C054139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3174" name="Line 132">
                <a:extLst>
                  <a:ext uri="{FF2B5EF4-FFF2-40B4-BE49-F238E27FC236}">
                    <a16:creationId xmlns:a16="http://schemas.microsoft.com/office/drawing/2014/main" id="{4DBE0AE5-B1D5-483A-825A-C91240110B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grpSp>
        <p:nvGrpSpPr>
          <p:cNvPr id="43065" name="Group 133">
            <a:extLst>
              <a:ext uri="{FF2B5EF4-FFF2-40B4-BE49-F238E27FC236}">
                <a16:creationId xmlns:a16="http://schemas.microsoft.com/office/drawing/2014/main" id="{324F48B4-B359-4EAC-8B6E-026A3BC6F127}"/>
              </a:ext>
            </a:extLst>
          </p:cNvPr>
          <p:cNvGrpSpPr>
            <a:grpSpLocks/>
          </p:cNvGrpSpPr>
          <p:nvPr/>
        </p:nvGrpSpPr>
        <p:grpSpPr bwMode="auto">
          <a:xfrm>
            <a:off x="8440738" y="2365376"/>
            <a:ext cx="501650" cy="233363"/>
            <a:chOff x="3600" y="219"/>
            <a:chExt cx="360" cy="175"/>
          </a:xfrm>
        </p:grpSpPr>
        <p:sp>
          <p:nvSpPr>
            <p:cNvPr id="43152" name="Oval 134">
              <a:extLst>
                <a:ext uri="{FF2B5EF4-FFF2-40B4-BE49-F238E27FC236}">
                  <a16:creationId xmlns:a16="http://schemas.microsoft.com/office/drawing/2014/main" id="{A8BFC3DD-4CDC-4512-944F-C115ACEA5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3153" name="Line 135">
              <a:extLst>
                <a:ext uri="{FF2B5EF4-FFF2-40B4-BE49-F238E27FC236}">
                  <a16:creationId xmlns:a16="http://schemas.microsoft.com/office/drawing/2014/main" id="{185ED7DA-7EBE-40C9-9F01-F1F1C31B64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154" name="Line 136">
              <a:extLst>
                <a:ext uri="{FF2B5EF4-FFF2-40B4-BE49-F238E27FC236}">
                  <a16:creationId xmlns:a16="http://schemas.microsoft.com/office/drawing/2014/main" id="{4CFEB7DB-6D10-4FCA-9F57-02A5046DA5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155" name="Rectangle 137">
              <a:extLst>
                <a:ext uri="{FF2B5EF4-FFF2-40B4-BE49-F238E27FC236}">
                  <a16:creationId xmlns:a16="http://schemas.microsoft.com/office/drawing/2014/main" id="{53D82322-C982-4450-B5CA-16437DCEFB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3156" name="Oval 138">
              <a:extLst>
                <a:ext uri="{FF2B5EF4-FFF2-40B4-BE49-F238E27FC236}">
                  <a16:creationId xmlns:a16="http://schemas.microsoft.com/office/drawing/2014/main" id="{D3D64F21-5CEF-4FA5-88DC-D220ADF462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43157" name="Group 139">
              <a:extLst>
                <a:ext uri="{FF2B5EF4-FFF2-40B4-BE49-F238E27FC236}">
                  <a16:creationId xmlns:a16="http://schemas.microsoft.com/office/drawing/2014/main" id="{E65A133A-BC2C-4878-82FF-A7E447F39B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3162" name="Line 140">
                <a:extLst>
                  <a:ext uri="{FF2B5EF4-FFF2-40B4-BE49-F238E27FC236}">
                    <a16:creationId xmlns:a16="http://schemas.microsoft.com/office/drawing/2014/main" id="{02776823-88ED-4B89-A0CC-66889CF702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3163" name="Line 141">
                <a:extLst>
                  <a:ext uri="{FF2B5EF4-FFF2-40B4-BE49-F238E27FC236}">
                    <a16:creationId xmlns:a16="http://schemas.microsoft.com/office/drawing/2014/main" id="{9837B64A-33DC-418A-B514-D34E1F7B17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3164" name="Line 142">
                <a:extLst>
                  <a:ext uri="{FF2B5EF4-FFF2-40B4-BE49-F238E27FC236}">
                    <a16:creationId xmlns:a16="http://schemas.microsoft.com/office/drawing/2014/main" id="{53EB455B-6701-4D2F-8D12-213310A0BC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3158" name="Group 143">
              <a:extLst>
                <a:ext uri="{FF2B5EF4-FFF2-40B4-BE49-F238E27FC236}">
                  <a16:creationId xmlns:a16="http://schemas.microsoft.com/office/drawing/2014/main" id="{150F685D-D9A7-4026-912C-648E4B883C6B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3159" name="Line 144">
                <a:extLst>
                  <a:ext uri="{FF2B5EF4-FFF2-40B4-BE49-F238E27FC236}">
                    <a16:creationId xmlns:a16="http://schemas.microsoft.com/office/drawing/2014/main" id="{CF1C663C-3C65-4B3C-BEC2-F6A7977138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3160" name="Line 145">
                <a:extLst>
                  <a:ext uri="{FF2B5EF4-FFF2-40B4-BE49-F238E27FC236}">
                    <a16:creationId xmlns:a16="http://schemas.microsoft.com/office/drawing/2014/main" id="{11F2AFF2-A55E-4B09-BB29-4C94CBA757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3161" name="Line 146">
                <a:extLst>
                  <a:ext uri="{FF2B5EF4-FFF2-40B4-BE49-F238E27FC236}">
                    <a16:creationId xmlns:a16="http://schemas.microsoft.com/office/drawing/2014/main" id="{D8591E41-1D67-456D-91AC-428CDCD2E5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grpSp>
        <p:nvGrpSpPr>
          <p:cNvPr id="43066" name="Group 147">
            <a:extLst>
              <a:ext uri="{FF2B5EF4-FFF2-40B4-BE49-F238E27FC236}">
                <a16:creationId xmlns:a16="http://schemas.microsoft.com/office/drawing/2014/main" id="{68C87E03-5835-42D2-9EAF-EBB79EB94CC5}"/>
              </a:ext>
            </a:extLst>
          </p:cNvPr>
          <p:cNvGrpSpPr>
            <a:grpSpLocks/>
          </p:cNvGrpSpPr>
          <p:nvPr/>
        </p:nvGrpSpPr>
        <p:grpSpPr bwMode="auto">
          <a:xfrm>
            <a:off x="8458200" y="3022601"/>
            <a:ext cx="501650" cy="233363"/>
            <a:chOff x="3600" y="219"/>
            <a:chExt cx="360" cy="175"/>
          </a:xfrm>
        </p:grpSpPr>
        <p:sp>
          <p:nvSpPr>
            <p:cNvPr id="43139" name="Oval 148">
              <a:extLst>
                <a:ext uri="{FF2B5EF4-FFF2-40B4-BE49-F238E27FC236}">
                  <a16:creationId xmlns:a16="http://schemas.microsoft.com/office/drawing/2014/main" id="{F149C9D7-638F-4329-A1A7-7D4D223C6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3140" name="Line 149">
              <a:extLst>
                <a:ext uri="{FF2B5EF4-FFF2-40B4-BE49-F238E27FC236}">
                  <a16:creationId xmlns:a16="http://schemas.microsoft.com/office/drawing/2014/main" id="{4920D621-3332-4A5D-9491-6F29681C59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141" name="Line 150">
              <a:extLst>
                <a:ext uri="{FF2B5EF4-FFF2-40B4-BE49-F238E27FC236}">
                  <a16:creationId xmlns:a16="http://schemas.microsoft.com/office/drawing/2014/main" id="{3347EC93-A252-41FE-8620-3BC219072E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142" name="Rectangle 151">
              <a:extLst>
                <a:ext uri="{FF2B5EF4-FFF2-40B4-BE49-F238E27FC236}">
                  <a16:creationId xmlns:a16="http://schemas.microsoft.com/office/drawing/2014/main" id="{6EEF1C93-787A-4CEB-8035-5A26B2F81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3143" name="Oval 152">
              <a:extLst>
                <a:ext uri="{FF2B5EF4-FFF2-40B4-BE49-F238E27FC236}">
                  <a16:creationId xmlns:a16="http://schemas.microsoft.com/office/drawing/2014/main" id="{19EA75A3-164C-4B74-A7B9-488E2AC748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43144" name="Group 153">
              <a:extLst>
                <a:ext uri="{FF2B5EF4-FFF2-40B4-BE49-F238E27FC236}">
                  <a16:creationId xmlns:a16="http://schemas.microsoft.com/office/drawing/2014/main" id="{7B697162-C5FC-4A13-88A5-CF68652606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3149" name="Line 154">
                <a:extLst>
                  <a:ext uri="{FF2B5EF4-FFF2-40B4-BE49-F238E27FC236}">
                    <a16:creationId xmlns:a16="http://schemas.microsoft.com/office/drawing/2014/main" id="{97844358-8737-4FC6-B129-79345B8AE1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3150" name="Line 155">
                <a:extLst>
                  <a:ext uri="{FF2B5EF4-FFF2-40B4-BE49-F238E27FC236}">
                    <a16:creationId xmlns:a16="http://schemas.microsoft.com/office/drawing/2014/main" id="{7849A4D9-B785-4205-9E5B-8BCB2F7574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3151" name="Line 156">
                <a:extLst>
                  <a:ext uri="{FF2B5EF4-FFF2-40B4-BE49-F238E27FC236}">
                    <a16:creationId xmlns:a16="http://schemas.microsoft.com/office/drawing/2014/main" id="{35326F85-9154-431C-B271-98D08176DE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3145" name="Group 157">
              <a:extLst>
                <a:ext uri="{FF2B5EF4-FFF2-40B4-BE49-F238E27FC236}">
                  <a16:creationId xmlns:a16="http://schemas.microsoft.com/office/drawing/2014/main" id="{5F9C5758-0D15-4BA0-A637-389EA5611042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3146" name="Line 158">
                <a:extLst>
                  <a:ext uri="{FF2B5EF4-FFF2-40B4-BE49-F238E27FC236}">
                    <a16:creationId xmlns:a16="http://schemas.microsoft.com/office/drawing/2014/main" id="{93D141EA-9C7C-4B4C-BB7B-DD53F45647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3147" name="Line 159">
                <a:extLst>
                  <a:ext uri="{FF2B5EF4-FFF2-40B4-BE49-F238E27FC236}">
                    <a16:creationId xmlns:a16="http://schemas.microsoft.com/office/drawing/2014/main" id="{F4578931-AB3D-43A7-A6E5-18369F7190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3148" name="Line 160">
                <a:extLst>
                  <a:ext uri="{FF2B5EF4-FFF2-40B4-BE49-F238E27FC236}">
                    <a16:creationId xmlns:a16="http://schemas.microsoft.com/office/drawing/2014/main" id="{23772808-1B78-43DA-80C3-9E058A0217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grpSp>
        <p:nvGrpSpPr>
          <p:cNvPr id="43067" name="Group 161">
            <a:extLst>
              <a:ext uri="{FF2B5EF4-FFF2-40B4-BE49-F238E27FC236}">
                <a16:creationId xmlns:a16="http://schemas.microsoft.com/office/drawing/2014/main" id="{FDBF51A4-2C1E-4861-B75B-08345DFAF52A}"/>
              </a:ext>
            </a:extLst>
          </p:cNvPr>
          <p:cNvGrpSpPr>
            <a:grpSpLocks/>
          </p:cNvGrpSpPr>
          <p:nvPr/>
        </p:nvGrpSpPr>
        <p:grpSpPr bwMode="auto">
          <a:xfrm>
            <a:off x="9428163" y="2573338"/>
            <a:ext cx="500062" cy="233362"/>
            <a:chOff x="3600" y="219"/>
            <a:chExt cx="360" cy="175"/>
          </a:xfrm>
        </p:grpSpPr>
        <p:sp>
          <p:nvSpPr>
            <p:cNvPr id="43126" name="Oval 162">
              <a:extLst>
                <a:ext uri="{FF2B5EF4-FFF2-40B4-BE49-F238E27FC236}">
                  <a16:creationId xmlns:a16="http://schemas.microsoft.com/office/drawing/2014/main" id="{A46A32B6-F07F-486C-A953-E4B834925F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3127" name="Line 163">
              <a:extLst>
                <a:ext uri="{FF2B5EF4-FFF2-40B4-BE49-F238E27FC236}">
                  <a16:creationId xmlns:a16="http://schemas.microsoft.com/office/drawing/2014/main" id="{A018CD8B-A779-44D9-BFE8-FD7EF46CBD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128" name="Line 164">
              <a:extLst>
                <a:ext uri="{FF2B5EF4-FFF2-40B4-BE49-F238E27FC236}">
                  <a16:creationId xmlns:a16="http://schemas.microsoft.com/office/drawing/2014/main" id="{084807A2-E5CF-4277-ADC9-4323EAB1E3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129" name="Rectangle 165">
              <a:extLst>
                <a:ext uri="{FF2B5EF4-FFF2-40B4-BE49-F238E27FC236}">
                  <a16:creationId xmlns:a16="http://schemas.microsoft.com/office/drawing/2014/main" id="{CCE0B9D7-99C0-4C30-A512-193D01292A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3130" name="Oval 166">
              <a:extLst>
                <a:ext uri="{FF2B5EF4-FFF2-40B4-BE49-F238E27FC236}">
                  <a16:creationId xmlns:a16="http://schemas.microsoft.com/office/drawing/2014/main" id="{84C7F65E-D80D-445A-A7EF-4E9DD37A4F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43131" name="Group 167">
              <a:extLst>
                <a:ext uri="{FF2B5EF4-FFF2-40B4-BE49-F238E27FC236}">
                  <a16:creationId xmlns:a16="http://schemas.microsoft.com/office/drawing/2014/main" id="{A2CCEAF0-89F3-43D9-9D74-754DECA3DF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3136" name="Line 168">
                <a:extLst>
                  <a:ext uri="{FF2B5EF4-FFF2-40B4-BE49-F238E27FC236}">
                    <a16:creationId xmlns:a16="http://schemas.microsoft.com/office/drawing/2014/main" id="{97B60276-CA4E-4C84-9BEA-E697E4F861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3137" name="Line 169">
                <a:extLst>
                  <a:ext uri="{FF2B5EF4-FFF2-40B4-BE49-F238E27FC236}">
                    <a16:creationId xmlns:a16="http://schemas.microsoft.com/office/drawing/2014/main" id="{3C18E995-FA9B-41D8-95E5-BE967215B0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3138" name="Line 170">
                <a:extLst>
                  <a:ext uri="{FF2B5EF4-FFF2-40B4-BE49-F238E27FC236}">
                    <a16:creationId xmlns:a16="http://schemas.microsoft.com/office/drawing/2014/main" id="{A5502F22-8BB1-42F9-AE80-26C4300025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3132" name="Group 171">
              <a:extLst>
                <a:ext uri="{FF2B5EF4-FFF2-40B4-BE49-F238E27FC236}">
                  <a16:creationId xmlns:a16="http://schemas.microsoft.com/office/drawing/2014/main" id="{4048C597-CF72-4763-89DF-C7203843E44E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3133" name="Line 172">
                <a:extLst>
                  <a:ext uri="{FF2B5EF4-FFF2-40B4-BE49-F238E27FC236}">
                    <a16:creationId xmlns:a16="http://schemas.microsoft.com/office/drawing/2014/main" id="{2C348803-CDEF-44A8-89DB-95C406F89A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3134" name="Line 173">
                <a:extLst>
                  <a:ext uri="{FF2B5EF4-FFF2-40B4-BE49-F238E27FC236}">
                    <a16:creationId xmlns:a16="http://schemas.microsoft.com/office/drawing/2014/main" id="{F716C2F2-F1FE-41DD-9C3E-43DBDA1504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3135" name="Line 174">
                <a:extLst>
                  <a:ext uri="{FF2B5EF4-FFF2-40B4-BE49-F238E27FC236}">
                    <a16:creationId xmlns:a16="http://schemas.microsoft.com/office/drawing/2014/main" id="{BE92AE5B-A249-4C8F-87BE-2E40EFCE80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grpSp>
        <p:nvGrpSpPr>
          <p:cNvPr id="43068" name="Group 175">
            <a:extLst>
              <a:ext uri="{FF2B5EF4-FFF2-40B4-BE49-F238E27FC236}">
                <a16:creationId xmlns:a16="http://schemas.microsoft.com/office/drawing/2014/main" id="{E2CDB880-C4D2-431F-87D3-3A69487A0BE1}"/>
              </a:ext>
            </a:extLst>
          </p:cNvPr>
          <p:cNvGrpSpPr>
            <a:grpSpLocks/>
          </p:cNvGrpSpPr>
          <p:nvPr/>
        </p:nvGrpSpPr>
        <p:grpSpPr bwMode="auto">
          <a:xfrm>
            <a:off x="9234488" y="3470276"/>
            <a:ext cx="501650" cy="233363"/>
            <a:chOff x="3600" y="219"/>
            <a:chExt cx="360" cy="175"/>
          </a:xfrm>
        </p:grpSpPr>
        <p:sp>
          <p:nvSpPr>
            <p:cNvPr id="43113" name="Oval 176">
              <a:extLst>
                <a:ext uri="{FF2B5EF4-FFF2-40B4-BE49-F238E27FC236}">
                  <a16:creationId xmlns:a16="http://schemas.microsoft.com/office/drawing/2014/main" id="{962DF9F2-F1FB-4553-96BA-ECFA5238B4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3114" name="Line 177">
              <a:extLst>
                <a:ext uri="{FF2B5EF4-FFF2-40B4-BE49-F238E27FC236}">
                  <a16:creationId xmlns:a16="http://schemas.microsoft.com/office/drawing/2014/main" id="{2A451568-C9E8-4736-B388-7E7587667C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115" name="Line 178">
              <a:extLst>
                <a:ext uri="{FF2B5EF4-FFF2-40B4-BE49-F238E27FC236}">
                  <a16:creationId xmlns:a16="http://schemas.microsoft.com/office/drawing/2014/main" id="{9EA1D675-0DB4-4909-99B1-E3656578DB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116" name="Rectangle 179">
              <a:extLst>
                <a:ext uri="{FF2B5EF4-FFF2-40B4-BE49-F238E27FC236}">
                  <a16:creationId xmlns:a16="http://schemas.microsoft.com/office/drawing/2014/main" id="{C5433333-A188-40EB-9BD2-933F8DAB84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3117" name="Oval 180">
              <a:extLst>
                <a:ext uri="{FF2B5EF4-FFF2-40B4-BE49-F238E27FC236}">
                  <a16:creationId xmlns:a16="http://schemas.microsoft.com/office/drawing/2014/main" id="{F8FAE4C4-89B6-4229-B551-39F7B65558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43118" name="Group 181">
              <a:extLst>
                <a:ext uri="{FF2B5EF4-FFF2-40B4-BE49-F238E27FC236}">
                  <a16:creationId xmlns:a16="http://schemas.microsoft.com/office/drawing/2014/main" id="{115D149D-1115-4A91-A6F2-F6A91922F3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3123" name="Line 182">
                <a:extLst>
                  <a:ext uri="{FF2B5EF4-FFF2-40B4-BE49-F238E27FC236}">
                    <a16:creationId xmlns:a16="http://schemas.microsoft.com/office/drawing/2014/main" id="{2DB91D73-93DC-4502-B335-AC9C743342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3124" name="Line 183">
                <a:extLst>
                  <a:ext uri="{FF2B5EF4-FFF2-40B4-BE49-F238E27FC236}">
                    <a16:creationId xmlns:a16="http://schemas.microsoft.com/office/drawing/2014/main" id="{A9F9A2F3-5A07-4B2C-B726-975BC68673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3125" name="Line 184">
                <a:extLst>
                  <a:ext uri="{FF2B5EF4-FFF2-40B4-BE49-F238E27FC236}">
                    <a16:creationId xmlns:a16="http://schemas.microsoft.com/office/drawing/2014/main" id="{333485B7-8E28-4272-BF64-402E36E09A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3119" name="Group 185">
              <a:extLst>
                <a:ext uri="{FF2B5EF4-FFF2-40B4-BE49-F238E27FC236}">
                  <a16:creationId xmlns:a16="http://schemas.microsoft.com/office/drawing/2014/main" id="{8102A080-C156-42F3-91CF-92D1DD94C081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3120" name="Line 186">
                <a:extLst>
                  <a:ext uri="{FF2B5EF4-FFF2-40B4-BE49-F238E27FC236}">
                    <a16:creationId xmlns:a16="http://schemas.microsoft.com/office/drawing/2014/main" id="{0ACAF7E1-F0E5-4169-9D27-1C16B6D3DB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3121" name="Line 187">
                <a:extLst>
                  <a:ext uri="{FF2B5EF4-FFF2-40B4-BE49-F238E27FC236}">
                    <a16:creationId xmlns:a16="http://schemas.microsoft.com/office/drawing/2014/main" id="{8CB35C8D-505F-472B-A1AF-9BFA0CF0EF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3122" name="Line 188">
                <a:extLst>
                  <a:ext uri="{FF2B5EF4-FFF2-40B4-BE49-F238E27FC236}">
                    <a16:creationId xmlns:a16="http://schemas.microsoft.com/office/drawing/2014/main" id="{12E953C2-0055-4C80-A07C-4E2525AD6E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grpSp>
        <p:nvGrpSpPr>
          <p:cNvPr id="43069" name="Group 189">
            <a:extLst>
              <a:ext uri="{FF2B5EF4-FFF2-40B4-BE49-F238E27FC236}">
                <a16:creationId xmlns:a16="http://schemas.microsoft.com/office/drawing/2014/main" id="{5702B175-CB02-4E59-87BE-78345B832313}"/>
              </a:ext>
            </a:extLst>
          </p:cNvPr>
          <p:cNvGrpSpPr>
            <a:grpSpLocks/>
          </p:cNvGrpSpPr>
          <p:nvPr/>
        </p:nvGrpSpPr>
        <p:grpSpPr bwMode="auto">
          <a:xfrm>
            <a:off x="8901113" y="4054475"/>
            <a:ext cx="501650" cy="234950"/>
            <a:chOff x="3600" y="219"/>
            <a:chExt cx="360" cy="175"/>
          </a:xfrm>
        </p:grpSpPr>
        <p:sp>
          <p:nvSpPr>
            <p:cNvPr id="43100" name="Oval 190">
              <a:extLst>
                <a:ext uri="{FF2B5EF4-FFF2-40B4-BE49-F238E27FC236}">
                  <a16:creationId xmlns:a16="http://schemas.microsoft.com/office/drawing/2014/main" id="{17B02711-DF1B-4A98-82F5-4361E00A5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3101" name="Line 191">
              <a:extLst>
                <a:ext uri="{FF2B5EF4-FFF2-40B4-BE49-F238E27FC236}">
                  <a16:creationId xmlns:a16="http://schemas.microsoft.com/office/drawing/2014/main" id="{CC6FA59B-E47F-4716-9258-20E4868DD6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102" name="Line 192">
              <a:extLst>
                <a:ext uri="{FF2B5EF4-FFF2-40B4-BE49-F238E27FC236}">
                  <a16:creationId xmlns:a16="http://schemas.microsoft.com/office/drawing/2014/main" id="{4DB9A949-3AEC-486A-8051-E033DDBE5C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103" name="Rectangle 193">
              <a:extLst>
                <a:ext uri="{FF2B5EF4-FFF2-40B4-BE49-F238E27FC236}">
                  <a16:creationId xmlns:a16="http://schemas.microsoft.com/office/drawing/2014/main" id="{E193E0BE-4E4C-4EE4-9409-B9B5209726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3104" name="Oval 194">
              <a:extLst>
                <a:ext uri="{FF2B5EF4-FFF2-40B4-BE49-F238E27FC236}">
                  <a16:creationId xmlns:a16="http://schemas.microsoft.com/office/drawing/2014/main" id="{240B0847-30B2-4099-8BBE-28283800E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43105" name="Group 195">
              <a:extLst>
                <a:ext uri="{FF2B5EF4-FFF2-40B4-BE49-F238E27FC236}">
                  <a16:creationId xmlns:a16="http://schemas.microsoft.com/office/drawing/2014/main" id="{367DF000-E62E-418A-8667-2189A94647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3110" name="Line 196">
                <a:extLst>
                  <a:ext uri="{FF2B5EF4-FFF2-40B4-BE49-F238E27FC236}">
                    <a16:creationId xmlns:a16="http://schemas.microsoft.com/office/drawing/2014/main" id="{CAE5476E-401A-4548-926C-2519586290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3111" name="Line 197">
                <a:extLst>
                  <a:ext uri="{FF2B5EF4-FFF2-40B4-BE49-F238E27FC236}">
                    <a16:creationId xmlns:a16="http://schemas.microsoft.com/office/drawing/2014/main" id="{621EF9B9-B394-42AA-9DFA-0712059449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3112" name="Line 198">
                <a:extLst>
                  <a:ext uri="{FF2B5EF4-FFF2-40B4-BE49-F238E27FC236}">
                    <a16:creationId xmlns:a16="http://schemas.microsoft.com/office/drawing/2014/main" id="{C601ED31-11A6-45BD-8CDE-FB54E4DDD5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3106" name="Group 199">
              <a:extLst>
                <a:ext uri="{FF2B5EF4-FFF2-40B4-BE49-F238E27FC236}">
                  <a16:creationId xmlns:a16="http://schemas.microsoft.com/office/drawing/2014/main" id="{5F6A211B-1771-4C60-AEA5-CFDF274FBD9B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3107" name="Line 200">
                <a:extLst>
                  <a:ext uri="{FF2B5EF4-FFF2-40B4-BE49-F238E27FC236}">
                    <a16:creationId xmlns:a16="http://schemas.microsoft.com/office/drawing/2014/main" id="{05288E4E-A810-4089-AA50-53EF97558B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3108" name="Line 201">
                <a:extLst>
                  <a:ext uri="{FF2B5EF4-FFF2-40B4-BE49-F238E27FC236}">
                    <a16:creationId xmlns:a16="http://schemas.microsoft.com/office/drawing/2014/main" id="{8C6F78D1-DA44-496D-B456-8CB94B3C52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3109" name="Line 202">
                <a:extLst>
                  <a:ext uri="{FF2B5EF4-FFF2-40B4-BE49-F238E27FC236}">
                    <a16:creationId xmlns:a16="http://schemas.microsoft.com/office/drawing/2014/main" id="{E5309D57-1CBE-4585-8193-0030FCC00B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grpSp>
        <p:nvGrpSpPr>
          <p:cNvPr id="43070" name="Group 203">
            <a:extLst>
              <a:ext uri="{FF2B5EF4-FFF2-40B4-BE49-F238E27FC236}">
                <a16:creationId xmlns:a16="http://schemas.microsoft.com/office/drawing/2014/main" id="{A6540F2C-BD9E-428E-AA53-4581F51A4B78}"/>
              </a:ext>
            </a:extLst>
          </p:cNvPr>
          <p:cNvGrpSpPr>
            <a:grpSpLocks/>
          </p:cNvGrpSpPr>
          <p:nvPr/>
        </p:nvGrpSpPr>
        <p:grpSpPr bwMode="auto">
          <a:xfrm>
            <a:off x="8291513" y="4543426"/>
            <a:ext cx="500062" cy="233363"/>
            <a:chOff x="3600" y="219"/>
            <a:chExt cx="360" cy="175"/>
          </a:xfrm>
        </p:grpSpPr>
        <p:sp>
          <p:nvSpPr>
            <p:cNvPr id="43087" name="Oval 204">
              <a:extLst>
                <a:ext uri="{FF2B5EF4-FFF2-40B4-BE49-F238E27FC236}">
                  <a16:creationId xmlns:a16="http://schemas.microsoft.com/office/drawing/2014/main" id="{73D2A1F5-1BAA-4FED-85A3-43F24E9164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3088" name="Line 205">
              <a:extLst>
                <a:ext uri="{FF2B5EF4-FFF2-40B4-BE49-F238E27FC236}">
                  <a16:creationId xmlns:a16="http://schemas.microsoft.com/office/drawing/2014/main" id="{FA428358-89E2-4D9B-9ABC-C42779E10A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089" name="Line 206">
              <a:extLst>
                <a:ext uri="{FF2B5EF4-FFF2-40B4-BE49-F238E27FC236}">
                  <a16:creationId xmlns:a16="http://schemas.microsoft.com/office/drawing/2014/main" id="{A0302D31-D255-456B-878C-B6B86CF57F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090" name="Rectangle 207">
              <a:extLst>
                <a:ext uri="{FF2B5EF4-FFF2-40B4-BE49-F238E27FC236}">
                  <a16:creationId xmlns:a16="http://schemas.microsoft.com/office/drawing/2014/main" id="{A999CABF-7798-4A0A-9B36-BBDE3DBDB7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3091" name="Oval 208">
              <a:extLst>
                <a:ext uri="{FF2B5EF4-FFF2-40B4-BE49-F238E27FC236}">
                  <a16:creationId xmlns:a16="http://schemas.microsoft.com/office/drawing/2014/main" id="{B5FA301B-E75D-4BE8-923D-8CD47B2935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43092" name="Group 209">
              <a:extLst>
                <a:ext uri="{FF2B5EF4-FFF2-40B4-BE49-F238E27FC236}">
                  <a16:creationId xmlns:a16="http://schemas.microsoft.com/office/drawing/2014/main" id="{746EC3A5-D310-4C32-8323-927BC29825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3097" name="Line 210">
                <a:extLst>
                  <a:ext uri="{FF2B5EF4-FFF2-40B4-BE49-F238E27FC236}">
                    <a16:creationId xmlns:a16="http://schemas.microsoft.com/office/drawing/2014/main" id="{A11BB37B-91AF-4352-9E6C-574E8D8EE8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3098" name="Line 211">
                <a:extLst>
                  <a:ext uri="{FF2B5EF4-FFF2-40B4-BE49-F238E27FC236}">
                    <a16:creationId xmlns:a16="http://schemas.microsoft.com/office/drawing/2014/main" id="{16A3C263-0C6D-4071-9E0A-A19B6FDC57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3099" name="Line 212">
                <a:extLst>
                  <a:ext uri="{FF2B5EF4-FFF2-40B4-BE49-F238E27FC236}">
                    <a16:creationId xmlns:a16="http://schemas.microsoft.com/office/drawing/2014/main" id="{2ECFDD0F-E7CF-40F2-B477-00DB7F8BE1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3093" name="Group 213">
              <a:extLst>
                <a:ext uri="{FF2B5EF4-FFF2-40B4-BE49-F238E27FC236}">
                  <a16:creationId xmlns:a16="http://schemas.microsoft.com/office/drawing/2014/main" id="{3E3FD735-C70A-4F55-B636-B0AA022A98C3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3094" name="Line 214">
                <a:extLst>
                  <a:ext uri="{FF2B5EF4-FFF2-40B4-BE49-F238E27FC236}">
                    <a16:creationId xmlns:a16="http://schemas.microsoft.com/office/drawing/2014/main" id="{02631095-3FCD-4C17-9210-AF0FFC1252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3095" name="Line 215">
                <a:extLst>
                  <a:ext uri="{FF2B5EF4-FFF2-40B4-BE49-F238E27FC236}">
                    <a16:creationId xmlns:a16="http://schemas.microsoft.com/office/drawing/2014/main" id="{F47C8449-101E-49C2-888F-651771276F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3096" name="Line 216">
                <a:extLst>
                  <a:ext uri="{FF2B5EF4-FFF2-40B4-BE49-F238E27FC236}">
                    <a16:creationId xmlns:a16="http://schemas.microsoft.com/office/drawing/2014/main" id="{8D4287F8-B9E3-4C42-9F2D-BF9DF94E3E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grpSp>
        <p:nvGrpSpPr>
          <p:cNvPr id="43071" name="Group 217">
            <a:extLst>
              <a:ext uri="{FF2B5EF4-FFF2-40B4-BE49-F238E27FC236}">
                <a16:creationId xmlns:a16="http://schemas.microsoft.com/office/drawing/2014/main" id="{C5D9F49F-E821-4A02-B853-6E8AB30BC07E}"/>
              </a:ext>
            </a:extLst>
          </p:cNvPr>
          <p:cNvGrpSpPr>
            <a:grpSpLocks/>
          </p:cNvGrpSpPr>
          <p:nvPr/>
        </p:nvGrpSpPr>
        <p:grpSpPr bwMode="auto">
          <a:xfrm>
            <a:off x="7488238" y="4167188"/>
            <a:ext cx="501650" cy="233362"/>
            <a:chOff x="3600" y="219"/>
            <a:chExt cx="360" cy="175"/>
          </a:xfrm>
        </p:grpSpPr>
        <p:sp>
          <p:nvSpPr>
            <p:cNvPr id="43074" name="Oval 218">
              <a:extLst>
                <a:ext uri="{FF2B5EF4-FFF2-40B4-BE49-F238E27FC236}">
                  <a16:creationId xmlns:a16="http://schemas.microsoft.com/office/drawing/2014/main" id="{9119F009-53E1-4B8A-83FB-50FE9E0530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3075" name="Line 219">
              <a:extLst>
                <a:ext uri="{FF2B5EF4-FFF2-40B4-BE49-F238E27FC236}">
                  <a16:creationId xmlns:a16="http://schemas.microsoft.com/office/drawing/2014/main" id="{66E3517B-E87E-4161-8DA6-9BD5EA6B7A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076" name="Line 220">
              <a:extLst>
                <a:ext uri="{FF2B5EF4-FFF2-40B4-BE49-F238E27FC236}">
                  <a16:creationId xmlns:a16="http://schemas.microsoft.com/office/drawing/2014/main" id="{8E9AD2C8-4A6D-4A85-A5A3-68B843276C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43077" name="Rectangle 221">
              <a:extLst>
                <a:ext uri="{FF2B5EF4-FFF2-40B4-BE49-F238E27FC236}">
                  <a16:creationId xmlns:a16="http://schemas.microsoft.com/office/drawing/2014/main" id="{53E25BD7-5509-4FED-9567-FBAB1E3F6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43078" name="Oval 222">
              <a:extLst>
                <a:ext uri="{FF2B5EF4-FFF2-40B4-BE49-F238E27FC236}">
                  <a16:creationId xmlns:a16="http://schemas.microsoft.com/office/drawing/2014/main" id="{66207DCA-9423-413F-85AC-133F2F9D1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43079" name="Group 223">
              <a:extLst>
                <a:ext uri="{FF2B5EF4-FFF2-40B4-BE49-F238E27FC236}">
                  <a16:creationId xmlns:a16="http://schemas.microsoft.com/office/drawing/2014/main" id="{FC39ED00-4F98-478B-9BB7-7148D169D2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3084" name="Line 224">
                <a:extLst>
                  <a:ext uri="{FF2B5EF4-FFF2-40B4-BE49-F238E27FC236}">
                    <a16:creationId xmlns:a16="http://schemas.microsoft.com/office/drawing/2014/main" id="{C55DCED4-0081-4A9F-93A5-B3B2EBEB25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3085" name="Line 225">
                <a:extLst>
                  <a:ext uri="{FF2B5EF4-FFF2-40B4-BE49-F238E27FC236}">
                    <a16:creationId xmlns:a16="http://schemas.microsoft.com/office/drawing/2014/main" id="{53F4FCD2-72E9-4C71-B430-7BACDE9114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3086" name="Line 226">
                <a:extLst>
                  <a:ext uri="{FF2B5EF4-FFF2-40B4-BE49-F238E27FC236}">
                    <a16:creationId xmlns:a16="http://schemas.microsoft.com/office/drawing/2014/main" id="{0E5A1AD6-65EA-431E-8809-0929D6A7FB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43080" name="Group 227">
              <a:extLst>
                <a:ext uri="{FF2B5EF4-FFF2-40B4-BE49-F238E27FC236}">
                  <a16:creationId xmlns:a16="http://schemas.microsoft.com/office/drawing/2014/main" id="{5B6A930F-42ED-4084-AC93-2182BF6A8C53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3081" name="Line 228">
                <a:extLst>
                  <a:ext uri="{FF2B5EF4-FFF2-40B4-BE49-F238E27FC236}">
                    <a16:creationId xmlns:a16="http://schemas.microsoft.com/office/drawing/2014/main" id="{36762F36-671E-4A91-989A-1A4251368E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3082" name="Line 229">
                <a:extLst>
                  <a:ext uri="{FF2B5EF4-FFF2-40B4-BE49-F238E27FC236}">
                    <a16:creationId xmlns:a16="http://schemas.microsoft.com/office/drawing/2014/main" id="{94810965-ED20-4F7E-84F5-3D14C28945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43083" name="Line 230">
                <a:extLst>
                  <a:ext uri="{FF2B5EF4-FFF2-40B4-BE49-F238E27FC236}">
                    <a16:creationId xmlns:a16="http://schemas.microsoft.com/office/drawing/2014/main" id="{248D3A04-AC10-42ED-B81F-A6B8DB2E38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sp>
        <p:nvSpPr>
          <p:cNvPr id="43072" name="Freeform 10">
            <a:extLst>
              <a:ext uri="{FF2B5EF4-FFF2-40B4-BE49-F238E27FC236}">
                <a16:creationId xmlns:a16="http://schemas.microsoft.com/office/drawing/2014/main" id="{EB2E8247-2105-40B7-B2BA-42DB110A91E7}"/>
              </a:ext>
            </a:extLst>
          </p:cNvPr>
          <p:cNvSpPr>
            <a:spLocks/>
          </p:cNvSpPr>
          <p:nvPr/>
        </p:nvSpPr>
        <p:spPr bwMode="auto">
          <a:xfrm>
            <a:off x="6915150" y="2266951"/>
            <a:ext cx="2724150" cy="2447925"/>
          </a:xfrm>
          <a:custGeom>
            <a:avLst/>
            <a:gdLst>
              <a:gd name="T0" fmla="*/ 0 w 1716"/>
              <a:gd name="T1" fmla="*/ 0 h 1542"/>
              <a:gd name="T2" fmla="*/ 2147483646 w 1716"/>
              <a:gd name="T3" fmla="*/ 2147483646 h 1542"/>
              <a:gd name="T4" fmla="*/ 2147483646 w 1716"/>
              <a:gd name="T5" fmla="*/ 2147483646 h 1542"/>
              <a:gd name="T6" fmla="*/ 2147483646 w 1716"/>
              <a:gd name="T7" fmla="*/ 2147483646 h 1542"/>
              <a:gd name="T8" fmla="*/ 2147483646 w 1716"/>
              <a:gd name="T9" fmla="*/ 2147483646 h 15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16"/>
              <a:gd name="T16" fmla="*/ 0 h 1542"/>
              <a:gd name="T17" fmla="*/ 1716 w 1716"/>
              <a:gd name="T18" fmla="*/ 1542 h 15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16" h="1542">
                <a:moveTo>
                  <a:pt x="0" y="0"/>
                </a:moveTo>
                <a:cubicBezTo>
                  <a:pt x="62" y="7"/>
                  <a:pt x="230" y="4"/>
                  <a:pt x="372" y="42"/>
                </a:cubicBezTo>
                <a:cubicBezTo>
                  <a:pt x="514" y="80"/>
                  <a:pt x="672" y="114"/>
                  <a:pt x="852" y="228"/>
                </a:cubicBezTo>
                <a:cubicBezTo>
                  <a:pt x="1032" y="342"/>
                  <a:pt x="1308" y="507"/>
                  <a:pt x="1452" y="726"/>
                </a:cubicBezTo>
                <a:cubicBezTo>
                  <a:pt x="1596" y="945"/>
                  <a:pt x="1661" y="1372"/>
                  <a:pt x="1716" y="1542"/>
                </a:cubicBezTo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3073" name="Line 237">
            <a:extLst>
              <a:ext uri="{FF2B5EF4-FFF2-40B4-BE49-F238E27FC236}">
                <a16:creationId xmlns:a16="http://schemas.microsoft.com/office/drawing/2014/main" id="{BDC7C3E4-8C41-4C82-9C49-E49D8601B2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34300" y="4398963"/>
            <a:ext cx="1588" cy="220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287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BA020A3-51BF-4669-8F93-53B0B14B9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52580" name="Segnaposto numero diapositiva 3">
            <a:extLst>
              <a:ext uri="{FF2B5EF4-FFF2-40B4-BE49-F238E27FC236}">
                <a16:creationId xmlns:a16="http://schemas.microsoft.com/office/drawing/2014/main" id="{4F8D9E8F-4643-4635-9EC0-8760AD0152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it-IT" sz="1400">
                <a:cs typeface="Arial" panose="020B0604020202020204" pitchFamily="34" charset="0"/>
              </a:rPr>
              <a:t>1-</a:t>
            </a:r>
            <a:fld id="{3EEACFA8-4C46-41C6-99FF-178D52CB7C0B}" type="slidenum">
              <a:rPr lang="en-US" altLang="it-IT" sz="1400">
                <a:cs typeface="Arial" panose="020B0604020202020204" pitchFamily="34" charset="0"/>
              </a:rPr>
              <a:pPr eaLnBrk="0" hangingPunct="0"/>
              <a:t>27</a:t>
            </a:fld>
            <a:endParaRPr lang="en-US" altLang="it-IT" sz="1400">
              <a:cs typeface="Arial" panose="020B0604020202020204" pitchFamily="34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76F48FC-7532-4BF9-B122-CF306CFF0826}"/>
              </a:ext>
            </a:extLst>
          </p:cNvPr>
          <p:cNvSpPr/>
          <p:nvPr/>
        </p:nvSpPr>
        <p:spPr bwMode="auto">
          <a:xfrm>
            <a:off x="2053389" y="3378468"/>
            <a:ext cx="8210350" cy="105877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it-IT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Network </a:t>
            </a:r>
            <a:r>
              <a:rPr lang="it-IT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Layer</a:t>
            </a:r>
            <a:r>
              <a:rPr lang="it-IT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IP</a:t>
            </a:r>
            <a:endParaRPr lang="it-IT" dirty="0">
              <a:solidFill>
                <a:schemeClr val="tx1"/>
              </a:solidFill>
            </a:endParaRPr>
          </a:p>
        </p:txBody>
      </p:sp>
      <p:grpSp>
        <p:nvGrpSpPr>
          <p:cNvPr id="152582" name="Gruppo 22">
            <a:extLst>
              <a:ext uri="{FF2B5EF4-FFF2-40B4-BE49-F238E27FC236}">
                <a16:creationId xmlns:a16="http://schemas.microsoft.com/office/drawing/2014/main" id="{895D706D-1842-4510-AE1D-4D68CC47B581}"/>
              </a:ext>
            </a:extLst>
          </p:cNvPr>
          <p:cNvGrpSpPr>
            <a:grpSpLocks/>
          </p:cNvGrpSpPr>
          <p:nvPr/>
        </p:nvGrpSpPr>
        <p:grpSpPr bwMode="auto">
          <a:xfrm>
            <a:off x="2322514" y="1366838"/>
            <a:ext cx="528637" cy="2011362"/>
            <a:chOff x="798896" y="1366787"/>
            <a:chExt cx="527781" cy="2011681"/>
          </a:xfrm>
        </p:grpSpPr>
        <p:sp>
          <p:nvSpPr>
            <p:cNvPr id="152622" name="Rettangolo 4">
              <a:extLst>
                <a:ext uri="{FF2B5EF4-FFF2-40B4-BE49-F238E27FC236}">
                  <a16:creationId xmlns:a16="http://schemas.microsoft.com/office/drawing/2014/main" id="{9D89F5FA-8285-428D-AD22-E7B15C63F1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896" y="1819177"/>
              <a:ext cx="240631" cy="895149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152623" name="Rettangolo 5">
              <a:extLst>
                <a:ext uri="{FF2B5EF4-FFF2-40B4-BE49-F238E27FC236}">
                  <a16:creationId xmlns:a16="http://schemas.microsoft.com/office/drawing/2014/main" id="{B6785B6B-2C67-498B-88DC-FCF74E920F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6046" y="1817577"/>
              <a:ext cx="240631" cy="895149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cxnSp>
          <p:nvCxnSpPr>
            <p:cNvPr id="152624" name="Connettore 4 12">
              <a:extLst>
                <a:ext uri="{FF2B5EF4-FFF2-40B4-BE49-F238E27FC236}">
                  <a16:creationId xmlns:a16="http://schemas.microsoft.com/office/drawing/2014/main" id="{63E869B5-478C-4B76-8220-6C56BF7E3E98}"/>
                </a:ext>
              </a:extLst>
            </p:cNvPr>
            <p:cNvCxnSpPr>
              <a:cxnSpLocks noChangeShapeType="1"/>
              <a:stCxn id="152622" idx="2"/>
            </p:cNvCxnSpPr>
            <p:nvPr/>
          </p:nvCxnSpPr>
          <p:spPr bwMode="auto">
            <a:xfrm rot="5400000">
              <a:off x="587142" y="3046396"/>
              <a:ext cx="664141" cy="1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2625" name="Connettore 4 14">
              <a:extLst>
                <a:ext uri="{FF2B5EF4-FFF2-40B4-BE49-F238E27FC236}">
                  <a16:creationId xmlns:a16="http://schemas.microsoft.com/office/drawing/2014/main" id="{643DAF04-CE2B-497F-A5F1-1500C32275AA}"/>
                </a:ext>
              </a:extLst>
            </p:cNvPr>
            <p:cNvCxnSpPr>
              <a:cxnSpLocks noChangeShapeType="1"/>
              <a:endCxn id="152623" idx="2"/>
            </p:cNvCxnSpPr>
            <p:nvPr/>
          </p:nvCxnSpPr>
          <p:spPr bwMode="auto">
            <a:xfrm rot="5400000" flipH="1" flipV="1">
              <a:off x="873491" y="3045597"/>
              <a:ext cx="665741" cy="1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2626" name="Connettore 4 16">
              <a:extLst>
                <a:ext uri="{FF2B5EF4-FFF2-40B4-BE49-F238E27FC236}">
                  <a16:creationId xmlns:a16="http://schemas.microsoft.com/office/drawing/2014/main" id="{A3AFB0E0-7CF6-460D-975E-9A67357605D0}"/>
                </a:ext>
              </a:extLst>
            </p:cNvPr>
            <p:cNvCxnSpPr>
              <a:cxnSpLocks noChangeShapeType="1"/>
              <a:stCxn id="152623" idx="0"/>
            </p:cNvCxnSpPr>
            <p:nvPr/>
          </p:nvCxnSpPr>
          <p:spPr bwMode="auto">
            <a:xfrm rot="5400000" flipH="1" flipV="1">
              <a:off x="983774" y="1589375"/>
              <a:ext cx="450790" cy="5614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2627" name="Connettore 4 19">
              <a:extLst>
                <a:ext uri="{FF2B5EF4-FFF2-40B4-BE49-F238E27FC236}">
                  <a16:creationId xmlns:a16="http://schemas.microsoft.com/office/drawing/2014/main" id="{1B7EDFBD-94C7-4D90-B23F-E84E06296CEE}"/>
                </a:ext>
              </a:extLst>
            </p:cNvPr>
            <p:cNvCxnSpPr>
              <a:cxnSpLocks noChangeShapeType="1"/>
              <a:endCxn id="152622" idx="0"/>
            </p:cNvCxnSpPr>
            <p:nvPr/>
          </p:nvCxnSpPr>
          <p:spPr bwMode="auto">
            <a:xfrm rot="5400000">
              <a:off x="696194" y="1589808"/>
              <a:ext cx="452388" cy="6351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2583" name="Gruppo 23">
            <a:extLst>
              <a:ext uri="{FF2B5EF4-FFF2-40B4-BE49-F238E27FC236}">
                <a16:creationId xmlns:a16="http://schemas.microsoft.com/office/drawing/2014/main" id="{C950964B-30FE-4DEB-9E0E-8030B6FAAC81}"/>
              </a:ext>
            </a:extLst>
          </p:cNvPr>
          <p:cNvGrpSpPr>
            <a:grpSpLocks/>
          </p:cNvGrpSpPr>
          <p:nvPr/>
        </p:nvGrpSpPr>
        <p:grpSpPr bwMode="auto">
          <a:xfrm>
            <a:off x="3263901" y="631826"/>
            <a:ext cx="2898775" cy="2735263"/>
            <a:chOff x="798896" y="643284"/>
            <a:chExt cx="2897508" cy="2735184"/>
          </a:xfrm>
        </p:grpSpPr>
        <p:sp>
          <p:nvSpPr>
            <p:cNvPr id="152616" name="Rettangolo 24">
              <a:extLst>
                <a:ext uri="{FF2B5EF4-FFF2-40B4-BE49-F238E27FC236}">
                  <a16:creationId xmlns:a16="http://schemas.microsoft.com/office/drawing/2014/main" id="{928FA7F3-594A-4B45-AA30-59B65424F1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896" y="1819177"/>
              <a:ext cx="240631" cy="895149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152617" name="Rettangolo 25">
              <a:extLst>
                <a:ext uri="{FF2B5EF4-FFF2-40B4-BE49-F238E27FC236}">
                  <a16:creationId xmlns:a16="http://schemas.microsoft.com/office/drawing/2014/main" id="{8C362CA7-8A83-447F-8432-6A0B4FE695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6046" y="1817577"/>
              <a:ext cx="240631" cy="895149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cxnSp>
          <p:nvCxnSpPr>
            <p:cNvPr id="152618" name="Connettore 4 26">
              <a:extLst>
                <a:ext uri="{FF2B5EF4-FFF2-40B4-BE49-F238E27FC236}">
                  <a16:creationId xmlns:a16="http://schemas.microsoft.com/office/drawing/2014/main" id="{DEB54EFF-0E04-4362-AB91-5677353DF3ED}"/>
                </a:ext>
              </a:extLst>
            </p:cNvPr>
            <p:cNvCxnSpPr>
              <a:cxnSpLocks noChangeShapeType="1"/>
              <a:stCxn id="152616" idx="2"/>
            </p:cNvCxnSpPr>
            <p:nvPr/>
          </p:nvCxnSpPr>
          <p:spPr bwMode="auto">
            <a:xfrm rot="5400000">
              <a:off x="587142" y="3046396"/>
              <a:ext cx="664141" cy="1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2619" name="Connettore 4 27">
              <a:extLst>
                <a:ext uri="{FF2B5EF4-FFF2-40B4-BE49-F238E27FC236}">
                  <a16:creationId xmlns:a16="http://schemas.microsoft.com/office/drawing/2014/main" id="{B2D1A239-3733-4781-BFAD-193FD86DC28F}"/>
                </a:ext>
              </a:extLst>
            </p:cNvPr>
            <p:cNvCxnSpPr>
              <a:cxnSpLocks noChangeShapeType="1"/>
              <a:endCxn id="152617" idx="2"/>
            </p:cNvCxnSpPr>
            <p:nvPr/>
          </p:nvCxnSpPr>
          <p:spPr bwMode="auto">
            <a:xfrm rot="5400000" flipH="1" flipV="1">
              <a:off x="873491" y="3045597"/>
              <a:ext cx="665741" cy="1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2620" name="Connettore 4 28">
              <a:extLst>
                <a:ext uri="{FF2B5EF4-FFF2-40B4-BE49-F238E27FC236}">
                  <a16:creationId xmlns:a16="http://schemas.microsoft.com/office/drawing/2014/main" id="{9995EC58-83F5-41AB-BC7E-E7FDFE997175}"/>
                </a:ext>
              </a:extLst>
            </p:cNvPr>
            <p:cNvCxnSpPr>
              <a:cxnSpLocks noChangeShapeType="1"/>
              <a:stCxn id="152617" idx="0"/>
              <a:endCxn id="152598" idx="3"/>
            </p:cNvCxnSpPr>
            <p:nvPr/>
          </p:nvCxnSpPr>
          <p:spPr bwMode="auto">
            <a:xfrm rot="5400000" flipH="1" flipV="1">
              <a:off x="1986585" y="107759"/>
              <a:ext cx="929596" cy="2490042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2621" name="Connettore 4 29">
              <a:extLst>
                <a:ext uri="{FF2B5EF4-FFF2-40B4-BE49-F238E27FC236}">
                  <a16:creationId xmlns:a16="http://schemas.microsoft.com/office/drawing/2014/main" id="{915EC41D-7693-4D29-803C-E2214FFD6567}"/>
                </a:ext>
              </a:extLst>
            </p:cNvPr>
            <p:cNvCxnSpPr>
              <a:cxnSpLocks noChangeShapeType="1"/>
              <a:stCxn id="152598" idx="2"/>
              <a:endCxn id="152616" idx="0"/>
            </p:cNvCxnSpPr>
            <p:nvPr/>
          </p:nvCxnSpPr>
          <p:spPr bwMode="auto">
            <a:xfrm rot="10800000" flipV="1">
              <a:off x="919212" y="643284"/>
              <a:ext cx="2588489" cy="1175891"/>
            </a:xfrm>
            <a:prstGeom prst="bentConnector2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2584" name="Gruppo 30">
            <a:extLst>
              <a:ext uri="{FF2B5EF4-FFF2-40B4-BE49-F238E27FC236}">
                <a16:creationId xmlns:a16="http://schemas.microsoft.com/office/drawing/2014/main" id="{8329E023-D479-4932-B63C-0CF0D2C9FE2B}"/>
              </a:ext>
            </a:extLst>
          </p:cNvPr>
          <p:cNvGrpSpPr>
            <a:grpSpLocks/>
          </p:cNvGrpSpPr>
          <p:nvPr/>
        </p:nvGrpSpPr>
        <p:grpSpPr bwMode="auto">
          <a:xfrm>
            <a:off x="8470900" y="987426"/>
            <a:ext cx="527050" cy="2379663"/>
            <a:chOff x="798896" y="999417"/>
            <a:chExt cx="527781" cy="2379051"/>
          </a:xfrm>
        </p:grpSpPr>
        <p:sp>
          <p:nvSpPr>
            <p:cNvPr id="85022" name="Rettangolo 31">
              <a:extLst>
                <a:ext uri="{FF2B5EF4-FFF2-40B4-BE49-F238E27FC236}">
                  <a16:creationId xmlns:a16="http://schemas.microsoft.com/office/drawing/2014/main" id="{35A08DA4-89E7-4393-983F-9CA0BB320F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896" y="1819944"/>
              <a:ext cx="240045" cy="89512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>
                <a:defRPr/>
              </a:pPr>
              <a:r>
                <a:rPr lang="it-IT" altLang="it-IT" sz="1200" dirty="0">
                  <a:latin typeface="+mj-lt"/>
                </a:rPr>
                <a:t>TX</a:t>
              </a:r>
            </a:p>
          </p:txBody>
        </p:sp>
        <p:sp>
          <p:nvSpPr>
            <p:cNvPr id="85023" name="Rettangolo 32">
              <a:extLst>
                <a:ext uri="{FF2B5EF4-FFF2-40B4-BE49-F238E27FC236}">
                  <a16:creationId xmlns:a16="http://schemas.microsoft.com/office/drawing/2014/main" id="{0AD2737B-E7F2-430A-9410-69107E9BE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6633" y="1818356"/>
              <a:ext cx="240044" cy="89512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pitchFamily="34" charset="0"/>
                </a:defRPr>
              </a:lvl9pPr>
            </a:lstStyle>
            <a:p>
              <a:pPr>
                <a:defRPr/>
              </a:pPr>
              <a:r>
                <a:rPr lang="it-IT" altLang="it-IT" sz="1200" dirty="0">
                  <a:latin typeface="+mj-lt"/>
                </a:rPr>
                <a:t>RX</a:t>
              </a:r>
            </a:p>
          </p:txBody>
        </p:sp>
        <p:cxnSp>
          <p:nvCxnSpPr>
            <p:cNvPr id="152612" name="Connettore 4 33">
              <a:extLst>
                <a:ext uri="{FF2B5EF4-FFF2-40B4-BE49-F238E27FC236}">
                  <a16:creationId xmlns:a16="http://schemas.microsoft.com/office/drawing/2014/main" id="{F7870A45-FBC5-4B15-B4EB-F73152E6218E}"/>
                </a:ext>
              </a:extLst>
            </p:cNvPr>
            <p:cNvCxnSpPr>
              <a:cxnSpLocks noChangeShapeType="1"/>
              <a:stCxn id="85022" idx="2"/>
            </p:cNvCxnSpPr>
            <p:nvPr/>
          </p:nvCxnSpPr>
          <p:spPr bwMode="auto">
            <a:xfrm rot="5400000">
              <a:off x="587142" y="3046396"/>
              <a:ext cx="664141" cy="1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2613" name="Connettore 4 34">
              <a:extLst>
                <a:ext uri="{FF2B5EF4-FFF2-40B4-BE49-F238E27FC236}">
                  <a16:creationId xmlns:a16="http://schemas.microsoft.com/office/drawing/2014/main" id="{6915384E-EAA7-4CC6-8D03-97D8588A5AE5}"/>
                </a:ext>
              </a:extLst>
            </p:cNvPr>
            <p:cNvCxnSpPr>
              <a:cxnSpLocks noChangeShapeType="1"/>
              <a:endCxn id="85023" idx="2"/>
            </p:cNvCxnSpPr>
            <p:nvPr/>
          </p:nvCxnSpPr>
          <p:spPr bwMode="auto">
            <a:xfrm rot="5400000" flipH="1" flipV="1">
              <a:off x="873491" y="3045597"/>
              <a:ext cx="665741" cy="1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2614" name="Connettore 4 35">
              <a:extLst>
                <a:ext uri="{FF2B5EF4-FFF2-40B4-BE49-F238E27FC236}">
                  <a16:creationId xmlns:a16="http://schemas.microsoft.com/office/drawing/2014/main" id="{DFFCE20C-91ED-4D5C-8F00-29B205998BA4}"/>
                </a:ext>
              </a:extLst>
            </p:cNvPr>
            <p:cNvCxnSpPr>
              <a:cxnSpLocks noChangeShapeType="1"/>
              <a:stCxn id="85023" idx="0"/>
            </p:cNvCxnSpPr>
            <p:nvPr/>
          </p:nvCxnSpPr>
          <p:spPr bwMode="auto">
            <a:xfrm rot="5400000" flipH="1" flipV="1">
              <a:off x="857440" y="1348341"/>
              <a:ext cx="818159" cy="120315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2615" name="Connettore 4 36">
              <a:extLst>
                <a:ext uri="{FF2B5EF4-FFF2-40B4-BE49-F238E27FC236}">
                  <a16:creationId xmlns:a16="http://schemas.microsoft.com/office/drawing/2014/main" id="{87277409-1B4E-4385-9B0C-0F9BB2E2FEB9}"/>
                </a:ext>
              </a:extLst>
            </p:cNvPr>
            <p:cNvCxnSpPr>
              <a:cxnSpLocks noChangeShapeType="1"/>
              <a:stCxn id="152597" idx="4"/>
              <a:endCxn id="85022" idx="0"/>
            </p:cNvCxnSpPr>
            <p:nvPr/>
          </p:nvCxnSpPr>
          <p:spPr bwMode="auto">
            <a:xfrm rot="5400000">
              <a:off x="630525" y="1288105"/>
              <a:ext cx="819759" cy="242384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2585" name="Gruppo 37">
            <a:extLst>
              <a:ext uri="{FF2B5EF4-FFF2-40B4-BE49-F238E27FC236}">
                <a16:creationId xmlns:a16="http://schemas.microsoft.com/office/drawing/2014/main" id="{961E2234-FDDB-4036-84DD-12C158B05077}"/>
              </a:ext>
            </a:extLst>
          </p:cNvPr>
          <p:cNvGrpSpPr>
            <a:grpSpLocks/>
          </p:cNvGrpSpPr>
          <p:nvPr/>
        </p:nvGrpSpPr>
        <p:grpSpPr bwMode="auto">
          <a:xfrm>
            <a:off x="7708900" y="641350"/>
            <a:ext cx="668338" cy="2736850"/>
            <a:chOff x="798896" y="641681"/>
            <a:chExt cx="668673" cy="2736787"/>
          </a:xfrm>
        </p:grpSpPr>
        <p:sp>
          <p:nvSpPr>
            <p:cNvPr id="152604" name="Rettangolo 38">
              <a:extLst>
                <a:ext uri="{FF2B5EF4-FFF2-40B4-BE49-F238E27FC236}">
                  <a16:creationId xmlns:a16="http://schemas.microsoft.com/office/drawing/2014/main" id="{6C2A9C84-ED17-41FE-A6A0-05DB2A995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896" y="1819177"/>
              <a:ext cx="240631" cy="895149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152605" name="Rettangolo 39">
              <a:extLst>
                <a:ext uri="{FF2B5EF4-FFF2-40B4-BE49-F238E27FC236}">
                  <a16:creationId xmlns:a16="http://schemas.microsoft.com/office/drawing/2014/main" id="{2BABBF0A-1383-49CE-A2FC-4370A149E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6046" y="1817577"/>
              <a:ext cx="240631" cy="895149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cxnSp>
          <p:nvCxnSpPr>
            <p:cNvPr id="152606" name="Connettore 4 40">
              <a:extLst>
                <a:ext uri="{FF2B5EF4-FFF2-40B4-BE49-F238E27FC236}">
                  <a16:creationId xmlns:a16="http://schemas.microsoft.com/office/drawing/2014/main" id="{A70AFB7C-C1F6-4A86-8BE3-B1033BFA1B6E}"/>
                </a:ext>
              </a:extLst>
            </p:cNvPr>
            <p:cNvCxnSpPr>
              <a:cxnSpLocks noChangeShapeType="1"/>
              <a:stCxn id="152604" idx="2"/>
            </p:cNvCxnSpPr>
            <p:nvPr/>
          </p:nvCxnSpPr>
          <p:spPr bwMode="auto">
            <a:xfrm rot="5400000">
              <a:off x="587142" y="3046396"/>
              <a:ext cx="664141" cy="1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2607" name="Connettore 4 41">
              <a:extLst>
                <a:ext uri="{FF2B5EF4-FFF2-40B4-BE49-F238E27FC236}">
                  <a16:creationId xmlns:a16="http://schemas.microsoft.com/office/drawing/2014/main" id="{951C1709-5EB8-4AD5-81CA-F2C2C85018B1}"/>
                </a:ext>
              </a:extLst>
            </p:cNvPr>
            <p:cNvCxnSpPr>
              <a:cxnSpLocks noChangeShapeType="1"/>
              <a:endCxn id="152605" idx="2"/>
            </p:cNvCxnSpPr>
            <p:nvPr/>
          </p:nvCxnSpPr>
          <p:spPr bwMode="auto">
            <a:xfrm rot="5400000" flipH="1" flipV="1">
              <a:off x="873491" y="3045597"/>
              <a:ext cx="665741" cy="1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2608" name="Connettore 4 42">
              <a:extLst>
                <a:ext uri="{FF2B5EF4-FFF2-40B4-BE49-F238E27FC236}">
                  <a16:creationId xmlns:a16="http://schemas.microsoft.com/office/drawing/2014/main" id="{56901284-E6A4-40BF-9E34-394014AB4C41}"/>
                </a:ext>
              </a:extLst>
            </p:cNvPr>
            <p:cNvCxnSpPr>
              <a:cxnSpLocks noChangeShapeType="1"/>
              <a:stCxn id="152605" idx="0"/>
              <a:endCxn id="152597" idx="3"/>
            </p:cNvCxnSpPr>
            <p:nvPr/>
          </p:nvCxnSpPr>
          <p:spPr bwMode="auto">
            <a:xfrm rot="5400000" flipH="1" flipV="1">
              <a:off x="871527" y="1221536"/>
              <a:ext cx="930877" cy="261207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2609" name="Connettore 4 43">
              <a:extLst>
                <a:ext uri="{FF2B5EF4-FFF2-40B4-BE49-F238E27FC236}">
                  <a16:creationId xmlns:a16="http://schemas.microsoft.com/office/drawing/2014/main" id="{D5C75AA5-17AD-48D8-A217-636FFABBB96C}"/>
                </a:ext>
              </a:extLst>
            </p:cNvPr>
            <p:cNvCxnSpPr>
              <a:cxnSpLocks noChangeShapeType="1"/>
              <a:stCxn id="152597" idx="2"/>
              <a:endCxn id="152604" idx="0"/>
            </p:cNvCxnSpPr>
            <p:nvPr/>
          </p:nvCxnSpPr>
          <p:spPr bwMode="auto">
            <a:xfrm rot="10800000" flipV="1">
              <a:off x="919212" y="641681"/>
              <a:ext cx="359466" cy="1177496"/>
            </a:xfrm>
            <a:prstGeom prst="bentConnector2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5" name="Rettangolo 44">
            <a:extLst>
              <a:ext uri="{FF2B5EF4-FFF2-40B4-BE49-F238E27FC236}">
                <a16:creationId xmlns:a16="http://schemas.microsoft.com/office/drawing/2014/main" id="{32E4D42A-898D-424F-AAD3-3FBD03B37AE7}"/>
              </a:ext>
            </a:extLst>
          </p:cNvPr>
          <p:cNvSpPr/>
          <p:nvPr/>
        </p:nvSpPr>
        <p:spPr bwMode="auto">
          <a:xfrm>
            <a:off x="4556125" y="2701925"/>
            <a:ext cx="577850" cy="3444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it-IT" dirty="0">
                <a:latin typeface="+mj-lt"/>
              </a:rPr>
              <a:t>80</a:t>
            </a:r>
          </a:p>
        </p:txBody>
      </p:sp>
      <p:cxnSp>
        <p:nvCxnSpPr>
          <p:cNvPr id="152587" name="Connettore 4 46">
            <a:extLst>
              <a:ext uri="{FF2B5EF4-FFF2-40B4-BE49-F238E27FC236}">
                <a16:creationId xmlns:a16="http://schemas.microsoft.com/office/drawing/2014/main" id="{25E6E562-5282-4362-B427-80312B7E2458}"/>
              </a:ext>
            </a:extLst>
          </p:cNvPr>
          <p:cNvCxnSpPr>
            <a:cxnSpLocks noChangeShapeType="1"/>
            <a:stCxn id="45" idx="2"/>
          </p:cNvCxnSpPr>
          <p:nvPr/>
        </p:nvCxnSpPr>
        <p:spPr bwMode="auto">
          <a:xfrm rot="5400000">
            <a:off x="4679157" y="3212307"/>
            <a:ext cx="331787" cy="1270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Rettangolo 47">
            <a:extLst>
              <a:ext uri="{FF2B5EF4-FFF2-40B4-BE49-F238E27FC236}">
                <a16:creationId xmlns:a16="http://schemas.microsoft.com/office/drawing/2014/main" id="{310CC6FF-D729-4A8F-8A91-F7FA2E66926A}"/>
              </a:ext>
            </a:extLst>
          </p:cNvPr>
          <p:cNvSpPr/>
          <p:nvPr/>
        </p:nvSpPr>
        <p:spPr bwMode="auto">
          <a:xfrm>
            <a:off x="1639889" y="1241426"/>
            <a:ext cx="8931275" cy="1978025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it-IT" b="1" dirty="0" err="1">
                <a:solidFill>
                  <a:schemeClr val="tx1"/>
                </a:solidFill>
                <a:latin typeface="+mj-lt"/>
              </a:rPr>
              <a:t>Transport</a:t>
            </a:r>
            <a:r>
              <a:rPr lang="it-IT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it-IT" b="1" dirty="0" err="1">
                <a:solidFill>
                  <a:schemeClr val="tx1"/>
                </a:solidFill>
                <a:latin typeface="+mj-lt"/>
              </a:rPr>
              <a:t>Layer</a:t>
            </a:r>
            <a:r>
              <a:rPr lang="it-IT" b="1" dirty="0">
                <a:solidFill>
                  <a:schemeClr val="tx1"/>
                </a:solidFill>
                <a:latin typeface="+mj-lt"/>
              </a:rPr>
              <a:t> – TCP/UDP</a:t>
            </a:r>
          </a:p>
        </p:txBody>
      </p:sp>
      <p:sp>
        <p:nvSpPr>
          <p:cNvPr id="49" name="Rettangolo 48">
            <a:extLst>
              <a:ext uri="{FF2B5EF4-FFF2-40B4-BE49-F238E27FC236}">
                <a16:creationId xmlns:a16="http://schemas.microsoft.com/office/drawing/2014/main" id="{0D773C03-3C93-4953-94E6-149041EBFDC7}"/>
              </a:ext>
            </a:extLst>
          </p:cNvPr>
          <p:cNvSpPr/>
          <p:nvPr/>
        </p:nvSpPr>
        <p:spPr bwMode="auto">
          <a:xfrm>
            <a:off x="2390278" y="4705144"/>
            <a:ext cx="2427171" cy="105877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it-IT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it-IT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Link 1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0" name="Rettangolo 49">
            <a:extLst>
              <a:ext uri="{FF2B5EF4-FFF2-40B4-BE49-F238E27FC236}">
                <a16:creationId xmlns:a16="http://schemas.microsoft.com/office/drawing/2014/main" id="{E8C3EE9C-BA11-4300-AF5D-1481B2184977}"/>
              </a:ext>
            </a:extLst>
          </p:cNvPr>
          <p:cNvSpPr/>
          <p:nvPr/>
        </p:nvSpPr>
        <p:spPr bwMode="auto">
          <a:xfrm>
            <a:off x="5088521" y="4705144"/>
            <a:ext cx="2427171" cy="105877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it-IT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it-IT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Link 2</a:t>
            </a:r>
          </a:p>
        </p:txBody>
      </p:sp>
      <p:sp>
        <p:nvSpPr>
          <p:cNvPr id="51" name="Rettangolo 50">
            <a:extLst>
              <a:ext uri="{FF2B5EF4-FFF2-40B4-BE49-F238E27FC236}">
                <a16:creationId xmlns:a16="http://schemas.microsoft.com/office/drawing/2014/main" id="{225F1273-E28B-4201-BFF2-E26172051542}"/>
              </a:ext>
            </a:extLst>
          </p:cNvPr>
          <p:cNvSpPr/>
          <p:nvPr/>
        </p:nvSpPr>
        <p:spPr bwMode="auto">
          <a:xfrm>
            <a:off x="7690514" y="4705144"/>
            <a:ext cx="2427171" cy="105877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it-IT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it-IT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9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Link N</a:t>
            </a:r>
          </a:p>
        </p:txBody>
      </p:sp>
      <p:grpSp>
        <p:nvGrpSpPr>
          <p:cNvPr id="52" name="Gruppo 51">
            <a:extLst>
              <a:ext uri="{FF2B5EF4-FFF2-40B4-BE49-F238E27FC236}">
                <a16:creationId xmlns:a16="http://schemas.microsoft.com/office/drawing/2014/main" id="{8DFE1B52-EAC7-4BDE-AA49-4F35D816D11D}"/>
              </a:ext>
            </a:extLst>
          </p:cNvPr>
          <p:cNvGrpSpPr/>
          <p:nvPr/>
        </p:nvGrpSpPr>
        <p:grpSpPr>
          <a:xfrm>
            <a:off x="2534565" y="4437246"/>
            <a:ext cx="527781" cy="1593515"/>
            <a:chOff x="798896" y="499105"/>
            <a:chExt cx="527781" cy="287936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3" name="Rettangolo 52">
              <a:extLst>
                <a:ext uri="{FF2B5EF4-FFF2-40B4-BE49-F238E27FC236}">
                  <a16:creationId xmlns:a16="http://schemas.microsoft.com/office/drawing/2014/main" id="{5D088907-955A-4E0A-84D1-E3F5267A5C23}"/>
                </a:ext>
              </a:extLst>
            </p:cNvPr>
            <p:cNvSpPr/>
            <p:nvPr/>
          </p:nvSpPr>
          <p:spPr bwMode="auto">
            <a:xfrm>
              <a:off x="798896" y="1819177"/>
              <a:ext cx="240631" cy="895149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54" name="Rettangolo 53">
              <a:extLst>
                <a:ext uri="{FF2B5EF4-FFF2-40B4-BE49-F238E27FC236}">
                  <a16:creationId xmlns:a16="http://schemas.microsoft.com/office/drawing/2014/main" id="{8254D936-CAED-40B0-A610-3BA6D35E4BFD}"/>
                </a:ext>
              </a:extLst>
            </p:cNvPr>
            <p:cNvSpPr/>
            <p:nvPr/>
          </p:nvSpPr>
          <p:spPr bwMode="auto">
            <a:xfrm>
              <a:off x="1086046" y="1817577"/>
              <a:ext cx="240631" cy="895149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cxnSp>
          <p:nvCxnSpPr>
            <p:cNvPr id="55" name="Connettore 4 54">
              <a:extLst>
                <a:ext uri="{FF2B5EF4-FFF2-40B4-BE49-F238E27FC236}">
                  <a16:creationId xmlns:a16="http://schemas.microsoft.com/office/drawing/2014/main" id="{B3F26EBE-5983-4BA5-B25B-34C101035EF8}"/>
                </a:ext>
              </a:extLst>
            </p:cNvPr>
            <p:cNvCxnSpPr>
              <a:stCxn id="53" idx="2"/>
            </p:cNvCxnSpPr>
            <p:nvPr/>
          </p:nvCxnSpPr>
          <p:spPr bwMode="auto">
            <a:xfrm rot="5400000">
              <a:off x="587142" y="3046396"/>
              <a:ext cx="664141" cy="1"/>
            </a:xfrm>
            <a:prstGeom prst="bentConnector3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6" name="Connettore 4 55">
              <a:extLst>
                <a:ext uri="{FF2B5EF4-FFF2-40B4-BE49-F238E27FC236}">
                  <a16:creationId xmlns:a16="http://schemas.microsoft.com/office/drawing/2014/main" id="{7792A362-19C8-4F79-B05E-52933EECF90A}"/>
                </a:ext>
              </a:extLst>
            </p:cNvPr>
            <p:cNvCxnSpPr>
              <a:endCxn id="54" idx="2"/>
            </p:cNvCxnSpPr>
            <p:nvPr/>
          </p:nvCxnSpPr>
          <p:spPr bwMode="auto">
            <a:xfrm rot="5400000" flipH="1" flipV="1">
              <a:off x="873491" y="3045597"/>
              <a:ext cx="665741" cy="1"/>
            </a:xfrm>
            <a:prstGeom prst="bentConnector3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7" name="Connettore 4 56">
              <a:extLst>
                <a:ext uri="{FF2B5EF4-FFF2-40B4-BE49-F238E27FC236}">
                  <a16:creationId xmlns:a16="http://schemas.microsoft.com/office/drawing/2014/main" id="{D79AD80F-89BA-4F8E-817A-540CB7BAFBCC}"/>
                </a:ext>
              </a:extLst>
            </p:cNvPr>
            <p:cNvCxnSpPr>
              <a:stCxn id="54" idx="0"/>
            </p:cNvCxnSpPr>
            <p:nvPr/>
          </p:nvCxnSpPr>
          <p:spPr bwMode="auto">
            <a:xfrm rot="5400000" flipH="1" flipV="1">
              <a:off x="549935" y="1155534"/>
              <a:ext cx="1318470" cy="5616"/>
            </a:xfrm>
            <a:prstGeom prst="bentConnector3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8" name="Connettore 4 57">
              <a:extLst>
                <a:ext uri="{FF2B5EF4-FFF2-40B4-BE49-F238E27FC236}">
                  <a16:creationId xmlns:a16="http://schemas.microsoft.com/office/drawing/2014/main" id="{0F27F401-777E-4DF8-BA41-FC292F915D8B}"/>
                </a:ext>
              </a:extLst>
            </p:cNvPr>
            <p:cNvCxnSpPr>
              <a:endCxn id="53" idx="0"/>
            </p:cNvCxnSpPr>
            <p:nvPr/>
          </p:nvCxnSpPr>
          <p:spPr bwMode="auto">
            <a:xfrm rot="16200000" flipH="1">
              <a:off x="259177" y="1159139"/>
              <a:ext cx="1320069" cy="1"/>
            </a:xfrm>
            <a:prstGeom prst="bentConnector3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9" name="Gruppo 58">
            <a:extLst>
              <a:ext uri="{FF2B5EF4-FFF2-40B4-BE49-F238E27FC236}">
                <a16:creationId xmlns:a16="http://schemas.microsoft.com/office/drawing/2014/main" id="{368D0C81-6748-4FDC-A205-0595C754EE01}"/>
              </a:ext>
            </a:extLst>
          </p:cNvPr>
          <p:cNvGrpSpPr/>
          <p:nvPr/>
        </p:nvGrpSpPr>
        <p:grpSpPr>
          <a:xfrm>
            <a:off x="5133475" y="4437246"/>
            <a:ext cx="527781" cy="1562137"/>
            <a:chOff x="798896" y="555803"/>
            <a:chExt cx="527781" cy="2822665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60" name="Rettangolo 59">
              <a:extLst>
                <a:ext uri="{FF2B5EF4-FFF2-40B4-BE49-F238E27FC236}">
                  <a16:creationId xmlns:a16="http://schemas.microsoft.com/office/drawing/2014/main" id="{9E7E7580-F409-47B3-989A-221CE922C962}"/>
                </a:ext>
              </a:extLst>
            </p:cNvPr>
            <p:cNvSpPr/>
            <p:nvPr/>
          </p:nvSpPr>
          <p:spPr bwMode="auto">
            <a:xfrm>
              <a:off x="798896" y="1819177"/>
              <a:ext cx="240631" cy="895149"/>
            </a:xfrm>
            <a:prstGeom prst="rect">
              <a:avLst/>
            </a:prstGeom>
            <a:grp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61" name="Rettangolo 60">
              <a:extLst>
                <a:ext uri="{FF2B5EF4-FFF2-40B4-BE49-F238E27FC236}">
                  <a16:creationId xmlns:a16="http://schemas.microsoft.com/office/drawing/2014/main" id="{B04D3CFD-1DAD-42D3-9A50-122FDF031ED7}"/>
                </a:ext>
              </a:extLst>
            </p:cNvPr>
            <p:cNvSpPr/>
            <p:nvPr/>
          </p:nvSpPr>
          <p:spPr bwMode="auto">
            <a:xfrm>
              <a:off x="1086046" y="1817577"/>
              <a:ext cx="240631" cy="895149"/>
            </a:xfrm>
            <a:prstGeom prst="rect">
              <a:avLst/>
            </a:prstGeom>
            <a:grp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cxnSp>
          <p:nvCxnSpPr>
            <p:cNvPr id="62" name="Connettore 4 61">
              <a:extLst>
                <a:ext uri="{FF2B5EF4-FFF2-40B4-BE49-F238E27FC236}">
                  <a16:creationId xmlns:a16="http://schemas.microsoft.com/office/drawing/2014/main" id="{F6A81F84-D58E-4399-9F2A-DC4B11D20FE6}"/>
                </a:ext>
              </a:extLst>
            </p:cNvPr>
            <p:cNvCxnSpPr>
              <a:stCxn id="60" idx="2"/>
            </p:cNvCxnSpPr>
            <p:nvPr/>
          </p:nvCxnSpPr>
          <p:spPr bwMode="auto">
            <a:xfrm rot="5400000">
              <a:off x="587142" y="3046396"/>
              <a:ext cx="664141" cy="1"/>
            </a:xfrm>
            <a:prstGeom prst="bentConnector3">
              <a:avLst/>
            </a:prstGeom>
            <a:grp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3" name="Connettore 4 62">
              <a:extLst>
                <a:ext uri="{FF2B5EF4-FFF2-40B4-BE49-F238E27FC236}">
                  <a16:creationId xmlns:a16="http://schemas.microsoft.com/office/drawing/2014/main" id="{42C91EE0-B8A2-436C-BEB3-03E3C3D55629}"/>
                </a:ext>
              </a:extLst>
            </p:cNvPr>
            <p:cNvCxnSpPr>
              <a:endCxn id="61" idx="2"/>
            </p:cNvCxnSpPr>
            <p:nvPr/>
          </p:nvCxnSpPr>
          <p:spPr bwMode="auto">
            <a:xfrm rot="5400000" flipH="1" flipV="1">
              <a:off x="873491" y="3045597"/>
              <a:ext cx="665741" cy="1"/>
            </a:xfrm>
            <a:prstGeom prst="bentConnector3">
              <a:avLst/>
            </a:prstGeom>
            <a:grp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4" name="Connettore 4 63">
              <a:extLst>
                <a:ext uri="{FF2B5EF4-FFF2-40B4-BE49-F238E27FC236}">
                  <a16:creationId xmlns:a16="http://schemas.microsoft.com/office/drawing/2014/main" id="{F007F875-4A99-4A53-B5F8-F6461D366366}"/>
                </a:ext>
              </a:extLst>
            </p:cNvPr>
            <p:cNvCxnSpPr>
              <a:stCxn id="61" idx="0"/>
            </p:cNvCxnSpPr>
            <p:nvPr/>
          </p:nvCxnSpPr>
          <p:spPr bwMode="auto">
            <a:xfrm rot="5400000" flipH="1" flipV="1">
              <a:off x="575476" y="1186691"/>
              <a:ext cx="1261772" cy="1"/>
            </a:xfrm>
            <a:prstGeom prst="bentConnector3">
              <a:avLst/>
            </a:prstGeom>
            <a:grp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5" name="Connettore 4 64">
              <a:extLst>
                <a:ext uri="{FF2B5EF4-FFF2-40B4-BE49-F238E27FC236}">
                  <a16:creationId xmlns:a16="http://schemas.microsoft.com/office/drawing/2014/main" id="{48358AC4-4092-4D7B-A164-C9698E700B27}"/>
                </a:ext>
              </a:extLst>
            </p:cNvPr>
            <p:cNvCxnSpPr>
              <a:endCxn id="60" idx="0"/>
            </p:cNvCxnSpPr>
            <p:nvPr/>
          </p:nvCxnSpPr>
          <p:spPr bwMode="auto">
            <a:xfrm rot="16200000" flipH="1">
              <a:off x="287526" y="1187488"/>
              <a:ext cx="1263372" cy="1"/>
            </a:xfrm>
            <a:prstGeom prst="bentConnector3">
              <a:avLst/>
            </a:prstGeom>
            <a:grp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6" name="Gruppo 65">
            <a:extLst>
              <a:ext uri="{FF2B5EF4-FFF2-40B4-BE49-F238E27FC236}">
                <a16:creationId xmlns:a16="http://schemas.microsoft.com/office/drawing/2014/main" id="{ADB607BB-9ECC-422B-AB37-7C64DCD6A9F4}"/>
              </a:ext>
            </a:extLst>
          </p:cNvPr>
          <p:cNvGrpSpPr/>
          <p:nvPr/>
        </p:nvGrpSpPr>
        <p:grpSpPr>
          <a:xfrm>
            <a:off x="7780510" y="4437248"/>
            <a:ext cx="527781" cy="1530759"/>
            <a:chOff x="798896" y="612503"/>
            <a:chExt cx="527781" cy="2765967"/>
          </a:xfrm>
          <a:solidFill>
            <a:schemeClr val="bg2">
              <a:lumMod val="20000"/>
              <a:lumOff val="80000"/>
            </a:schemeClr>
          </a:solidFill>
        </p:grpSpPr>
        <p:sp>
          <p:nvSpPr>
            <p:cNvPr id="67" name="Rettangolo 66">
              <a:extLst>
                <a:ext uri="{FF2B5EF4-FFF2-40B4-BE49-F238E27FC236}">
                  <a16:creationId xmlns:a16="http://schemas.microsoft.com/office/drawing/2014/main" id="{90C0F97E-0F32-457F-9363-5173A3682D4C}"/>
                </a:ext>
              </a:extLst>
            </p:cNvPr>
            <p:cNvSpPr/>
            <p:nvPr/>
          </p:nvSpPr>
          <p:spPr bwMode="auto">
            <a:xfrm>
              <a:off x="798896" y="1819177"/>
              <a:ext cx="240631" cy="895149"/>
            </a:xfrm>
            <a:prstGeom prst="rect">
              <a:avLst/>
            </a:prstGeom>
            <a:grp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68" name="Rettangolo 67">
              <a:extLst>
                <a:ext uri="{FF2B5EF4-FFF2-40B4-BE49-F238E27FC236}">
                  <a16:creationId xmlns:a16="http://schemas.microsoft.com/office/drawing/2014/main" id="{C79221E6-76D2-41D3-8D3D-B9EEC94DB4CA}"/>
                </a:ext>
              </a:extLst>
            </p:cNvPr>
            <p:cNvSpPr/>
            <p:nvPr/>
          </p:nvSpPr>
          <p:spPr bwMode="auto">
            <a:xfrm>
              <a:off x="1086046" y="1817577"/>
              <a:ext cx="240631" cy="895149"/>
            </a:xfrm>
            <a:prstGeom prst="rect">
              <a:avLst/>
            </a:prstGeom>
            <a:grp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cxnSp>
          <p:nvCxnSpPr>
            <p:cNvPr id="69" name="Connettore 4 68">
              <a:extLst>
                <a:ext uri="{FF2B5EF4-FFF2-40B4-BE49-F238E27FC236}">
                  <a16:creationId xmlns:a16="http://schemas.microsoft.com/office/drawing/2014/main" id="{D691342F-3381-4AB0-9643-9DE97AADAE39}"/>
                </a:ext>
              </a:extLst>
            </p:cNvPr>
            <p:cNvCxnSpPr>
              <a:stCxn id="67" idx="2"/>
            </p:cNvCxnSpPr>
            <p:nvPr/>
          </p:nvCxnSpPr>
          <p:spPr bwMode="auto">
            <a:xfrm rot="5400000">
              <a:off x="587142" y="3046396"/>
              <a:ext cx="664141" cy="1"/>
            </a:xfrm>
            <a:prstGeom prst="bentConnector3">
              <a:avLst/>
            </a:prstGeom>
            <a:grp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0" name="Connettore 4 69">
              <a:extLst>
                <a:ext uri="{FF2B5EF4-FFF2-40B4-BE49-F238E27FC236}">
                  <a16:creationId xmlns:a16="http://schemas.microsoft.com/office/drawing/2014/main" id="{7D25DFDA-2CFE-4C9E-BD3A-E423A00E714C}"/>
                </a:ext>
              </a:extLst>
            </p:cNvPr>
            <p:cNvCxnSpPr>
              <a:endCxn id="68" idx="2"/>
            </p:cNvCxnSpPr>
            <p:nvPr/>
          </p:nvCxnSpPr>
          <p:spPr bwMode="auto">
            <a:xfrm rot="5400000" flipH="1" flipV="1">
              <a:off x="873489" y="3045598"/>
              <a:ext cx="665743" cy="1"/>
            </a:xfrm>
            <a:prstGeom prst="bentConnector3">
              <a:avLst/>
            </a:prstGeom>
            <a:grp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1" name="Connettore 4 70">
              <a:extLst>
                <a:ext uri="{FF2B5EF4-FFF2-40B4-BE49-F238E27FC236}">
                  <a16:creationId xmlns:a16="http://schemas.microsoft.com/office/drawing/2014/main" id="{F6D33B18-7D1D-440E-8DA1-705CD72727E8}"/>
                </a:ext>
              </a:extLst>
            </p:cNvPr>
            <p:cNvCxnSpPr>
              <a:stCxn id="68" idx="0"/>
            </p:cNvCxnSpPr>
            <p:nvPr/>
          </p:nvCxnSpPr>
          <p:spPr bwMode="auto">
            <a:xfrm rot="5400000" flipH="1" flipV="1">
              <a:off x="606633" y="1212233"/>
              <a:ext cx="1205075" cy="5617"/>
            </a:xfrm>
            <a:prstGeom prst="bentConnector3">
              <a:avLst/>
            </a:prstGeom>
            <a:grp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2" name="Connettore 4 71">
              <a:extLst>
                <a:ext uri="{FF2B5EF4-FFF2-40B4-BE49-F238E27FC236}">
                  <a16:creationId xmlns:a16="http://schemas.microsoft.com/office/drawing/2014/main" id="{B78431B5-88FD-4F67-971D-1E11DB671D61}"/>
                </a:ext>
              </a:extLst>
            </p:cNvPr>
            <p:cNvCxnSpPr>
              <a:endCxn id="67" idx="0"/>
            </p:cNvCxnSpPr>
            <p:nvPr/>
          </p:nvCxnSpPr>
          <p:spPr bwMode="auto">
            <a:xfrm rot="5400000">
              <a:off x="319052" y="1212664"/>
              <a:ext cx="1206674" cy="6351"/>
            </a:xfrm>
            <a:prstGeom prst="bentConnector3">
              <a:avLst/>
            </a:prstGeom>
            <a:grpFill/>
            <a:ln w="9525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81" name="CasellaDiTesto 80">
            <a:extLst>
              <a:ext uri="{FF2B5EF4-FFF2-40B4-BE49-F238E27FC236}">
                <a16:creationId xmlns:a16="http://schemas.microsoft.com/office/drawing/2014/main" id="{01A5F301-47A0-41CF-B38A-6DE6403D101C}"/>
              </a:ext>
            </a:extLst>
          </p:cNvPr>
          <p:cNvSpPr txBox="1"/>
          <p:nvPr/>
        </p:nvSpPr>
        <p:spPr>
          <a:xfrm>
            <a:off x="4976814" y="2406650"/>
            <a:ext cx="922337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1600" dirty="0" err="1">
                <a:latin typeface="+mj-lt"/>
              </a:rPr>
              <a:t>Listening</a:t>
            </a:r>
            <a:endParaRPr lang="it-IT" sz="1600" dirty="0">
              <a:latin typeface="+mj-lt"/>
            </a:endParaRPr>
          </a:p>
          <a:p>
            <a:pPr algn="ctr">
              <a:defRPr/>
            </a:pPr>
            <a:r>
              <a:rPr lang="it-IT" sz="1600" dirty="0" err="1">
                <a:latin typeface="+mj-lt"/>
              </a:rPr>
              <a:t>Socket</a:t>
            </a:r>
            <a:endParaRPr lang="it-IT" sz="1600" dirty="0">
              <a:latin typeface="+mj-lt"/>
            </a:endParaRPr>
          </a:p>
        </p:txBody>
      </p:sp>
      <p:sp>
        <p:nvSpPr>
          <p:cNvPr id="82" name="Rettangolo 81">
            <a:extLst>
              <a:ext uri="{FF2B5EF4-FFF2-40B4-BE49-F238E27FC236}">
                <a16:creationId xmlns:a16="http://schemas.microsoft.com/office/drawing/2014/main" id="{B28AD9B1-9256-48DE-B6ED-26D8FFC90467}"/>
              </a:ext>
            </a:extLst>
          </p:cNvPr>
          <p:cNvSpPr/>
          <p:nvPr/>
        </p:nvSpPr>
        <p:spPr bwMode="auto">
          <a:xfrm>
            <a:off x="7780338" y="3551239"/>
            <a:ext cx="1217612" cy="769937"/>
          </a:xfrm>
          <a:prstGeom prst="rect">
            <a:avLst/>
          </a:prstGeom>
          <a:solidFill>
            <a:schemeClr val="accent3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it-IT" dirty="0">
                <a:latin typeface="+mj-lt"/>
              </a:rPr>
              <a:t>Routing</a:t>
            </a:r>
          </a:p>
          <a:p>
            <a:pPr>
              <a:defRPr/>
            </a:pPr>
            <a:r>
              <a:rPr lang="it-IT" dirty="0" err="1">
                <a:latin typeface="+mj-lt"/>
              </a:rPr>
              <a:t>Tables</a:t>
            </a:r>
            <a:endParaRPr lang="it-IT" dirty="0">
              <a:latin typeface="+mj-lt"/>
            </a:endParaRPr>
          </a:p>
          <a:p>
            <a:pPr>
              <a:defRPr/>
            </a:pPr>
            <a:endParaRPr lang="it-IT" dirty="0"/>
          </a:p>
        </p:txBody>
      </p:sp>
      <p:sp>
        <p:nvSpPr>
          <p:cNvPr id="152597" name="Ovale 82">
            <a:extLst>
              <a:ext uri="{FF2B5EF4-FFF2-40B4-BE49-F238E27FC236}">
                <a16:creationId xmlns:a16="http://schemas.microsoft.com/office/drawing/2014/main" id="{070AFA57-E372-4322-923C-F53C390FA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8325" y="295275"/>
            <a:ext cx="1289050" cy="692150"/>
          </a:xfrm>
          <a:prstGeom prst="ellipse">
            <a:avLst/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sz="1100">
                <a:latin typeface="Times New Roman" panose="02020603050405020304" pitchFamily="18" charset="0"/>
              </a:rPr>
              <a:t>Application</a:t>
            </a:r>
          </a:p>
        </p:txBody>
      </p:sp>
      <p:sp>
        <p:nvSpPr>
          <p:cNvPr id="152598" name="Ovale 84">
            <a:extLst>
              <a:ext uri="{FF2B5EF4-FFF2-40B4-BE49-F238E27FC236}">
                <a16:creationId xmlns:a16="http://schemas.microsoft.com/office/drawing/2014/main" id="{E63C4F05-89F7-43DD-AE01-0FE4698C1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3763" y="285750"/>
            <a:ext cx="1289050" cy="692150"/>
          </a:xfrm>
          <a:prstGeom prst="ellipse">
            <a:avLst/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it-IT" altLang="it-IT" sz="1100">
                <a:latin typeface="Times New Roman" panose="02020603050405020304" pitchFamily="18" charset="0"/>
              </a:rPr>
              <a:t>Application</a:t>
            </a:r>
          </a:p>
        </p:txBody>
      </p:sp>
      <p:cxnSp>
        <p:nvCxnSpPr>
          <p:cNvPr id="152599" name="Connettore 4 91">
            <a:extLst>
              <a:ext uri="{FF2B5EF4-FFF2-40B4-BE49-F238E27FC236}">
                <a16:creationId xmlns:a16="http://schemas.microsoft.com/office/drawing/2014/main" id="{2F2152FA-62A2-45CE-A52D-2D01383D9282}"/>
              </a:ext>
            </a:extLst>
          </p:cNvPr>
          <p:cNvCxnSpPr>
            <a:cxnSpLocks noChangeShapeType="1"/>
            <a:stCxn id="45" idx="0"/>
            <a:endCxn id="152598" idx="4"/>
          </p:cNvCxnSpPr>
          <p:nvPr/>
        </p:nvCxnSpPr>
        <p:spPr bwMode="auto">
          <a:xfrm rot="5400000" flipH="1" flipV="1">
            <a:off x="4869657" y="953294"/>
            <a:ext cx="1724025" cy="1773238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A041CF4-75E5-4E89-AD24-5F82EB451A3E}"/>
              </a:ext>
            </a:extLst>
          </p:cNvPr>
          <p:cNvSpPr txBox="1"/>
          <p:nvPr/>
        </p:nvSpPr>
        <p:spPr>
          <a:xfrm>
            <a:off x="9059863" y="1908176"/>
            <a:ext cx="9017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000" dirty="0">
                <a:latin typeface="+mj-lt"/>
              </a:rPr>
              <a:t>TX+RX </a:t>
            </a:r>
          </a:p>
          <a:p>
            <a:pPr>
              <a:defRPr/>
            </a:pPr>
            <a:r>
              <a:rPr lang="it-IT" sz="2000" dirty="0">
                <a:latin typeface="+mj-lt"/>
              </a:rPr>
              <a:t>Buffer</a:t>
            </a:r>
          </a:p>
        </p:txBody>
      </p:sp>
      <p:grpSp>
        <p:nvGrpSpPr>
          <p:cNvPr id="152601" name="Gruppo 7">
            <a:extLst>
              <a:ext uri="{FF2B5EF4-FFF2-40B4-BE49-F238E27FC236}">
                <a16:creationId xmlns:a16="http://schemas.microsoft.com/office/drawing/2014/main" id="{3E74605E-F6D8-4E08-AC2E-3DBD7F0B785B}"/>
              </a:ext>
            </a:extLst>
          </p:cNvPr>
          <p:cNvGrpSpPr>
            <a:grpSpLocks/>
          </p:cNvGrpSpPr>
          <p:nvPr/>
        </p:nvGrpSpPr>
        <p:grpSpPr bwMode="auto">
          <a:xfrm>
            <a:off x="2563813" y="5967413"/>
            <a:ext cx="2074862" cy="703262"/>
            <a:chOff x="1039534" y="5968004"/>
            <a:chExt cx="2074431" cy="702303"/>
          </a:xfrm>
        </p:grpSpPr>
        <p:sp>
          <p:nvSpPr>
            <p:cNvPr id="152602" name="Freccia bidirezionale verticale 5">
              <a:extLst>
                <a:ext uri="{FF2B5EF4-FFF2-40B4-BE49-F238E27FC236}">
                  <a16:creationId xmlns:a16="http://schemas.microsoft.com/office/drawing/2014/main" id="{4FA40F07-0F6A-4EE0-B6C4-D66CFD75B6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9534" y="5968004"/>
              <a:ext cx="498811" cy="702303"/>
            </a:xfrm>
            <a:prstGeom prst="upDownArrow">
              <a:avLst>
                <a:gd name="adj1" fmla="val 50000"/>
                <a:gd name="adj2" fmla="val 50002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E45641F3-63F0-40D7-B411-5C38FC8FB184}"/>
                </a:ext>
              </a:extLst>
            </p:cNvPr>
            <p:cNvSpPr txBox="1"/>
            <p:nvPr/>
          </p:nvSpPr>
          <p:spPr>
            <a:xfrm>
              <a:off x="1355380" y="6131293"/>
              <a:ext cx="1758585" cy="36938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dirty="0" err="1">
                  <a:latin typeface="+mj-lt"/>
                </a:rPr>
                <a:t>Physical</a:t>
              </a:r>
              <a:r>
                <a:rPr lang="it-IT" dirty="0">
                  <a:latin typeface="+mj-lt"/>
                </a:rPr>
                <a:t> medium</a:t>
              </a:r>
            </a:p>
          </p:txBody>
        </p:sp>
      </p:grpSp>
      <p:grpSp>
        <p:nvGrpSpPr>
          <p:cNvPr id="73" name="Group 233">
            <a:extLst>
              <a:ext uri="{FF2B5EF4-FFF2-40B4-BE49-F238E27FC236}">
                <a16:creationId xmlns:a16="http://schemas.microsoft.com/office/drawing/2014/main" id="{85C71E16-4BE5-48B6-B984-F70858A96B15}"/>
              </a:ext>
            </a:extLst>
          </p:cNvPr>
          <p:cNvGrpSpPr>
            <a:grpSpLocks/>
          </p:cNvGrpSpPr>
          <p:nvPr/>
        </p:nvGrpSpPr>
        <p:grpSpPr bwMode="auto">
          <a:xfrm>
            <a:off x="471555" y="231776"/>
            <a:ext cx="1100137" cy="874712"/>
            <a:chOff x="232" y="-484"/>
            <a:chExt cx="693" cy="551"/>
          </a:xfrm>
        </p:grpSpPr>
        <p:sp>
          <p:nvSpPr>
            <p:cNvPr id="74" name="Freeform 232">
              <a:extLst>
                <a:ext uri="{FF2B5EF4-FFF2-40B4-BE49-F238E27FC236}">
                  <a16:creationId xmlns:a16="http://schemas.microsoft.com/office/drawing/2014/main" id="{990FBE79-7914-431E-ABAE-F04E21191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" y="-484"/>
              <a:ext cx="693" cy="551"/>
            </a:xfrm>
            <a:custGeom>
              <a:avLst/>
              <a:gdLst>
                <a:gd name="T0" fmla="*/ 77 w 693"/>
                <a:gd name="T1" fmla="*/ 63 h 551"/>
                <a:gd name="T2" fmla="*/ 35 w 693"/>
                <a:gd name="T3" fmla="*/ 255 h 551"/>
                <a:gd name="T4" fmla="*/ 35 w 693"/>
                <a:gd name="T5" fmla="*/ 447 h 551"/>
                <a:gd name="T6" fmla="*/ 245 w 693"/>
                <a:gd name="T7" fmla="*/ 513 h 551"/>
                <a:gd name="T8" fmla="*/ 431 w 693"/>
                <a:gd name="T9" fmla="*/ 543 h 551"/>
                <a:gd name="T10" fmla="*/ 647 w 693"/>
                <a:gd name="T11" fmla="*/ 465 h 551"/>
                <a:gd name="T12" fmla="*/ 689 w 693"/>
                <a:gd name="T13" fmla="*/ 303 h 551"/>
                <a:gd name="T14" fmla="*/ 671 w 693"/>
                <a:gd name="T15" fmla="*/ 105 h 551"/>
                <a:gd name="T16" fmla="*/ 617 w 693"/>
                <a:gd name="T17" fmla="*/ 39 h 551"/>
                <a:gd name="T18" fmla="*/ 311 w 693"/>
                <a:gd name="T19" fmla="*/ 3 h 551"/>
                <a:gd name="T20" fmla="*/ 77 w 693"/>
                <a:gd name="T21" fmla="*/ 63 h 5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93"/>
                <a:gd name="T34" fmla="*/ 0 h 551"/>
                <a:gd name="T35" fmla="*/ 693 w 693"/>
                <a:gd name="T36" fmla="*/ 551 h 55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93" h="551">
                  <a:moveTo>
                    <a:pt x="77" y="63"/>
                  </a:moveTo>
                  <a:cubicBezTo>
                    <a:pt x="31" y="105"/>
                    <a:pt x="42" y="191"/>
                    <a:pt x="35" y="255"/>
                  </a:cubicBezTo>
                  <a:cubicBezTo>
                    <a:pt x="28" y="319"/>
                    <a:pt x="0" y="404"/>
                    <a:pt x="35" y="447"/>
                  </a:cubicBezTo>
                  <a:cubicBezTo>
                    <a:pt x="70" y="490"/>
                    <a:pt x="179" y="497"/>
                    <a:pt x="245" y="513"/>
                  </a:cubicBezTo>
                  <a:cubicBezTo>
                    <a:pt x="311" y="529"/>
                    <a:pt x="364" y="551"/>
                    <a:pt x="431" y="543"/>
                  </a:cubicBezTo>
                  <a:cubicBezTo>
                    <a:pt x="498" y="535"/>
                    <a:pt x="604" y="505"/>
                    <a:pt x="647" y="465"/>
                  </a:cubicBezTo>
                  <a:cubicBezTo>
                    <a:pt x="690" y="425"/>
                    <a:pt x="685" y="363"/>
                    <a:pt x="689" y="303"/>
                  </a:cubicBezTo>
                  <a:cubicBezTo>
                    <a:pt x="693" y="243"/>
                    <a:pt x="683" y="149"/>
                    <a:pt x="671" y="105"/>
                  </a:cubicBezTo>
                  <a:cubicBezTo>
                    <a:pt x="659" y="61"/>
                    <a:pt x="677" y="56"/>
                    <a:pt x="617" y="39"/>
                  </a:cubicBezTo>
                  <a:cubicBezTo>
                    <a:pt x="557" y="22"/>
                    <a:pt x="401" y="0"/>
                    <a:pt x="311" y="3"/>
                  </a:cubicBezTo>
                  <a:cubicBezTo>
                    <a:pt x="221" y="6"/>
                    <a:pt x="123" y="21"/>
                    <a:pt x="77" y="63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aphicFrame>
          <p:nvGraphicFramePr>
            <p:cNvPr id="75" name="Object 16">
              <a:extLst>
                <a:ext uri="{FF2B5EF4-FFF2-40B4-BE49-F238E27FC236}">
                  <a16:creationId xmlns:a16="http://schemas.microsoft.com/office/drawing/2014/main" id="{D33E6A66-EE9E-4946-8F8B-C8313DC67DD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2969843"/>
                </p:ext>
              </p:extLst>
            </p:nvPr>
          </p:nvGraphicFramePr>
          <p:xfrm>
            <a:off x="275" y="-424"/>
            <a:ext cx="586" cy="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4" name="Clip" r:id="rId3" imgW="1307263" imgH="1084139" progId="">
                    <p:embed/>
                  </p:oleObj>
                </mc:Choice>
                <mc:Fallback>
                  <p:oleObj name="Clip" r:id="rId3" imgW="1307263" imgH="1084139" progId="">
                    <p:embed/>
                    <p:pic>
                      <p:nvPicPr>
                        <p:cNvPr id="43237" name="Object 16">
                          <a:extLst>
                            <a:ext uri="{FF2B5EF4-FFF2-40B4-BE49-F238E27FC236}">
                              <a16:creationId xmlns:a16="http://schemas.microsoft.com/office/drawing/2014/main" id="{A117D5F6-E1DE-4B17-BFAE-8AF293B587E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5" y="-424"/>
                          <a:ext cx="586" cy="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2578" name="Titolo 1">
            <a:extLst>
              <a:ext uri="{FF2B5EF4-FFF2-40B4-BE49-F238E27FC236}">
                <a16:creationId xmlns:a16="http://schemas.microsoft.com/office/drawing/2014/main" id="{042C15C8-269E-453C-B554-4440DF5E94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54175" y="17464"/>
            <a:ext cx="7772400" cy="733425"/>
          </a:xfrm>
        </p:spPr>
        <p:txBody>
          <a:bodyPr/>
          <a:lstStyle/>
          <a:p>
            <a:pPr eaLnBrk="1" hangingPunct="1"/>
            <a:r>
              <a:rPr lang="it-IT" altLang="it-IT" sz="3600" dirty="0"/>
              <a:t>Endpoint – </a:t>
            </a:r>
            <a:r>
              <a:rPr lang="it-IT" altLang="it-IT" sz="3600" dirty="0" err="1"/>
              <a:t>has</a:t>
            </a:r>
            <a:r>
              <a:rPr lang="it-IT" altLang="it-IT" sz="3600" dirty="0"/>
              <a:t> </a:t>
            </a:r>
            <a:r>
              <a:rPr lang="it-IT" altLang="it-IT" sz="3600" dirty="0" err="1"/>
              <a:t>all</a:t>
            </a:r>
            <a:r>
              <a:rPr lang="it-IT" altLang="it-IT" sz="3600" dirty="0"/>
              <a:t> </a:t>
            </a:r>
            <a:r>
              <a:rPr lang="it-IT" altLang="it-IT" sz="3600" dirty="0" err="1"/>
              <a:t>levels</a:t>
            </a:r>
            <a:endParaRPr lang="it-IT" altLang="it-IT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F8FFF05-E7DF-4709-A766-782490852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55651" name="Segnaposto numero diapositiva 3">
            <a:extLst>
              <a:ext uri="{FF2B5EF4-FFF2-40B4-BE49-F238E27FC236}">
                <a16:creationId xmlns:a16="http://schemas.microsoft.com/office/drawing/2014/main" id="{F97180CD-FC89-4037-BD94-C2B36CE863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it-IT" sz="1400">
                <a:cs typeface="Arial" panose="020B0604020202020204" pitchFamily="34" charset="0"/>
              </a:rPr>
              <a:t>1-</a:t>
            </a:r>
            <a:fld id="{FDDC8175-3B95-4A3F-B15B-BDF38DB3345F}" type="slidenum">
              <a:rPr lang="en-US" altLang="it-IT" sz="1400">
                <a:cs typeface="Arial" panose="020B0604020202020204" pitchFamily="34" charset="0"/>
              </a:rPr>
              <a:pPr eaLnBrk="0" hangingPunct="0"/>
              <a:t>28</a:t>
            </a:fld>
            <a:endParaRPr lang="en-US" altLang="it-IT" sz="1400">
              <a:cs typeface="Arial" panose="020B0604020202020204" pitchFamily="34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777442F9-AAC8-4B94-944D-0EEDA4A689CE}"/>
              </a:ext>
            </a:extLst>
          </p:cNvPr>
          <p:cNvSpPr/>
          <p:nvPr/>
        </p:nvSpPr>
        <p:spPr bwMode="auto">
          <a:xfrm>
            <a:off x="2053389" y="3378468"/>
            <a:ext cx="8210350" cy="105877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it-IT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Network </a:t>
            </a:r>
            <a:r>
              <a:rPr lang="it-IT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Layer</a:t>
            </a:r>
            <a:r>
              <a:rPr lang="it-IT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IP</a:t>
            </a:r>
            <a:endParaRPr lang="it-IT" dirty="0">
              <a:solidFill>
                <a:schemeClr val="tx1"/>
              </a:solidFill>
            </a:endParaRPr>
          </a:p>
        </p:txBody>
      </p:sp>
      <p:grpSp>
        <p:nvGrpSpPr>
          <p:cNvPr id="155653" name="Gruppo 22">
            <a:extLst>
              <a:ext uri="{FF2B5EF4-FFF2-40B4-BE49-F238E27FC236}">
                <a16:creationId xmlns:a16="http://schemas.microsoft.com/office/drawing/2014/main" id="{F1A6274A-735D-4577-9D43-954FAE16D1F3}"/>
              </a:ext>
            </a:extLst>
          </p:cNvPr>
          <p:cNvGrpSpPr>
            <a:grpSpLocks/>
          </p:cNvGrpSpPr>
          <p:nvPr/>
        </p:nvGrpSpPr>
        <p:grpSpPr bwMode="auto">
          <a:xfrm>
            <a:off x="2322514" y="1366838"/>
            <a:ext cx="528637" cy="2011362"/>
            <a:chOff x="798896" y="1366787"/>
            <a:chExt cx="527781" cy="2011681"/>
          </a:xfrm>
        </p:grpSpPr>
        <p:sp>
          <p:nvSpPr>
            <p:cNvPr id="155690" name="Rettangolo 4">
              <a:extLst>
                <a:ext uri="{FF2B5EF4-FFF2-40B4-BE49-F238E27FC236}">
                  <a16:creationId xmlns:a16="http://schemas.microsoft.com/office/drawing/2014/main" id="{B38662E4-9886-4F2F-B36E-1BF01BE137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896" y="1819177"/>
              <a:ext cx="240631" cy="895149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155691" name="Rettangolo 5">
              <a:extLst>
                <a:ext uri="{FF2B5EF4-FFF2-40B4-BE49-F238E27FC236}">
                  <a16:creationId xmlns:a16="http://schemas.microsoft.com/office/drawing/2014/main" id="{6BA9C930-2EA2-4071-9FF7-2DEC1D4056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6046" y="1817577"/>
              <a:ext cx="240631" cy="895149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cxnSp>
          <p:nvCxnSpPr>
            <p:cNvPr id="155692" name="Connettore 4 12">
              <a:extLst>
                <a:ext uri="{FF2B5EF4-FFF2-40B4-BE49-F238E27FC236}">
                  <a16:creationId xmlns:a16="http://schemas.microsoft.com/office/drawing/2014/main" id="{69E4A16F-B96D-4590-B83F-3BC5D27ABF1D}"/>
                </a:ext>
              </a:extLst>
            </p:cNvPr>
            <p:cNvCxnSpPr>
              <a:cxnSpLocks noChangeShapeType="1"/>
              <a:stCxn id="155690" idx="2"/>
            </p:cNvCxnSpPr>
            <p:nvPr/>
          </p:nvCxnSpPr>
          <p:spPr bwMode="auto">
            <a:xfrm rot="5400000">
              <a:off x="587142" y="3046396"/>
              <a:ext cx="664141" cy="1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bg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5693" name="Connettore 4 14">
              <a:extLst>
                <a:ext uri="{FF2B5EF4-FFF2-40B4-BE49-F238E27FC236}">
                  <a16:creationId xmlns:a16="http://schemas.microsoft.com/office/drawing/2014/main" id="{5FDF4686-2559-4888-8C9C-EA06502A30FE}"/>
                </a:ext>
              </a:extLst>
            </p:cNvPr>
            <p:cNvCxnSpPr>
              <a:cxnSpLocks noChangeShapeType="1"/>
              <a:endCxn id="155691" idx="2"/>
            </p:cNvCxnSpPr>
            <p:nvPr/>
          </p:nvCxnSpPr>
          <p:spPr bwMode="auto">
            <a:xfrm rot="5400000" flipH="1" flipV="1">
              <a:off x="873491" y="3045597"/>
              <a:ext cx="665741" cy="1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bg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5694" name="Connettore 4 16">
              <a:extLst>
                <a:ext uri="{FF2B5EF4-FFF2-40B4-BE49-F238E27FC236}">
                  <a16:creationId xmlns:a16="http://schemas.microsoft.com/office/drawing/2014/main" id="{B0AF2C92-BB65-472A-842F-3D420759FA30}"/>
                </a:ext>
              </a:extLst>
            </p:cNvPr>
            <p:cNvCxnSpPr>
              <a:cxnSpLocks noChangeShapeType="1"/>
              <a:stCxn id="155691" idx="0"/>
            </p:cNvCxnSpPr>
            <p:nvPr/>
          </p:nvCxnSpPr>
          <p:spPr bwMode="auto">
            <a:xfrm rot="5400000" flipH="1" flipV="1">
              <a:off x="983774" y="1589375"/>
              <a:ext cx="450790" cy="5614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bg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5695" name="Connettore 4 19">
              <a:extLst>
                <a:ext uri="{FF2B5EF4-FFF2-40B4-BE49-F238E27FC236}">
                  <a16:creationId xmlns:a16="http://schemas.microsoft.com/office/drawing/2014/main" id="{9F2A41F0-43ED-4AB5-AC44-24C36503FF66}"/>
                </a:ext>
              </a:extLst>
            </p:cNvPr>
            <p:cNvCxnSpPr>
              <a:cxnSpLocks noChangeShapeType="1"/>
              <a:endCxn id="155690" idx="0"/>
            </p:cNvCxnSpPr>
            <p:nvPr/>
          </p:nvCxnSpPr>
          <p:spPr bwMode="auto">
            <a:xfrm rot="5400000">
              <a:off x="696194" y="1589808"/>
              <a:ext cx="452388" cy="6351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bg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5654" name="Gruppo 23">
            <a:extLst>
              <a:ext uri="{FF2B5EF4-FFF2-40B4-BE49-F238E27FC236}">
                <a16:creationId xmlns:a16="http://schemas.microsoft.com/office/drawing/2014/main" id="{7591A7BA-E77F-43C4-8477-77D254F32781}"/>
              </a:ext>
            </a:extLst>
          </p:cNvPr>
          <p:cNvGrpSpPr>
            <a:grpSpLocks/>
          </p:cNvGrpSpPr>
          <p:nvPr/>
        </p:nvGrpSpPr>
        <p:grpSpPr bwMode="auto">
          <a:xfrm>
            <a:off x="3263901" y="641350"/>
            <a:ext cx="2898775" cy="2725738"/>
            <a:chOff x="798896" y="652909"/>
            <a:chExt cx="2897643" cy="2725559"/>
          </a:xfrm>
        </p:grpSpPr>
        <p:sp>
          <p:nvSpPr>
            <p:cNvPr id="155684" name="Rettangolo 24">
              <a:extLst>
                <a:ext uri="{FF2B5EF4-FFF2-40B4-BE49-F238E27FC236}">
                  <a16:creationId xmlns:a16="http://schemas.microsoft.com/office/drawing/2014/main" id="{1512BE83-10D6-4D68-92EC-AF29BC20ED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896" y="1819177"/>
              <a:ext cx="240631" cy="895149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155685" name="Rettangolo 25">
              <a:extLst>
                <a:ext uri="{FF2B5EF4-FFF2-40B4-BE49-F238E27FC236}">
                  <a16:creationId xmlns:a16="http://schemas.microsoft.com/office/drawing/2014/main" id="{A9F841A5-997B-4F4B-A267-BF7B2B43F8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6046" y="1817577"/>
              <a:ext cx="240631" cy="895149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cxnSp>
          <p:nvCxnSpPr>
            <p:cNvPr id="155686" name="Connettore 4 26">
              <a:extLst>
                <a:ext uri="{FF2B5EF4-FFF2-40B4-BE49-F238E27FC236}">
                  <a16:creationId xmlns:a16="http://schemas.microsoft.com/office/drawing/2014/main" id="{950ABA36-8072-456C-AFCE-D1C02BBE48B5}"/>
                </a:ext>
              </a:extLst>
            </p:cNvPr>
            <p:cNvCxnSpPr>
              <a:cxnSpLocks noChangeShapeType="1"/>
              <a:stCxn id="155684" idx="2"/>
            </p:cNvCxnSpPr>
            <p:nvPr/>
          </p:nvCxnSpPr>
          <p:spPr bwMode="auto">
            <a:xfrm rot="5400000">
              <a:off x="587142" y="3046396"/>
              <a:ext cx="664141" cy="1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bg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5687" name="Connettore 4 27">
              <a:extLst>
                <a:ext uri="{FF2B5EF4-FFF2-40B4-BE49-F238E27FC236}">
                  <a16:creationId xmlns:a16="http://schemas.microsoft.com/office/drawing/2014/main" id="{8C756A98-4A02-482D-8C82-BCEC6955E790}"/>
                </a:ext>
              </a:extLst>
            </p:cNvPr>
            <p:cNvCxnSpPr>
              <a:cxnSpLocks noChangeShapeType="1"/>
              <a:endCxn id="155685" idx="2"/>
            </p:cNvCxnSpPr>
            <p:nvPr/>
          </p:nvCxnSpPr>
          <p:spPr bwMode="auto">
            <a:xfrm rot="5400000" flipH="1" flipV="1">
              <a:off x="873491" y="3045597"/>
              <a:ext cx="665741" cy="1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bg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5688" name="Connettore 4 28">
              <a:extLst>
                <a:ext uri="{FF2B5EF4-FFF2-40B4-BE49-F238E27FC236}">
                  <a16:creationId xmlns:a16="http://schemas.microsoft.com/office/drawing/2014/main" id="{0C7E543E-99B5-4003-A4BC-0EB42BBA95F3}"/>
                </a:ext>
              </a:extLst>
            </p:cNvPr>
            <p:cNvCxnSpPr>
              <a:cxnSpLocks noChangeShapeType="1"/>
              <a:stCxn id="155685" idx="0"/>
              <a:endCxn id="85" idx="3"/>
            </p:cNvCxnSpPr>
            <p:nvPr/>
          </p:nvCxnSpPr>
          <p:spPr bwMode="auto">
            <a:xfrm rot="5400000" flipH="1" flipV="1">
              <a:off x="1991626" y="112665"/>
              <a:ext cx="919649" cy="2490176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bg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5689" name="Connettore 4 29">
              <a:extLst>
                <a:ext uri="{FF2B5EF4-FFF2-40B4-BE49-F238E27FC236}">
                  <a16:creationId xmlns:a16="http://schemas.microsoft.com/office/drawing/2014/main" id="{B1B9D018-D8B1-4651-A409-9E89C77027B7}"/>
                </a:ext>
              </a:extLst>
            </p:cNvPr>
            <p:cNvCxnSpPr>
              <a:cxnSpLocks noChangeShapeType="1"/>
              <a:stCxn id="85" idx="2"/>
              <a:endCxn id="155684" idx="0"/>
            </p:cNvCxnSpPr>
            <p:nvPr/>
          </p:nvCxnSpPr>
          <p:spPr bwMode="auto">
            <a:xfrm rot="10800000" flipV="1">
              <a:off x="919213" y="652909"/>
              <a:ext cx="2588435" cy="1166268"/>
            </a:xfrm>
            <a:prstGeom prst="bentConnector2">
              <a:avLst/>
            </a:prstGeom>
            <a:noFill/>
            <a:ln w="9525" algn="ctr">
              <a:solidFill>
                <a:schemeClr val="bg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5655" name="Gruppo 30">
            <a:extLst>
              <a:ext uri="{FF2B5EF4-FFF2-40B4-BE49-F238E27FC236}">
                <a16:creationId xmlns:a16="http://schemas.microsoft.com/office/drawing/2014/main" id="{90584AD1-7535-4395-8B6F-DA2B07ABC0DF}"/>
              </a:ext>
            </a:extLst>
          </p:cNvPr>
          <p:cNvGrpSpPr>
            <a:grpSpLocks/>
          </p:cNvGrpSpPr>
          <p:nvPr/>
        </p:nvGrpSpPr>
        <p:grpSpPr bwMode="auto">
          <a:xfrm>
            <a:off x="8470900" y="987426"/>
            <a:ext cx="527050" cy="2379663"/>
            <a:chOff x="798896" y="999417"/>
            <a:chExt cx="527781" cy="2379051"/>
          </a:xfrm>
        </p:grpSpPr>
        <p:sp>
          <p:nvSpPr>
            <p:cNvPr id="85022" name="Rettangolo 31">
              <a:extLst>
                <a:ext uri="{FF2B5EF4-FFF2-40B4-BE49-F238E27FC236}">
                  <a16:creationId xmlns:a16="http://schemas.microsoft.com/office/drawing/2014/main" id="{E326BB11-AC66-4AEA-9A46-347CD5E8B5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896" y="1819944"/>
              <a:ext cx="240045" cy="89512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85023" name="Rettangolo 32">
              <a:extLst>
                <a:ext uri="{FF2B5EF4-FFF2-40B4-BE49-F238E27FC236}">
                  <a16:creationId xmlns:a16="http://schemas.microsoft.com/office/drawing/2014/main" id="{7EF1E793-0A82-4C2A-906B-1729C3A2A3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6633" y="1818356"/>
              <a:ext cx="240044" cy="89512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cxnSp>
          <p:nvCxnSpPr>
            <p:cNvPr id="85024" name="Connettore 4 33">
              <a:extLst>
                <a:ext uri="{FF2B5EF4-FFF2-40B4-BE49-F238E27FC236}">
                  <a16:creationId xmlns:a16="http://schemas.microsoft.com/office/drawing/2014/main" id="{ED23C4D2-1F80-485F-B899-DAEE4087AD03}"/>
                </a:ext>
              </a:extLst>
            </p:cNvPr>
            <p:cNvCxnSpPr>
              <a:cxnSpLocks noChangeShapeType="1"/>
              <a:stCxn id="85022" idx="2"/>
            </p:cNvCxnSpPr>
            <p:nvPr/>
          </p:nvCxnSpPr>
          <p:spPr bwMode="auto">
            <a:xfrm rot="5400000">
              <a:off x="588011" y="3046766"/>
              <a:ext cx="663404" cy="0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bg2">
                  <a:lumMod val="90000"/>
                </a:schemeClr>
              </a:solidFill>
              <a:round/>
              <a:headEnd/>
              <a:tailEnd type="arrow" w="med" len="med"/>
            </a:ln>
          </p:spPr>
        </p:cxnSp>
        <p:cxnSp>
          <p:nvCxnSpPr>
            <p:cNvPr id="85025" name="Connettore 4 34">
              <a:extLst>
                <a:ext uri="{FF2B5EF4-FFF2-40B4-BE49-F238E27FC236}">
                  <a16:creationId xmlns:a16="http://schemas.microsoft.com/office/drawing/2014/main" id="{682C00A4-576E-4A5A-BDB4-8F8DA85ED8D3}"/>
                </a:ext>
              </a:extLst>
            </p:cNvPr>
            <p:cNvCxnSpPr>
              <a:cxnSpLocks noChangeShapeType="1"/>
              <a:endCxn id="85023" idx="2"/>
            </p:cNvCxnSpPr>
            <p:nvPr/>
          </p:nvCxnSpPr>
          <p:spPr bwMode="auto">
            <a:xfrm rot="5400000" flipH="1" flipV="1">
              <a:off x="873363" y="3045973"/>
              <a:ext cx="664992" cy="0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bg2">
                  <a:lumMod val="90000"/>
                </a:schemeClr>
              </a:solidFill>
              <a:round/>
              <a:headEnd/>
              <a:tailEnd type="arrow" w="med" len="med"/>
            </a:ln>
          </p:spPr>
        </p:cxnSp>
        <p:cxnSp>
          <p:nvCxnSpPr>
            <p:cNvPr id="85026" name="Connettore 4 35">
              <a:extLst>
                <a:ext uri="{FF2B5EF4-FFF2-40B4-BE49-F238E27FC236}">
                  <a16:creationId xmlns:a16="http://schemas.microsoft.com/office/drawing/2014/main" id="{72191E87-603F-4107-B014-593B9E13425D}"/>
                </a:ext>
              </a:extLst>
            </p:cNvPr>
            <p:cNvCxnSpPr>
              <a:cxnSpLocks noChangeShapeType="1"/>
              <a:stCxn id="85023" idx="0"/>
            </p:cNvCxnSpPr>
            <p:nvPr/>
          </p:nvCxnSpPr>
          <p:spPr bwMode="auto">
            <a:xfrm rot="5400000" flipH="1" flipV="1">
              <a:off x="856799" y="1348478"/>
              <a:ext cx="818939" cy="120817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bg2">
                  <a:lumMod val="90000"/>
                </a:schemeClr>
              </a:solidFill>
              <a:round/>
              <a:headEnd/>
              <a:tailEnd type="arrow" w="med" len="med"/>
            </a:ln>
          </p:spPr>
        </p:cxnSp>
        <p:cxnSp>
          <p:nvCxnSpPr>
            <p:cNvPr id="85027" name="Connettore 4 36">
              <a:extLst>
                <a:ext uri="{FF2B5EF4-FFF2-40B4-BE49-F238E27FC236}">
                  <a16:creationId xmlns:a16="http://schemas.microsoft.com/office/drawing/2014/main" id="{A3552D57-E854-494A-906E-9E0FDCD449FC}"/>
                </a:ext>
              </a:extLst>
            </p:cNvPr>
            <p:cNvCxnSpPr>
              <a:cxnSpLocks noChangeShapeType="1"/>
              <a:stCxn id="83" idx="4"/>
              <a:endCxn id="85022" idx="0"/>
            </p:cNvCxnSpPr>
            <p:nvPr/>
          </p:nvCxnSpPr>
          <p:spPr bwMode="auto">
            <a:xfrm rot="5400000">
              <a:off x="630267" y="1288863"/>
              <a:ext cx="820527" cy="241635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bg2">
                  <a:lumMod val="90000"/>
                </a:schemeClr>
              </a:solidFill>
              <a:round/>
              <a:headEnd/>
              <a:tailEnd type="arrow" w="med" len="med"/>
            </a:ln>
          </p:spPr>
        </p:cxnSp>
      </p:grpSp>
      <p:grpSp>
        <p:nvGrpSpPr>
          <p:cNvPr id="155656" name="Gruppo 37">
            <a:extLst>
              <a:ext uri="{FF2B5EF4-FFF2-40B4-BE49-F238E27FC236}">
                <a16:creationId xmlns:a16="http://schemas.microsoft.com/office/drawing/2014/main" id="{954D3CBF-D68E-48D6-946C-23674A36E53E}"/>
              </a:ext>
            </a:extLst>
          </p:cNvPr>
          <p:cNvGrpSpPr>
            <a:grpSpLocks/>
          </p:cNvGrpSpPr>
          <p:nvPr/>
        </p:nvGrpSpPr>
        <p:grpSpPr bwMode="auto">
          <a:xfrm>
            <a:off x="7708900" y="641350"/>
            <a:ext cx="668338" cy="2736850"/>
            <a:chOff x="798896" y="641681"/>
            <a:chExt cx="668673" cy="2736787"/>
          </a:xfrm>
        </p:grpSpPr>
        <p:sp>
          <p:nvSpPr>
            <p:cNvPr id="85016" name="Rettangolo 38">
              <a:extLst>
                <a:ext uri="{FF2B5EF4-FFF2-40B4-BE49-F238E27FC236}">
                  <a16:creationId xmlns:a16="http://schemas.microsoft.com/office/drawing/2014/main" id="{A4232D78-3638-4233-BCD3-0CD799EA4C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896" y="1819579"/>
              <a:ext cx="241421" cy="895329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85017" name="Rettangolo 39">
              <a:extLst>
                <a:ext uri="{FF2B5EF4-FFF2-40B4-BE49-F238E27FC236}">
                  <a16:creationId xmlns:a16="http://schemas.microsoft.com/office/drawing/2014/main" id="{AC7ECAAE-E518-4B99-AAE2-BE38FB641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6378" y="1817992"/>
              <a:ext cx="239832" cy="895329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bg2">
                  <a:lumMod val="90000"/>
                </a:schemeClr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cxnSp>
          <p:nvCxnSpPr>
            <p:cNvPr id="85018" name="Connettore 4 40">
              <a:extLst>
                <a:ext uri="{FF2B5EF4-FFF2-40B4-BE49-F238E27FC236}">
                  <a16:creationId xmlns:a16="http://schemas.microsoft.com/office/drawing/2014/main" id="{D499E5B0-10D0-4DAD-8F75-EC6B14065EAC}"/>
                </a:ext>
              </a:extLst>
            </p:cNvPr>
            <p:cNvCxnSpPr>
              <a:cxnSpLocks noChangeShapeType="1"/>
              <a:stCxn id="85016" idx="2"/>
            </p:cNvCxnSpPr>
            <p:nvPr/>
          </p:nvCxnSpPr>
          <p:spPr bwMode="auto">
            <a:xfrm rot="5400000">
              <a:off x="587826" y="3046689"/>
              <a:ext cx="663560" cy="0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bg2">
                  <a:lumMod val="90000"/>
                </a:schemeClr>
              </a:solidFill>
              <a:round/>
              <a:headEnd/>
              <a:tailEnd type="arrow" w="med" len="med"/>
            </a:ln>
          </p:spPr>
        </p:cxnSp>
        <p:cxnSp>
          <p:nvCxnSpPr>
            <p:cNvPr id="85019" name="Connettore 4 41">
              <a:extLst>
                <a:ext uri="{FF2B5EF4-FFF2-40B4-BE49-F238E27FC236}">
                  <a16:creationId xmlns:a16="http://schemas.microsoft.com/office/drawing/2014/main" id="{BFA8994E-230D-4D9E-A104-E74D40441102}"/>
                </a:ext>
              </a:extLst>
            </p:cNvPr>
            <p:cNvCxnSpPr>
              <a:cxnSpLocks noChangeShapeType="1"/>
              <a:endCxn id="85017" idx="2"/>
            </p:cNvCxnSpPr>
            <p:nvPr/>
          </p:nvCxnSpPr>
          <p:spPr bwMode="auto">
            <a:xfrm rot="5400000" flipH="1" flipV="1">
              <a:off x="874515" y="3045895"/>
              <a:ext cx="665147" cy="0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bg2">
                  <a:lumMod val="90000"/>
                </a:schemeClr>
              </a:solidFill>
              <a:round/>
              <a:headEnd/>
              <a:tailEnd type="arrow" w="med" len="med"/>
            </a:ln>
          </p:spPr>
        </p:cxnSp>
        <p:cxnSp>
          <p:nvCxnSpPr>
            <p:cNvPr id="85020" name="Connettore 4 42">
              <a:extLst>
                <a:ext uri="{FF2B5EF4-FFF2-40B4-BE49-F238E27FC236}">
                  <a16:creationId xmlns:a16="http://schemas.microsoft.com/office/drawing/2014/main" id="{55618167-8380-491F-84A6-1F0F68C7DA09}"/>
                </a:ext>
              </a:extLst>
            </p:cNvPr>
            <p:cNvCxnSpPr>
              <a:cxnSpLocks noChangeShapeType="1"/>
              <a:stCxn id="85017" idx="0"/>
              <a:endCxn id="83" idx="3"/>
            </p:cNvCxnSpPr>
            <p:nvPr/>
          </p:nvCxnSpPr>
          <p:spPr bwMode="auto">
            <a:xfrm rot="5400000" flipH="1" flipV="1">
              <a:off x="871407" y="1221831"/>
              <a:ext cx="931842" cy="260480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bg2">
                  <a:lumMod val="90000"/>
                </a:schemeClr>
              </a:solidFill>
              <a:round/>
              <a:headEnd/>
              <a:tailEnd type="arrow" w="med" len="med"/>
            </a:ln>
          </p:spPr>
        </p:cxnSp>
        <p:cxnSp>
          <p:nvCxnSpPr>
            <p:cNvPr id="85021" name="Connettore 4 43">
              <a:extLst>
                <a:ext uri="{FF2B5EF4-FFF2-40B4-BE49-F238E27FC236}">
                  <a16:creationId xmlns:a16="http://schemas.microsoft.com/office/drawing/2014/main" id="{8C854A83-40CC-4D11-8C87-2492E9683050}"/>
                </a:ext>
              </a:extLst>
            </p:cNvPr>
            <p:cNvCxnSpPr>
              <a:cxnSpLocks noChangeShapeType="1"/>
              <a:stCxn id="83" idx="2"/>
              <a:endCxn id="85016" idx="0"/>
            </p:cNvCxnSpPr>
            <p:nvPr/>
          </p:nvCxnSpPr>
          <p:spPr bwMode="auto">
            <a:xfrm rot="10800000" flipV="1">
              <a:off x="919606" y="641681"/>
              <a:ext cx="358955" cy="1177898"/>
            </a:xfrm>
            <a:prstGeom prst="bentConnector2">
              <a:avLst/>
            </a:prstGeom>
            <a:noFill/>
            <a:ln w="9525" algn="ctr">
              <a:solidFill>
                <a:schemeClr val="bg2">
                  <a:lumMod val="90000"/>
                </a:schemeClr>
              </a:solidFill>
              <a:round/>
              <a:headEnd/>
              <a:tailEnd type="arrow" w="med" len="med"/>
            </a:ln>
          </p:spPr>
        </p:cxnSp>
      </p:grpSp>
      <p:sp>
        <p:nvSpPr>
          <p:cNvPr id="45" name="Rettangolo 44">
            <a:extLst>
              <a:ext uri="{FF2B5EF4-FFF2-40B4-BE49-F238E27FC236}">
                <a16:creationId xmlns:a16="http://schemas.microsoft.com/office/drawing/2014/main" id="{9EDD08E5-EF60-4EF3-8869-B5FB9B1B252D}"/>
              </a:ext>
            </a:extLst>
          </p:cNvPr>
          <p:cNvSpPr/>
          <p:nvPr/>
        </p:nvSpPr>
        <p:spPr bwMode="auto">
          <a:xfrm>
            <a:off x="4556125" y="2701925"/>
            <a:ext cx="577850" cy="3444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it-IT">
              <a:solidFill>
                <a:schemeClr val="bg2">
                  <a:lumMod val="90000"/>
                </a:schemeClr>
              </a:solidFill>
            </a:endParaRPr>
          </a:p>
        </p:txBody>
      </p:sp>
      <p:cxnSp>
        <p:nvCxnSpPr>
          <p:cNvPr id="155658" name="Connettore 4 46">
            <a:extLst>
              <a:ext uri="{FF2B5EF4-FFF2-40B4-BE49-F238E27FC236}">
                <a16:creationId xmlns:a16="http://schemas.microsoft.com/office/drawing/2014/main" id="{4B6F3762-17D4-4E9D-A811-F09DF98334C8}"/>
              </a:ext>
            </a:extLst>
          </p:cNvPr>
          <p:cNvCxnSpPr>
            <a:cxnSpLocks noChangeShapeType="1"/>
            <a:stCxn id="45" idx="2"/>
          </p:cNvCxnSpPr>
          <p:nvPr/>
        </p:nvCxnSpPr>
        <p:spPr bwMode="auto">
          <a:xfrm rot="5400000">
            <a:off x="4679157" y="3212307"/>
            <a:ext cx="331787" cy="1270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Rettangolo 47">
            <a:extLst>
              <a:ext uri="{FF2B5EF4-FFF2-40B4-BE49-F238E27FC236}">
                <a16:creationId xmlns:a16="http://schemas.microsoft.com/office/drawing/2014/main" id="{6160A546-56BD-49FF-B188-58B468366B93}"/>
              </a:ext>
            </a:extLst>
          </p:cNvPr>
          <p:cNvSpPr/>
          <p:nvPr/>
        </p:nvSpPr>
        <p:spPr bwMode="auto">
          <a:xfrm>
            <a:off x="1639889" y="1241426"/>
            <a:ext cx="8931275" cy="19780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it-IT" dirty="0" err="1">
                <a:solidFill>
                  <a:schemeClr val="bg2">
                    <a:lumMod val="90000"/>
                  </a:schemeClr>
                </a:solidFill>
                <a:latin typeface="+mj-lt"/>
              </a:rPr>
              <a:t>Transport</a:t>
            </a:r>
            <a:r>
              <a:rPr lang="it-IT" dirty="0">
                <a:solidFill>
                  <a:schemeClr val="bg2">
                    <a:lumMod val="90000"/>
                  </a:schemeClr>
                </a:solidFill>
                <a:latin typeface="+mj-lt"/>
              </a:rPr>
              <a:t> </a:t>
            </a:r>
            <a:r>
              <a:rPr lang="it-IT" dirty="0" err="1">
                <a:solidFill>
                  <a:schemeClr val="bg2">
                    <a:lumMod val="90000"/>
                  </a:schemeClr>
                </a:solidFill>
                <a:latin typeface="+mj-lt"/>
              </a:rPr>
              <a:t>Layer</a:t>
            </a:r>
            <a:r>
              <a:rPr lang="it-IT" dirty="0">
                <a:solidFill>
                  <a:schemeClr val="bg2">
                    <a:lumMod val="90000"/>
                  </a:schemeClr>
                </a:solidFill>
                <a:latin typeface="+mj-lt"/>
              </a:rPr>
              <a:t> – TCP/UDP</a:t>
            </a:r>
          </a:p>
        </p:txBody>
      </p:sp>
      <p:sp>
        <p:nvSpPr>
          <p:cNvPr id="49" name="Rettangolo 48">
            <a:extLst>
              <a:ext uri="{FF2B5EF4-FFF2-40B4-BE49-F238E27FC236}">
                <a16:creationId xmlns:a16="http://schemas.microsoft.com/office/drawing/2014/main" id="{31FBFEE7-20C7-4841-B4CB-173A2C2735C8}"/>
              </a:ext>
            </a:extLst>
          </p:cNvPr>
          <p:cNvSpPr/>
          <p:nvPr/>
        </p:nvSpPr>
        <p:spPr bwMode="auto">
          <a:xfrm>
            <a:off x="2390278" y="4705144"/>
            <a:ext cx="2427171" cy="105877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it-IT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it-IT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Link 1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0" name="Rettangolo 49">
            <a:extLst>
              <a:ext uri="{FF2B5EF4-FFF2-40B4-BE49-F238E27FC236}">
                <a16:creationId xmlns:a16="http://schemas.microsoft.com/office/drawing/2014/main" id="{18D7C6AA-2D54-49B8-B233-8F7A9A625351}"/>
              </a:ext>
            </a:extLst>
          </p:cNvPr>
          <p:cNvSpPr/>
          <p:nvPr/>
        </p:nvSpPr>
        <p:spPr bwMode="auto">
          <a:xfrm>
            <a:off x="5088521" y="4705144"/>
            <a:ext cx="2427171" cy="105877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it-IT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it-IT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Link 2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1" name="Rettangolo 50">
            <a:extLst>
              <a:ext uri="{FF2B5EF4-FFF2-40B4-BE49-F238E27FC236}">
                <a16:creationId xmlns:a16="http://schemas.microsoft.com/office/drawing/2014/main" id="{DA9F6893-E787-4418-9EFF-956C2B89CF84}"/>
              </a:ext>
            </a:extLst>
          </p:cNvPr>
          <p:cNvSpPr/>
          <p:nvPr/>
        </p:nvSpPr>
        <p:spPr bwMode="auto">
          <a:xfrm>
            <a:off x="7690514" y="4705144"/>
            <a:ext cx="2427171" cy="105877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it-IT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it-IT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Link N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52" name="Gruppo 51">
            <a:extLst>
              <a:ext uri="{FF2B5EF4-FFF2-40B4-BE49-F238E27FC236}">
                <a16:creationId xmlns:a16="http://schemas.microsoft.com/office/drawing/2014/main" id="{737DACB4-24DB-42B9-86FC-677D33E3DB74}"/>
              </a:ext>
            </a:extLst>
          </p:cNvPr>
          <p:cNvGrpSpPr/>
          <p:nvPr/>
        </p:nvGrpSpPr>
        <p:grpSpPr>
          <a:xfrm>
            <a:off x="2534565" y="4437246"/>
            <a:ext cx="527781" cy="1593515"/>
            <a:chOff x="798896" y="499105"/>
            <a:chExt cx="527781" cy="2879363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3" name="Rettangolo 52">
              <a:extLst>
                <a:ext uri="{FF2B5EF4-FFF2-40B4-BE49-F238E27FC236}">
                  <a16:creationId xmlns:a16="http://schemas.microsoft.com/office/drawing/2014/main" id="{E9CADCE1-0687-4F5C-B6E6-3CE52DA3E73C}"/>
                </a:ext>
              </a:extLst>
            </p:cNvPr>
            <p:cNvSpPr/>
            <p:nvPr/>
          </p:nvSpPr>
          <p:spPr bwMode="auto">
            <a:xfrm>
              <a:off x="798896" y="1819177"/>
              <a:ext cx="240631" cy="895149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54" name="Rettangolo 53">
              <a:extLst>
                <a:ext uri="{FF2B5EF4-FFF2-40B4-BE49-F238E27FC236}">
                  <a16:creationId xmlns:a16="http://schemas.microsoft.com/office/drawing/2014/main" id="{743082FC-BF98-4513-9F08-02849A60CC8F}"/>
                </a:ext>
              </a:extLst>
            </p:cNvPr>
            <p:cNvSpPr/>
            <p:nvPr/>
          </p:nvSpPr>
          <p:spPr bwMode="auto">
            <a:xfrm>
              <a:off x="1086046" y="1817577"/>
              <a:ext cx="240631" cy="895149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cxnSp>
          <p:nvCxnSpPr>
            <p:cNvPr id="55" name="Connettore 4 54">
              <a:extLst>
                <a:ext uri="{FF2B5EF4-FFF2-40B4-BE49-F238E27FC236}">
                  <a16:creationId xmlns:a16="http://schemas.microsoft.com/office/drawing/2014/main" id="{AE706F38-B43C-4A72-BFAF-2BACE203ECF2}"/>
                </a:ext>
              </a:extLst>
            </p:cNvPr>
            <p:cNvCxnSpPr>
              <a:stCxn id="53" idx="2"/>
            </p:cNvCxnSpPr>
            <p:nvPr/>
          </p:nvCxnSpPr>
          <p:spPr bwMode="auto">
            <a:xfrm rot="5400000">
              <a:off x="587142" y="3046396"/>
              <a:ext cx="664141" cy="1"/>
            </a:xfrm>
            <a:prstGeom prst="bentConnector3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6" name="Connettore 4 55">
              <a:extLst>
                <a:ext uri="{FF2B5EF4-FFF2-40B4-BE49-F238E27FC236}">
                  <a16:creationId xmlns:a16="http://schemas.microsoft.com/office/drawing/2014/main" id="{60DE1A3D-A059-4914-8361-50DAAF795E76}"/>
                </a:ext>
              </a:extLst>
            </p:cNvPr>
            <p:cNvCxnSpPr>
              <a:endCxn id="54" idx="2"/>
            </p:cNvCxnSpPr>
            <p:nvPr/>
          </p:nvCxnSpPr>
          <p:spPr bwMode="auto">
            <a:xfrm rot="5400000" flipH="1" flipV="1">
              <a:off x="873491" y="3045597"/>
              <a:ext cx="665741" cy="1"/>
            </a:xfrm>
            <a:prstGeom prst="bentConnector3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7" name="Connettore 4 56">
              <a:extLst>
                <a:ext uri="{FF2B5EF4-FFF2-40B4-BE49-F238E27FC236}">
                  <a16:creationId xmlns:a16="http://schemas.microsoft.com/office/drawing/2014/main" id="{5C327901-3BCA-4057-9679-E26186590283}"/>
                </a:ext>
              </a:extLst>
            </p:cNvPr>
            <p:cNvCxnSpPr>
              <a:stCxn id="54" idx="0"/>
            </p:cNvCxnSpPr>
            <p:nvPr/>
          </p:nvCxnSpPr>
          <p:spPr bwMode="auto">
            <a:xfrm rot="5400000" flipH="1" flipV="1">
              <a:off x="549935" y="1155534"/>
              <a:ext cx="1318470" cy="5616"/>
            </a:xfrm>
            <a:prstGeom prst="bentConnector3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8" name="Connettore 4 57">
              <a:extLst>
                <a:ext uri="{FF2B5EF4-FFF2-40B4-BE49-F238E27FC236}">
                  <a16:creationId xmlns:a16="http://schemas.microsoft.com/office/drawing/2014/main" id="{656268AA-668F-4DF2-9DB2-EB4291604518}"/>
                </a:ext>
              </a:extLst>
            </p:cNvPr>
            <p:cNvCxnSpPr>
              <a:endCxn id="53" idx="0"/>
            </p:cNvCxnSpPr>
            <p:nvPr/>
          </p:nvCxnSpPr>
          <p:spPr bwMode="auto">
            <a:xfrm rot="16200000" flipH="1">
              <a:off x="259177" y="1159139"/>
              <a:ext cx="1320069" cy="1"/>
            </a:xfrm>
            <a:prstGeom prst="bentConnector3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9" name="Gruppo 58">
            <a:extLst>
              <a:ext uri="{FF2B5EF4-FFF2-40B4-BE49-F238E27FC236}">
                <a16:creationId xmlns:a16="http://schemas.microsoft.com/office/drawing/2014/main" id="{52904695-89B4-4B1A-8C46-B79479EF3796}"/>
              </a:ext>
            </a:extLst>
          </p:cNvPr>
          <p:cNvGrpSpPr/>
          <p:nvPr/>
        </p:nvGrpSpPr>
        <p:grpSpPr>
          <a:xfrm>
            <a:off x="5133475" y="4437246"/>
            <a:ext cx="527781" cy="1562137"/>
            <a:chOff x="798896" y="555803"/>
            <a:chExt cx="527781" cy="282266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60" name="Rettangolo 59">
              <a:extLst>
                <a:ext uri="{FF2B5EF4-FFF2-40B4-BE49-F238E27FC236}">
                  <a16:creationId xmlns:a16="http://schemas.microsoft.com/office/drawing/2014/main" id="{7AC6390A-DA8F-4BED-8D47-C2C22018A326}"/>
                </a:ext>
              </a:extLst>
            </p:cNvPr>
            <p:cNvSpPr/>
            <p:nvPr/>
          </p:nvSpPr>
          <p:spPr bwMode="auto">
            <a:xfrm>
              <a:off x="798896" y="1819177"/>
              <a:ext cx="240631" cy="895149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61" name="Rettangolo 60">
              <a:extLst>
                <a:ext uri="{FF2B5EF4-FFF2-40B4-BE49-F238E27FC236}">
                  <a16:creationId xmlns:a16="http://schemas.microsoft.com/office/drawing/2014/main" id="{36C1A1A4-7546-43AD-8055-66DDAE28E42B}"/>
                </a:ext>
              </a:extLst>
            </p:cNvPr>
            <p:cNvSpPr/>
            <p:nvPr/>
          </p:nvSpPr>
          <p:spPr bwMode="auto">
            <a:xfrm>
              <a:off x="1086046" y="1817577"/>
              <a:ext cx="240631" cy="895149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cxnSp>
          <p:nvCxnSpPr>
            <p:cNvPr id="62" name="Connettore 4 61">
              <a:extLst>
                <a:ext uri="{FF2B5EF4-FFF2-40B4-BE49-F238E27FC236}">
                  <a16:creationId xmlns:a16="http://schemas.microsoft.com/office/drawing/2014/main" id="{23790F98-9822-41BC-9C99-D7847E44AB7C}"/>
                </a:ext>
              </a:extLst>
            </p:cNvPr>
            <p:cNvCxnSpPr>
              <a:stCxn id="60" idx="2"/>
            </p:cNvCxnSpPr>
            <p:nvPr/>
          </p:nvCxnSpPr>
          <p:spPr bwMode="auto">
            <a:xfrm rot="5400000">
              <a:off x="587142" y="3046396"/>
              <a:ext cx="664141" cy="1"/>
            </a:xfrm>
            <a:prstGeom prst="bentConnector3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3" name="Connettore 4 62">
              <a:extLst>
                <a:ext uri="{FF2B5EF4-FFF2-40B4-BE49-F238E27FC236}">
                  <a16:creationId xmlns:a16="http://schemas.microsoft.com/office/drawing/2014/main" id="{8DB04931-801F-447F-BA5C-637FC8F36828}"/>
                </a:ext>
              </a:extLst>
            </p:cNvPr>
            <p:cNvCxnSpPr>
              <a:endCxn id="61" idx="2"/>
            </p:cNvCxnSpPr>
            <p:nvPr/>
          </p:nvCxnSpPr>
          <p:spPr bwMode="auto">
            <a:xfrm rot="5400000" flipH="1" flipV="1">
              <a:off x="873491" y="3045597"/>
              <a:ext cx="665741" cy="1"/>
            </a:xfrm>
            <a:prstGeom prst="bentConnector3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4" name="Connettore 4 63">
              <a:extLst>
                <a:ext uri="{FF2B5EF4-FFF2-40B4-BE49-F238E27FC236}">
                  <a16:creationId xmlns:a16="http://schemas.microsoft.com/office/drawing/2014/main" id="{F236B58F-F2F4-479F-82E7-3BC8968A7D29}"/>
                </a:ext>
              </a:extLst>
            </p:cNvPr>
            <p:cNvCxnSpPr>
              <a:stCxn id="61" idx="0"/>
            </p:cNvCxnSpPr>
            <p:nvPr/>
          </p:nvCxnSpPr>
          <p:spPr bwMode="auto">
            <a:xfrm rot="5400000" flipH="1" flipV="1">
              <a:off x="575476" y="1186691"/>
              <a:ext cx="1261772" cy="1"/>
            </a:xfrm>
            <a:prstGeom prst="bentConnector3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5" name="Connettore 4 64">
              <a:extLst>
                <a:ext uri="{FF2B5EF4-FFF2-40B4-BE49-F238E27FC236}">
                  <a16:creationId xmlns:a16="http://schemas.microsoft.com/office/drawing/2014/main" id="{C2CA0EA9-505B-4F07-BCA0-65CEBF537B5A}"/>
                </a:ext>
              </a:extLst>
            </p:cNvPr>
            <p:cNvCxnSpPr>
              <a:endCxn id="60" idx="0"/>
            </p:cNvCxnSpPr>
            <p:nvPr/>
          </p:nvCxnSpPr>
          <p:spPr bwMode="auto">
            <a:xfrm rot="16200000" flipH="1">
              <a:off x="287526" y="1187488"/>
              <a:ext cx="1263372" cy="1"/>
            </a:xfrm>
            <a:prstGeom prst="bentConnector3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6" name="Gruppo 65">
            <a:extLst>
              <a:ext uri="{FF2B5EF4-FFF2-40B4-BE49-F238E27FC236}">
                <a16:creationId xmlns:a16="http://schemas.microsoft.com/office/drawing/2014/main" id="{465FBC4F-3340-4F12-B515-BA23236CE613}"/>
              </a:ext>
            </a:extLst>
          </p:cNvPr>
          <p:cNvGrpSpPr/>
          <p:nvPr/>
        </p:nvGrpSpPr>
        <p:grpSpPr>
          <a:xfrm>
            <a:off x="7780510" y="4437248"/>
            <a:ext cx="527781" cy="1530759"/>
            <a:chOff x="798896" y="612503"/>
            <a:chExt cx="527781" cy="2765967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67" name="Rettangolo 66">
              <a:extLst>
                <a:ext uri="{FF2B5EF4-FFF2-40B4-BE49-F238E27FC236}">
                  <a16:creationId xmlns:a16="http://schemas.microsoft.com/office/drawing/2014/main" id="{76B7B190-B1A5-4C6B-88D3-639F72288452}"/>
                </a:ext>
              </a:extLst>
            </p:cNvPr>
            <p:cNvSpPr/>
            <p:nvPr/>
          </p:nvSpPr>
          <p:spPr bwMode="auto">
            <a:xfrm>
              <a:off x="798896" y="1819177"/>
              <a:ext cx="240631" cy="895149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68" name="Rettangolo 67">
              <a:extLst>
                <a:ext uri="{FF2B5EF4-FFF2-40B4-BE49-F238E27FC236}">
                  <a16:creationId xmlns:a16="http://schemas.microsoft.com/office/drawing/2014/main" id="{11F4A134-E47E-4977-A63B-DD1F4C85C5E3}"/>
                </a:ext>
              </a:extLst>
            </p:cNvPr>
            <p:cNvSpPr/>
            <p:nvPr/>
          </p:nvSpPr>
          <p:spPr bwMode="auto">
            <a:xfrm>
              <a:off x="1086046" y="1817577"/>
              <a:ext cx="240631" cy="895149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cxnSp>
          <p:nvCxnSpPr>
            <p:cNvPr id="69" name="Connettore 4 68">
              <a:extLst>
                <a:ext uri="{FF2B5EF4-FFF2-40B4-BE49-F238E27FC236}">
                  <a16:creationId xmlns:a16="http://schemas.microsoft.com/office/drawing/2014/main" id="{A78C1D14-3AB9-4C86-B91F-4AA747B20C4C}"/>
                </a:ext>
              </a:extLst>
            </p:cNvPr>
            <p:cNvCxnSpPr>
              <a:stCxn id="67" idx="2"/>
            </p:cNvCxnSpPr>
            <p:nvPr/>
          </p:nvCxnSpPr>
          <p:spPr bwMode="auto">
            <a:xfrm rot="5400000">
              <a:off x="587142" y="3046396"/>
              <a:ext cx="664141" cy="1"/>
            </a:xfrm>
            <a:prstGeom prst="bentConnector3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0" name="Connettore 4 69">
              <a:extLst>
                <a:ext uri="{FF2B5EF4-FFF2-40B4-BE49-F238E27FC236}">
                  <a16:creationId xmlns:a16="http://schemas.microsoft.com/office/drawing/2014/main" id="{850C759D-42F0-4B2B-9210-93D1036A9278}"/>
                </a:ext>
              </a:extLst>
            </p:cNvPr>
            <p:cNvCxnSpPr>
              <a:endCxn id="68" idx="2"/>
            </p:cNvCxnSpPr>
            <p:nvPr/>
          </p:nvCxnSpPr>
          <p:spPr bwMode="auto">
            <a:xfrm rot="5400000" flipH="1" flipV="1">
              <a:off x="873489" y="3045598"/>
              <a:ext cx="665743" cy="1"/>
            </a:xfrm>
            <a:prstGeom prst="bentConnector3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1" name="Connettore 4 70">
              <a:extLst>
                <a:ext uri="{FF2B5EF4-FFF2-40B4-BE49-F238E27FC236}">
                  <a16:creationId xmlns:a16="http://schemas.microsoft.com/office/drawing/2014/main" id="{7FDD2772-0801-4CDA-AED8-A22EA11AB3A4}"/>
                </a:ext>
              </a:extLst>
            </p:cNvPr>
            <p:cNvCxnSpPr>
              <a:stCxn id="68" idx="0"/>
            </p:cNvCxnSpPr>
            <p:nvPr/>
          </p:nvCxnSpPr>
          <p:spPr bwMode="auto">
            <a:xfrm rot="5400000" flipH="1" flipV="1">
              <a:off x="606633" y="1212233"/>
              <a:ext cx="1205075" cy="5617"/>
            </a:xfrm>
            <a:prstGeom prst="bentConnector3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2" name="Connettore 4 71">
              <a:extLst>
                <a:ext uri="{FF2B5EF4-FFF2-40B4-BE49-F238E27FC236}">
                  <a16:creationId xmlns:a16="http://schemas.microsoft.com/office/drawing/2014/main" id="{B8CDFFBF-2ED3-4B52-B731-5F808422063A}"/>
                </a:ext>
              </a:extLst>
            </p:cNvPr>
            <p:cNvCxnSpPr>
              <a:endCxn id="67" idx="0"/>
            </p:cNvCxnSpPr>
            <p:nvPr/>
          </p:nvCxnSpPr>
          <p:spPr bwMode="auto">
            <a:xfrm rot="5400000">
              <a:off x="319052" y="1212664"/>
              <a:ext cx="1206674" cy="6351"/>
            </a:xfrm>
            <a:prstGeom prst="bentConnector3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81" name="CasellaDiTesto 80">
            <a:extLst>
              <a:ext uri="{FF2B5EF4-FFF2-40B4-BE49-F238E27FC236}">
                <a16:creationId xmlns:a16="http://schemas.microsoft.com/office/drawing/2014/main" id="{BA3A2686-8D3D-438F-AD2B-DA2625403676}"/>
              </a:ext>
            </a:extLst>
          </p:cNvPr>
          <p:cNvSpPr txBox="1"/>
          <p:nvPr/>
        </p:nvSpPr>
        <p:spPr>
          <a:xfrm>
            <a:off x="4976814" y="2406650"/>
            <a:ext cx="922337" cy="584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1600" dirty="0" err="1">
                <a:solidFill>
                  <a:schemeClr val="bg2">
                    <a:lumMod val="90000"/>
                  </a:schemeClr>
                </a:solidFill>
                <a:latin typeface="+mj-lt"/>
              </a:rPr>
              <a:t>Listening</a:t>
            </a:r>
            <a:endParaRPr lang="it-IT" sz="1600" dirty="0">
              <a:solidFill>
                <a:schemeClr val="bg2">
                  <a:lumMod val="90000"/>
                </a:schemeClr>
              </a:solidFill>
              <a:latin typeface="+mj-lt"/>
            </a:endParaRPr>
          </a:p>
          <a:p>
            <a:pPr algn="ctr">
              <a:defRPr/>
            </a:pPr>
            <a:r>
              <a:rPr lang="it-IT" sz="1600" dirty="0" err="1">
                <a:solidFill>
                  <a:schemeClr val="bg2">
                    <a:lumMod val="90000"/>
                  </a:schemeClr>
                </a:solidFill>
                <a:latin typeface="+mj-lt"/>
              </a:rPr>
              <a:t>Socket</a:t>
            </a:r>
            <a:endParaRPr lang="it-IT" sz="1600" dirty="0">
              <a:solidFill>
                <a:schemeClr val="bg2">
                  <a:lumMod val="90000"/>
                </a:schemeClr>
              </a:solidFill>
              <a:latin typeface="+mj-lt"/>
            </a:endParaRPr>
          </a:p>
        </p:txBody>
      </p:sp>
      <p:sp>
        <p:nvSpPr>
          <p:cNvPr id="82" name="Rettangolo 81">
            <a:extLst>
              <a:ext uri="{FF2B5EF4-FFF2-40B4-BE49-F238E27FC236}">
                <a16:creationId xmlns:a16="http://schemas.microsoft.com/office/drawing/2014/main" id="{4B3D3B17-160F-4B76-AA1A-56E35F68C07B}"/>
              </a:ext>
            </a:extLst>
          </p:cNvPr>
          <p:cNvSpPr/>
          <p:nvPr/>
        </p:nvSpPr>
        <p:spPr bwMode="auto">
          <a:xfrm>
            <a:off x="7780338" y="3551239"/>
            <a:ext cx="1217612" cy="7699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it-IT" dirty="0">
                <a:latin typeface="+mj-lt"/>
              </a:rPr>
              <a:t>Routing</a:t>
            </a:r>
          </a:p>
          <a:p>
            <a:pPr>
              <a:defRPr/>
            </a:pPr>
            <a:r>
              <a:rPr lang="it-IT" dirty="0" err="1">
                <a:latin typeface="+mj-lt"/>
              </a:rPr>
              <a:t>Tables</a:t>
            </a:r>
            <a:endParaRPr lang="it-IT" dirty="0">
              <a:latin typeface="+mj-lt"/>
            </a:endParaRPr>
          </a:p>
          <a:p>
            <a:pPr>
              <a:defRPr/>
            </a:pPr>
            <a:endParaRPr lang="it-IT" dirty="0"/>
          </a:p>
        </p:txBody>
      </p:sp>
      <p:sp>
        <p:nvSpPr>
          <p:cNvPr id="83" name="Ovale 82">
            <a:extLst>
              <a:ext uri="{FF2B5EF4-FFF2-40B4-BE49-F238E27FC236}">
                <a16:creationId xmlns:a16="http://schemas.microsoft.com/office/drawing/2014/main" id="{4D8FB7CC-D668-4545-B199-0DD0A65CA58F}"/>
              </a:ext>
            </a:extLst>
          </p:cNvPr>
          <p:cNvSpPr/>
          <p:nvPr/>
        </p:nvSpPr>
        <p:spPr bwMode="auto">
          <a:xfrm>
            <a:off x="8188325" y="295275"/>
            <a:ext cx="1289050" cy="69215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it-IT" sz="1100" dirty="0">
                <a:solidFill>
                  <a:schemeClr val="bg2">
                    <a:lumMod val="90000"/>
                  </a:schemeClr>
                </a:solidFill>
              </a:rPr>
              <a:t>Application</a:t>
            </a:r>
          </a:p>
        </p:txBody>
      </p:sp>
      <p:sp>
        <p:nvSpPr>
          <p:cNvPr id="85" name="Ovale 84">
            <a:extLst>
              <a:ext uri="{FF2B5EF4-FFF2-40B4-BE49-F238E27FC236}">
                <a16:creationId xmlns:a16="http://schemas.microsoft.com/office/drawing/2014/main" id="{55A49531-DF0A-4CC3-ADBC-F4B90A862050}"/>
              </a:ext>
            </a:extLst>
          </p:cNvPr>
          <p:cNvSpPr/>
          <p:nvPr/>
        </p:nvSpPr>
        <p:spPr bwMode="auto">
          <a:xfrm>
            <a:off x="5973763" y="295275"/>
            <a:ext cx="1289050" cy="69215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it-IT" sz="1100" dirty="0">
                <a:solidFill>
                  <a:schemeClr val="bg2">
                    <a:lumMod val="90000"/>
                  </a:schemeClr>
                </a:solidFill>
              </a:rPr>
              <a:t>Application</a:t>
            </a:r>
          </a:p>
        </p:txBody>
      </p:sp>
      <p:cxnSp>
        <p:nvCxnSpPr>
          <p:cNvPr id="155670" name="Connettore 4 91">
            <a:extLst>
              <a:ext uri="{FF2B5EF4-FFF2-40B4-BE49-F238E27FC236}">
                <a16:creationId xmlns:a16="http://schemas.microsoft.com/office/drawing/2014/main" id="{FC989613-58BA-4C0C-9328-817BB13B158F}"/>
              </a:ext>
            </a:extLst>
          </p:cNvPr>
          <p:cNvCxnSpPr>
            <a:cxnSpLocks noChangeShapeType="1"/>
            <a:stCxn id="45" idx="0"/>
            <a:endCxn id="85" idx="4"/>
          </p:cNvCxnSpPr>
          <p:nvPr/>
        </p:nvCxnSpPr>
        <p:spPr bwMode="auto">
          <a:xfrm rot="5400000" flipH="1" flipV="1">
            <a:off x="4874419" y="958056"/>
            <a:ext cx="1714500" cy="1773238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3" name="Group 119">
            <a:extLst>
              <a:ext uri="{FF2B5EF4-FFF2-40B4-BE49-F238E27FC236}">
                <a16:creationId xmlns:a16="http://schemas.microsoft.com/office/drawing/2014/main" id="{6D9B72F6-6916-4EEB-B320-73EA0691C366}"/>
              </a:ext>
            </a:extLst>
          </p:cNvPr>
          <p:cNvGrpSpPr>
            <a:grpSpLocks/>
          </p:cNvGrpSpPr>
          <p:nvPr/>
        </p:nvGrpSpPr>
        <p:grpSpPr bwMode="auto">
          <a:xfrm>
            <a:off x="493713" y="271972"/>
            <a:ext cx="939800" cy="539877"/>
            <a:chOff x="3600" y="219"/>
            <a:chExt cx="360" cy="175"/>
          </a:xfrm>
        </p:grpSpPr>
        <p:sp>
          <p:nvSpPr>
            <p:cNvPr id="74" name="Oval 120">
              <a:extLst>
                <a:ext uri="{FF2B5EF4-FFF2-40B4-BE49-F238E27FC236}">
                  <a16:creationId xmlns:a16="http://schemas.microsoft.com/office/drawing/2014/main" id="{2C9A14A6-8E02-42CD-B152-CDC4BE62E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75" name="Line 121">
              <a:extLst>
                <a:ext uri="{FF2B5EF4-FFF2-40B4-BE49-F238E27FC236}">
                  <a16:creationId xmlns:a16="http://schemas.microsoft.com/office/drawing/2014/main" id="{969E5B7D-7F12-420D-B839-8C3FFBDD52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6" name="Line 122">
              <a:extLst>
                <a:ext uri="{FF2B5EF4-FFF2-40B4-BE49-F238E27FC236}">
                  <a16:creationId xmlns:a16="http://schemas.microsoft.com/office/drawing/2014/main" id="{C4E65104-E72E-4669-834D-8955E0F252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77" name="Rectangle 123">
              <a:extLst>
                <a:ext uri="{FF2B5EF4-FFF2-40B4-BE49-F238E27FC236}">
                  <a16:creationId xmlns:a16="http://schemas.microsoft.com/office/drawing/2014/main" id="{91DC0AE4-6733-400A-B1A8-39F57BDD8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78" name="Oval 124">
              <a:extLst>
                <a:ext uri="{FF2B5EF4-FFF2-40B4-BE49-F238E27FC236}">
                  <a16:creationId xmlns:a16="http://schemas.microsoft.com/office/drawing/2014/main" id="{F52412D8-492C-4CEE-B36F-0587179FB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79" name="Group 125">
              <a:extLst>
                <a:ext uri="{FF2B5EF4-FFF2-40B4-BE49-F238E27FC236}">
                  <a16:creationId xmlns:a16="http://schemas.microsoft.com/office/drawing/2014/main" id="{C41F1454-B75F-4050-93EF-93D5BAB4F2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8" name="Line 126">
                <a:extLst>
                  <a:ext uri="{FF2B5EF4-FFF2-40B4-BE49-F238E27FC236}">
                    <a16:creationId xmlns:a16="http://schemas.microsoft.com/office/drawing/2014/main" id="{BD17862F-D031-4011-BEEC-C7D1176904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9" name="Line 127">
                <a:extLst>
                  <a:ext uri="{FF2B5EF4-FFF2-40B4-BE49-F238E27FC236}">
                    <a16:creationId xmlns:a16="http://schemas.microsoft.com/office/drawing/2014/main" id="{469AF864-9BA9-4397-B44D-E5A0C5A80F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0" name="Line 128">
                <a:extLst>
                  <a:ext uri="{FF2B5EF4-FFF2-40B4-BE49-F238E27FC236}">
                    <a16:creationId xmlns:a16="http://schemas.microsoft.com/office/drawing/2014/main" id="{8246880F-0795-4121-8BE3-926E8EB53F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80" name="Group 129">
              <a:extLst>
                <a:ext uri="{FF2B5EF4-FFF2-40B4-BE49-F238E27FC236}">
                  <a16:creationId xmlns:a16="http://schemas.microsoft.com/office/drawing/2014/main" id="{E021ADD0-4F74-4CD2-B508-B44E5EB4AFFF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" name="Line 130">
                <a:extLst>
                  <a:ext uri="{FF2B5EF4-FFF2-40B4-BE49-F238E27FC236}">
                    <a16:creationId xmlns:a16="http://schemas.microsoft.com/office/drawing/2014/main" id="{6EE42B1F-7D84-4AD4-B005-FA64382B36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6" name="Line 131">
                <a:extLst>
                  <a:ext uri="{FF2B5EF4-FFF2-40B4-BE49-F238E27FC236}">
                    <a16:creationId xmlns:a16="http://schemas.microsoft.com/office/drawing/2014/main" id="{40F50705-4377-4BD3-B20A-58AD8448F2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87" name="Line 132">
                <a:extLst>
                  <a:ext uri="{FF2B5EF4-FFF2-40B4-BE49-F238E27FC236}">
                    <a16:creationId xmlns:a16="http://schemas.microsoft.com/office/drawing/2014/main" id="{9FF81F6E-EF4A-4061-ADC2-C45CA9D30D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sp>
        <p:nvSpPr>
          <p:cNvPr id="155671" name="Titolo 1">
            <a:extLst>
              <a:ext uri="{FF2B5EF4-FFF2-40B4-BE49-F238E27FC236}">
                <a16:creationId xmlns:a16="http://schemas.microsoft.com/office/drawing/2014/main" id="{68572406-8C9D-4E86-A620-23EDEDC88B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0350" y="17464"/>
            <a:ext cx="7772400" cy="733425"/>
          </a:xfrm>
        </p:spPr>
        <p:txBody>
          <a:bodyPr/>
          <a:lstStyle/>
          <a:p>
            <a:pPr eaLnBrk="1" hangingPunct="1"/>
            <a:r>
              <a:rPr lang="it-IT" altLang="it-IT" sz="3600" dirty="0"/>
              <a:t>Router – </a:t>
            </a:r>
            <a:r>
              <a:rPr lang="it-IT" altLang="it-IT" sz="3600" dirty="0" err="1"/>
              <a:t>Only</a:t>
            </a:r>
            <a:r>
              <a:rPr lang="it-IT" altLang="it-IT" sz="3600" dirty="0"/>
              <a:t> </a:t>
            </a:r>
            <a:r>
              <a:rPr lang="it-IT" altLang="it-IT" sz="3600" dirty="0" err="1"/>
              <a:t>layer</a:t>
            </a:r>
            <a:r>
              <a:rPr lang="it-IT" altLang="it-IT" sz="3600" dirty="0"/>
              <a:t> 3-2-1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96" name="Titolo 1">
            <a:extLst>
              <a:ext uri="{FF2B5EF4-FFF2-40B4-BE49-F238E27FC236}">
                <a16:creationId xmlns:a16="http://schemas.microsoft.com/office/drawing/2014/main" id="{9D0F6BC3-41A4-42EC-8FE8-EE24E4E267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0350" y="17464"/>
            <a:ext cx="7772400" cy="733425"/>
          </a:xfrm>
        </p:spPr>
        <p:txBody>
          <a:bodyPr/>
          <a:lstStyle/>
          <a:p>
            <a:pPr eaLnBrk="1" hangingPunct="1"/>
            <a:r>
              <a:rPr lang="it-IT" altLang="it-IT" sz="3600"/>
              <a:t>L2 Device – Only layer 2-1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630AB14-4895-40E4-8981-9877CB886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56675" name="Segnaposto numero diapositiva 3">
            <a:extLst>
              <a:ext uri="{FF2B5EF4-FFF2-40B4-BE49-F238E27FC236}">
                <a16:creationId xmlns:a16="http://schemas.microsoft.com/office/drawing/2014/main" id="{33434BEB-2526-47A2-A18F-A77ACC5267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it-IT" sz="1400">
                <a:cs typeface="Arial" panose="020B0604020202020204" pitchFamily="34" charset="0"/>
              </a:rPr>
              <a:t>1-</a:t>
            </a:r>
            <a:fld id="{EF2087D4-CE97-4E95-86DB-EC5F784A4658}" type="slidenum">
              <a:rPr lang="en-US" altLang="it-IT" sz="1400">
                <a:cs typeface="Arial" panose="020B0604020202020204" pitchFamily="34" charset="0"/>
              </a:rPr>
              <a:pPr eaLnBrk="0" hangingPunct="0"/>
              <a:t>29</a:t>
            </a:fld>
            <a:endParaRPr lang="en-US" altLang="it-IT" sz="1400">
              <a:cs typeface="Arial" panose="020B0604020202020204" pitchFamily="34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58F0B23-6D4A-4A2C-8B79-F58FA872E15C}"/>
              </a:ext>
            </a:extLst>
          </p:cNvPr>
          <p:cNvSpPr/>
          <p:nvPr/>
        </p:nvSpPr>
        <p:spPr bwMode="auto">
          <a:xfrm>
            <a:off x="2053389" y="3378468"/>
            <a:ext cx="8210350" cy="105877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9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it-IT" dirty="0">
                <a:solidFill>
                  <a:schemeClr val="bg2">
                    <a:lumMod val="90000"/>
                  </a:schemeClr>
                </a:solidFill>
              </a:rPr>
              <a:t>Network </a:t>
            </a:r>
            <a:r>
              <a:rPr lang="it-IT" dirty="0" err="1">
                <a:solidFill>
                  <a:schemeClr val="bg2">
                    <a:lumMod val="90000"/>
                  </a:schemeClr>
                </a:solidFill>
              </a:rPr>
              <a:t>Layer</a:t>
            </a:r>
            <a:r>
              <a:rPr lang="it-IT" dirty="0">
                <a:solidFill>
                  <a:schemeClr val="bg2">
                    <a:lumMod val="90000"/>
                  </a:schemeClr>
                </a:solidFill>
              </a:rPr>
              <a:t> - IP</a:t>
            </a:r>
          </a:p>
        </p:txBody>
      </p:sp>
      <p:grpSp>
        <p:nvGrpSpPr>
          <p:cNvPr id="156677" name="Gruppo 22">
            <a:extLst>
              <a:ext uri="{FF2B5EF4-FFF2-40B4-BE49-F238E27FC236}">
                <a16:creationId xmlns:a16="http://schemas.microsoft.com/office/drawing/2014/main" id="{AE423C9E-2A46-4BD9-A2D2-54B72E7F2D9C}"/>
              </a:ext>
            </a:extLst>
          </p:cNvPr>
          <p:cNvGrpSpPr>
            <a:grpSpLocks/>
          </p:cNvGrpSpPr>
          <p:nvPr/>
        </p:nvGrpSpPr>
        <p:grpSpPr bwMode="auto">
          <a:xfrm>
            <a:off x="2322514" y="1366838"/>
            <a:ext cx="528637" cy="2011362"/>
            <a:chOff x="798896" y="1366787"/>
            <a:chExt cx="527781" cy="2011681"/>
          </a:xfrm>
        </p:grpSpPr>
        <p:sp>
          <p:nvSpPr>
            <p:cNvPr id="86059" name="Rettangolo 4">
              <a:extLst>
                <a:ext uri="{FF2B5EF4-FFF2-40B4-BE49-F238E27FC236}">
                  <a16:creationId xmlns:a16="http://schemas.microsoft.com/office/drawing/2014/main" id="{E9F5D2E8-B572-4DE2-A07C-BC8D35B31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896" y="1819296"/>
              <a:ext cx="240909" cy="895492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6060" name="Rettangolo 5">
              <a:extLst>
                <a:ext uri="{FF2B5EF4-FFF2-40B4-BE49-F238E27FC236}">
                  <a16:creationId xmlns:a16="http://schemas.microsoft.com/office/drawing/2014/main" id="{228FBAD7-6F7F-495A-A617-13CF4549DE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768" y="1817709"/>
              <a:ext cx="240909" cy="895492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156717" name="Connettore 4 12">
              <a:extLst>
                <a:ext uri="{FF2B5EF4-FFF2-40B4-BE49-F238E27FC236}">
                  <a16:creationId xmlns:a16="http://schemas.microsoft.com/office/drawing/2014/main" id="{37E0C877-697A-41C9-B52E-697DB9D793BE}"/>
                </a:ext>
              </a:extLst>
            </p:cNvPr>
            <p:cNvCxnSpPr>
              <a:cxnSpLocks noChangeShapeType="1"/>
              <a:stCxn id="86059" idx="2"/>
            </p:cNvCxnSpPr>
            <p:nvPr/>
          </p:nvCxnSpPr>
          <p:spPr bwMode="auto">
            <a:xfrm rot="5400000">
              <a:off x="587142" y="3046396"/>
              <a:ext cx="664141" cy="1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bg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6718" name="Connettore 4 14">
              <a:extLst>
                <a:ext uri="{FF2B5EF4-FFF2-40B4-BE49-F238E27FC236}">
                  <a16:creationId xmlns:a16="http://schemas.microsoft.com/office/drawing/2014/main" id="{D7CB1D09-0062-481E-A54D-31A90E53FFAA}"/>
                </a:ext>
              </a:extLst>
            </p:cNvPr>
            <p:cNvCxnSpPr>
              <a:cxnSpLocks noChangeShapeType="1"/>
              <a:endCxn id="86060" idx="2"/>
            </p:cNvCxnSpPr>
            <p:nvPr/>
          </p:nvCxnSpPr>
          <p:spPr bwMode="auto">
            <a:xfrm rot="5400000" flipH="1" flipV="1">
              <a:off x="873491" y="3045597"/>
              <a:ext cx="665741" cy="1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bg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6719" name="Connettore 4 16">
              <a:extLst>
                <a:ext uri="{FF2B5EF4-FFF2-40B4-BE49-F238E27FC236}">
                  <a16:creationId xmlns:a16="http://schemas.microsoft.com/office/drawing/2014/main" id="{C882F8C7-D846-4565-9210-6FAF5A6ADEF3}"/>
                </a:ext>
              </a:extLst>
            </p:cNvPr>
            <p:cNvCxnSpPr>
              <a:cxnSpLocks noChangeShapeType="1"/>
              <a:stCxn id="86060" idx="0"/>
            </p:cNvCxnSpPr>
            <p:nvPr/>
          </p:nvCxnSpPr>
          <p:spPr bwMode="auto">
            <a:xfrm rot="5400000" flipH="1" flipV="1">
              <a:off x="983774" y="1589375"/>
              <a:ext cx="450790" cy="5614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bg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6720" name="Connettore 4 19">
              <a:extLst>
                <a:ext uri="{FF2B5EF4-FFF2-40B4-BE49-F238E27FC236}">
                  <a16:creationId xmlns:a16="http://schemas.microsoft.com/office/drawing/2014/main" id="{11A12D5E-EF65-4A98-8BB6-0BE31870D3B3}"/>
                </a:ext>
              </a:extLst>
            </p:cNvPr>
            <p:cNvCxnSpPr>
              <a:cxnSpLocks noChangeShapeType="1"/>
              <a:endCxn id="86059" idx="0"/>
            </p:cNvCxnSpPr>
            <p:nvPr/>
          </p:nvCxnSpPr>
          <p:spPr bwMode="auto">
            <a:xfrm rot="5400000">
              <a:off x="696194" y="1589808"/>
              <a:ext cx="452388" cy="6351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bg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6678" name="Gruppo 23">
            <a:extLst>
              <a:ext uri="{FF2B5EF4-FFF2-40B4-BE49-F238E27FC236}">
                <a16:creationId xmlns:a16="http://schemas.microsoft.com/office/drawing/2014/main" id="{37EE27FF-3DCC-4D5C-8F2F-61A9BA9500AD}"/>
              </a:ext>
            </a:extLst>
          </p:cNvPr>
          <p:cNvGrpSpPr>
            <a:grpSpLocks/>
          </p:cNvGrpSpPr>
          <p:nvPr/>
        </p:nvGrpSpPr>
        <p:grpSpPr bwMode="auto">
          <a:xfrm>
            <a:off x="3263901" y="641350"/>
            <a:ext cx="3381375" cy="2725738"/>
            <a:chOff x="798896" y="652908"/>
            <a:chExt cx="3379330" cy="2725560"/>
          </a:xfrm>
        </p:grpSpPr>
        <p:sp>
          <p:nvSpPr>
            <p:cNvPr id="86053" name="Rettangolo 24">
              <a:extLst>
                <a:ext uri="{FF2B5EF4-FFF2-40B4-BE49-F238E27FC236}">
                  <a16:creationId xmlns:a16="http://schemas.microsoft.com/office/drawing/2014/main" id="{CBCF15A6-60EA-4B63-A6B0-245C2C0007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896" y="1819645"/>
              <a:ext cx="241154" cy="895292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6054" name="Rettangolo 25">
              <a:extLst>
                <a:ext uri="{FF2B5EF4-FFF2-40B4-BE49-F238E27FC236}">
                  <a16:creationId xmlns:a16="http://schemas.microsoft.com/office/drawing/2014/main" id="{6EB7DC8B-4BB9-47E4-9AD9-96194ECDD0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6060" y="1818057"/>
              <a:ext cx="241154" cy="895292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156711" name="Connettore 4 26">
              <a:extLst>
                <a:ext uri="{FF2B5EF4-FFF2-40B4-BE49-F238E27FC236}">
                  <a16:creationId xmlns:a16="http://schemas.microsoft.com/office/drawing/2014/main" id="{6FAC25F0-7B2B-4CBA-979C-5BEA46977816}"/>
                </a:ext>
              </a:extLst>
            </p:cNvPr>
            <p:cNvCxnSpPr>
              <a:cxnSpLocks noChangeShapeType="1"/>
              <a:stCxn id="86053" idx="2"/>
            </p:cNvCxnSpPr>
            <p:nvPr/>
          </p:nvCxnSpPr>
          <p:spPr bwMode="auto">
            <a:xfrm rot="5400000">
              <a:off x="587142" y="3046396"/>
              <a:ext cx="664141" cy="1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bg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6712" name="Connettore 4 27">
              <a:extLst>
                <a:ext uri="{FF2B5EF4-FFF2-40B4-BE49-F238E27FC236}">
                  <a16:creationId xmlns:a16="http://schemas.microsoft.com/office/drawing/2014/main" id="{EEB21522-AFE5-4669-AC87-F8888B250E93}"/>
                </a:ext>
              </a:extLst>
            </p:cNvPr>
            <p:cNvCxnSpPr>
              <a:cxnSpLocks noChangeShapeType="1"/>
              <a:endCxn id="86054" idx="2"/>
            </p:cNvCxnSpPr>
            <p:nvPr/>
          </p:nvCxnSpPr>
          <p:spPr bwMode="auto">
            <a:xfrm rot="5400000" flipH="1" flipV="1">
              <a:off x="873491" y="3045597"/>
              <a:ext cx="665741" cy="1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bg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6713" name="Connettore 4 28">
              <a:extLst>
                <a:ext uri="{FF2B5EF4-FFF2-40B4-BE49-F238E27FC236}">
                  <a16:creationId xmlns:a16="http://schemas.microsoft.com/office/drawing/2014/main" id="{71E4482A-B590-489A-90FE-B9C94BD94AB9}"/>
                </a:ext>
              </a:extLst>
            </p:cNvPr>
            <p:cNvCxnSpPr>
              <a:cxnSpLocks noChangeShapeType="1"/>
              <a:stCxn id="86054" idx="0"/>
              <a:endCxn id="85" idx="3"/>
            </p:cNvCxnSpPr>
            <p:nvPr/>
          </p:nvCxnSpPr>
          <p:spPr bwMode="auto">
            <a:xfrm rot="5400000" flipH="1" flipV="1">
              <a:off x="2232308" y="-128341"/>
              <a:ext cx="919972" cy="2971865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bg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6714" name="Connettore 4 29">
              <a:extLst>
                <a:ext uri="{FF2B5EF4-FFF2-40B4-BE49-F238E27FC236}">
                  <a16:creationId xmlns:a16="http://schemas.microsoft.com/office/drawing/2014/main" id="{50CC3B11-C6EB-480E-8C70-7B902B05D892}"/>
                </a:ext>
              </a:extLst>
            </p:cNvPr>
            <p:cNvCxnSpPr>
              <a:cxnSpLocks noChangeShapeType="1"/>
              <a:stCxn id="85" idx="2"/>
              <a:endCxn id="86053" idx="0"/>
            </p:cNvCxnSpPr>
            <p:nvPr/>
          </p:nvCxnSpPr>
          <p:spPr bwMode="auto">
            <a:xfrm rot="10800000" flipV="1">
              <a:off x="919212" y="652908"/>
              <a:ext cx="3070312" cy="1166268"/>
            </a:xfrm>
            <a:prstGeom prst="bentConnector2">
              <a:avLst/>
            </a:prstGeom>
            <a:noFill/>
            <a:ln w="9525" algn="ctr">
              <a:solidFill>
                <a:schemeClr val="bg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6679" name="Gruppo 30">
            <a:extLst>
              <a:ext uri="{FF2B5EF4-FFF2-40B4-BE49-F238E27FC236}">
                <a16:creationId xmlns:a16="http://schemas.microsoft.com/office/drawing/2014/main" id="{08FE9507-7EE2-4DF3-BA99-0A44C57B8D7B}"/>
              </a:ext>
            </a:extLst>
          </p:cNvPr>
          <p:cNvGrpSpPr>
            <a:grpSpLocks/>
          </p:cNvGrpSpPr>
          <p:nvPr/>
        </p:nvGrpSpPr>
        <p:grpSpPr bwMode="auto">
          <a:xfrm>
            <a:off x="8470900" y="987426"/>
            <a:ext cx="527050" cy="2379663"/>
            <a:chOff x="798896" y="999417"/>
            <a:chExt cx="527781" cy="2379051"/>
          </a:xfrm>
        </p:grpSpPr>
        <p:sp>
          <p:nvSpPr>
            <p:cNvPr id="86047" name="Rettangolo 31">
              <a:extLst>
                <a:ext uri="{FF2B5EF4-FFF2-40B4-BE49-F238E27FC236}">
                  <a16:creationId xmlns:a16="http://schemas.microsoft.com/office/drawing/2014/main" id="{8152CD71-0D4E-42FC-B6C9-FE8C5208C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896" y="1819944"/>
              <a:ext cx="240045" cy="89512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6048" name="Rettangolo 32">
              <a:extLst>
                <a:ext uri="{FF2B5EF4-FFF2-40B4-BE49-F238E27FC236}">
                  <a16:creationId xmlns:a16="http://schemas.microsoft.com/office/drawing/2014/main" id="{78AA8185-C69F-446F-BB10-1568D1232A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6633" y="1818356"/>
              <a:ext cx="240044" cy="89512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156705" name="Connettore 4 33">
              <a:extLst>
                <a:ext uri="{FF2B5EF4-FFF2-40B4-BE49-F238E27FC236}">
                  <a16:creationId xmlns:a16="http://schemas.microsoft.com/office/drawing/2014/main" id="{09C77C10-70F7-4098-9D32-25731CDDC42B}"/>
                </a:ext>
              </a:extLst>
            </p:cNvPr>
            <p:cNvCxnSpPr>
              <a:cxnSpLocks noChangeShapeType="1"/>
              <a:stCxn id="86047" idx="2"/>
            </p:cNvCxnSpPr>
            <p:nvPr/>
          </p:nvCxnSpPr>
          <p:spPr bwMode="auto">
            <a:xfrm rot="5400000">
              <a:off x="587142" y="3046396"/>
              <a:ext cx="664141" cy="1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bg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6706" name="Connettore 4 34">
              <a:extLst>
                <a:ext uri="{FF2B5EF4-FFF2-40B4-BE49-F238E27FC236}">
                  <a16:creationId xmlns:a16="http://schemas.microsoft.com/office/drawing/2014/main" id="{FE5CABC0-2FEA-442B-AE26-2125D1897932}"/>
                </a:ext>
              </a:extLst>
            </p:cNvPr>
            <p:cNvCxnSpPr>
              <a:cxnSpLocks noChangeShapeType="1"/>
              <a:endCxn id="86048" idx="2"/>
            </p:cNvCxnSpPr>
            <p:nvPr/>
          </p:nvCxnSpPr>
          <p:spPr bwMode="auto">
            <a:xfrm rot="5400000" flipH="1" flipV="1">
              <a:off x="873491" y="3045597"/>
              <a:ext cx="665741" cy="1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bg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6707" name="Connettore 4 35">
              <a:extLst>
                <a:ext uri="{FF2B5EF4-FFF2-40B4-BE49-F238E27FC236}">
                  <a16:creationId xmlns:a16="http://schemas.microsoft.com/office/drawing/2014/main" id="{F22E5B84-58E7-442F-81C4-52FE6C0E0D6F}"/>
                </a:ext>
              </a:extLst>
            </p:cNvPr>
            <p:cNvCxnSpPr>
              <a:cxnSpLocks noChangeShapeType="1"/>
              <a:stCxn id="86048" idx="0"/>
            </p:cNvCxnSpPr>
            <p:nvPr/>
          </p:nvCxnSpPr>
          <p:spPr bwMode="auto">
            <a:xfrm rot="5400000" flipH="1" flipV="1">
              <a:off x="857440" y="1348341"/>
              <a:ext cx="818159" cy="120315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bg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6708" name="Connettore 4 36">
              <a:extLst>
                <a:ext uri="{FF2B5EF4-FFF2-40B4-BE49-F238E27FC236}">
                  <a16:creationId xmlns:a16="http://schemas.microsoft.com/office/drawing/2014/main" id="{6F75CAFF-81DE-4B81-A471-B85A71A79B17}"/>
                </a:ext>
              </a:extLst>
            </p:cNvPr>
            <p:cNvCxnSpPr>
              <a:cxnSpLocks noChangeShapeType="1"/>
              <a:stCxn id="83" idx="4"/>
              <a:endCxn id="86047" idx="0"/>
            </p:cNvCxnSpPr>
            <p:nvPr/>
          </p:nvCxnSpPr>
          <p:spPr bwMode="auto">
            <a:xfrm rot="5400000">
              <a:off x="630525" y="1288105"/>
              <a:ext cx="819759" cy="242384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bg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56680" name="Gruppo 37">
            <a:extLst>
              <a:ext uri="{FF2B5EF4-FFF2-40B4-BE49-F238E27FC236}">
                <a16:creationId xmlns:a16="http://schemas.microsoft.com/office/drawing/2014/main" id="{9C91A0A3-D955-44CB-B100-59D0CC7B29F1}"/>
              </a:ext>
            </a:extLst>
          </p:cNvPr>
          <p:cNvGrpSpPr>
            <a:grpSpLocks/>
          </p:cNvGrpSpPr>
          <p:nvPr/>
        </p:nvGrpSpPr>
        <p:grpSpPr bwMode="auto">
          <a:xfrm>
            <a:off x="7708900" y="641350"/>
            <a:ext cx="668338" cy="2736850"/>
            <a:chOff x="798896" y="641681"/>
            <a:chExt cx="668673" cy="2736787"/>
          </a:xfrm>
        </p:grpSpPr>
        <p:sp>
          <p:nvSpPr>
            <p:cNvPr id="86041" name="Rettangolo 38">
              <a:extLst>
                <a:ext uri="{FF2B5EF4-FFF2-40B4-BE49-F238E27FC236}">
                  <a16:creationId xmlns:a16="http://schemas.microsoft.com/office/drawing/2014/main" id="{C2303C19-82BB-4AEA-869D-493A418F4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896" y="1819579"/>
              <a:ext cx="241421" cy="895329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6042" name="Rettangolo 39">
              <a:extLst>
                <a:ext uri="{FF2B5EF4-FFF2-40B4-BE49-F238E27FC236}">
                  <a16:creationId xmlns:a16="http://schemas.microsoft.com/office/drawing/2014/main" id="{954A58EF-83F8-4D6E-973C-2E950502D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6378" y="1817992"/>
              <a:ext cx="239832" cy="895329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cxnSp>
          <p:nvCxnSpPr>
            <p:cNvPr id="156699" name="Connettore 4 40">
              <a:extLst>
                <a:ext uri="{FF2B5EF4-FFF2-40B4-BE49-F238E27FC236}">
                  <a16:creationId xmlns:a16="http://schemas.microsoft.com/office/drawing/2014/main" id="{EB4CE0CA-3F92-4029-9D40-E28834207E84}"/>
                </a:ext>
              </a:extLst>
            </p:cNvPr>
            <p:cNvCxnSpPr>
              <a:cxnSpLocks noChangeShapeType="1"/>
              <a:stCxn id="86041" idx="2"/>
            </p:cNvCxnSpPr>
            <p:nvPr/>
          </p:nvCxnSpPr>
          <p:spPr bwMode="auto">
            <a:xfrm rot="5400000">
              <a:off x="587142" y="3046396"/>
              <a:ext cx="664141" cy="1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bg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6700" name="Connettore 4 41">
              <a:extLst>
                <a:ext uri="{FF2B5EF4-FFF2-40B4-BE49-F238E27FC236}">
                  <a16:creationId xmlns:a16="http://schemas.microsoft.com/office/drawing/2014/main" id="{751C7BEE-6B47-4730-9442-651CAFF6CF49}"/>
                </a:ext>
              </a:extLst>
            </p:cNvPr>
            <p:cNvCxnSpPr>
              <a:cxnSpLocks noChangeShapeType="1"/>
              <a:endCxn id="86042" idx="2"/>
            </p:cNvCxnSpPr>
            <p:nvPr/>
          </p:nvCxnSpPr>
          <p:spPr bwMode="auto">
            <a:xfrm rot="5400000" flipH="1" flipV="1">
              <a:off x="873491" y="3045597"/>
              <a:ext cx="665741" cy="1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bg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6701" name="Connettore 4 42">
              <a:extLst>
                <a:ext uri="{FF2B5EF4-FFF2-40B4-BE49-F238E27FC236}">
                  <a16:creationId xmlns:a16="http://schemas.microsoft.com/office/drawing/2014/main" id="{AEBD42EC-4424-44D8-BA1C-92D30BEB4D2B}"/>
                </a:ext>
              </a:extLst>
            </p:cNvPr>
            <p:cNvCxnSpPr>
              <a:cxnSpLocks noChangeShapeType="1"/>
              <a:stCxn id="86042" idx="0"/>
              <a:endCxn id="83" idx="3"/>
            </p:cNvCxnSpPr>
            <p:nvPr/>
          </p:nvCxnSpPr>
          <p:spPr bwMode="auto">
            <a:xfrm rot="5400000" flipH="1" flipV="1">
              <a:off x="871527" y="1221536"/>
              <a:ext cx="930877" cy="261207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bg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6702" name="Connettore 4 43">
              <a:extLst>
                <a:ext uri="{FF2B5EF4-FFF2-40B4-BE49-F238E27FC236}">
                  <a16:creationId xmlns:a16="http://schemas.microsoft.com/office/drawing/2014/main" id="{C02140DA-B3A4-41E8-A849-F9F165F7A8C1}"/>
                </a:ext>
              </a:extLst>
            </p:cNvPr>
            <p:cNvCxnSpPr>
              <a:cxnSpLocks noChangeShapeType="1"/>
              <a:stCxn id="83" idx="2"/>
              <a:endCxn id="86041" idx="0"/>
            </p:cNvCxnSpPr>
            <p:nvPr/>
          </p:nvCxnSpPr>
          <p:spPr bwMode="auto">
            <a:xfrm rot="10800000" flipV="1">
              <a:off x="919212" y="641681"/>
              <a:ext cx="359466" cy="1177496"/>
            </a:xfrm>
            <a:prstGeom prst="bentConnector2">
              <a:avLst/>
            </a:prstGeom>
            <a:noFill/>
            <a:ln w="9525" algn="ctr">
              <a:solidFill>
                <a:schemeClr val="bg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5" name="Rettangolo 44">
            <a:extLst>
              <a:ext uri="{FF2B5EF4-FFF2-40B4-BE49-F238E27FC236}">
                <a16:creationId xmlns:a16="http://schemas.microsoft.com/office/drawing/2014/main" id="{AE103ECB-746F-4209-BB8A-CEEA58CAD4FD}"/>
              </a:ext>
            </a:extLst>
          </p:cNvPr>
          <p:cNvSpPr/>
          <p:nvPr/>
        </p:nvSpPr>
        <p:spPr bwMode="auto">
          <a:xfrm>
            <a:off x="4556125" y="2701925"/>
            <a:ext cx="577850" cy="3444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it-IT">
              <a:solidFill>
                <a:schemeClr val="bg2">
                  <a:lumMod val="90000"/>
                </a:schemeClr>
              </a:solidFill>
            </a:endParaRPr>
          </a:p>
        </p:txBody>
      </p:sp>
      <p:cxnSp>
        <p:nvCxnSpPr>
          <p:cNvPr id="156682" name="Connettore 4 46">
            <a:extLst>
              <a:ext uri="{FF2B5EF4-FFF2-40B4-BE49-F238E27FC236}">
                <a16:creationId xmlns:a16="http://schemas.microsoft.com/office/drawing/2014/main" id="{ED0DEBB7-7052-4259-960C-40D78DB56B0B}"/>
              </a:ext>
            </a:extLst>
          </p:cNvPr>
          <p:cNvCxnSpPr>
            <a:cxnSpLocks noChangeShapeType="1"/>
            <a:stCxn id="45" idx="2"/>
          </p:cNvCxnSpPr>
          <p:nvPr/>
        </p:nvCxnSpPr>
        <p:spPr bwMode="auto">
          <a:xfrm rot="5400000">
            <a:off x="4679157" y="3212307"/>
            <a:ext cx="331787" cy="1270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Rettangolo 47">
            <a:extLst>
              <a:ext uri="{FF2B5EF4-FFF2-40B4-BE49-F238E27FC236}">
                <a16:creationId xmlns:a16="http://schemas.microsoft.com/office/drawing/2014/main" id="{3E7393CB-D973-4CEC-B275-626F11239277}"/>
              </a:ext>
            </a:extLst>
          </p:cNvPr>
          <p:cNvSpPr/>
          <p:nvPr/>
        </p:nvSpPr>
        <p:spPr bwMode="auto">
          <a:xfrm>
            <a:off x="1639889" y="1241426"/>
            <a:ext cx="8931275" cy="19780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it-IT" dirty="0" err="1">
                <a:solidFill>
                  <a:schemeClr val="bg2">
                    <a:lumMod val="90000"/>
                  </a:schemeClr>
                </a:solidFill>
                <a:latin typeface="+mj-lt"/>
              </a:rPr>
              <a:t>Transport</a:t>
            </a:r>
            <a:r>
              <a:rPr lang="it-IT" dirty="0">
                <a:solidFill>
                  <a:schemeClr val="bg2">
                    <a:lumMod val="90000"/>
                  </a:schemeClr>
                </a:solidFill>
                <a:latin typeface="+mj-lt"/>
              </a:rPr>
              <a:t> </a:t>
            </a:r>
            <a:r>
              <a:rPr lang="it-IT" dirty="0" err="1">
                <a:solidFill>
                  <a:schemeClr val="bg2">
                    <a:lumMod val="90000"/>
                  </a:schemeClr>
                </a:solidFill>
                <a:latin typeface="+mj-lt"/>
              </a:rPr>
              <a:t>Layer</a:t>
            </a:r>
            <a:r>
              <a:rPr lang="it-IT" dirty="0">
                <a:solidFill>
                  <a:schemeClr val="bg2">
                    <a:lumMod val="90000"/>
                  </a:schemeClr>
                </a:solidFill>
                <a:latin typeface="+mj-lt"/>
              </a:rPr>
              <a:t> – TCP/UDP</a:t>
            </a:r>
          </a:p>
        </p:txBody>
      </p:sp>
      <p:sp>
        <p:nvSpPr>
          <p:cNvPr id="49" name="Rettangolo 48">
            <a:extLst>
              <a:ext uri="{FF2B5EF4-FFF2-40B4-BE49-F238E27FC236}">
                <a16:creationId xmlns:a16="http://schemas.microsoft.com/office/drawing/2014/main" id="{86B24D59-7B7A-4160-9E5F-BB86E92AE6E7}"/>
              </a:ext>
            </a:extLst>
          </p:cNvPr>
          <p:cNvSpPr/>
          <p:nvPr/>
        </p:nvSpPr>
        <p:spPr bwMode="auto">
          <a:xfrm>
            <a:off x="2390278" y="4753269"/>
            <a:ext cx="2427171" cy="105877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it-IT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it-IT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Link 1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0" name="Rettangolo 49">
            <a:extLst>
              <a:ext uri="{FF2B5EF4-FFF2-40B4-BE49-F238E27FC236}">
                <a16:creationId xmlns:a16="http://schemas.microsoft.com/office/drawing/2014/main" id="{77126806-6A62-49A4-AD03-8FC6F3DF07D7}"/>
              </a:ext>
            </a:extLst>
          </p:cNvPr>
          <p:cNvSpPr/>
          <p:nvPr/>
        </p:nvSpPr>
        <p:spPr bwMode="auto">
          <a:xfrm>
            <a:off x="5088521" y="4753269"/>
            <a:ext cx="2427171" cy="105877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it-IT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it-IT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Link 2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1" name="Rettangolo 50">
            <a:extLst>
              <a:ext uri="{FF2B5EF4-FFF2-40B4-BE49-F238E27FC236}">
                <a16:creationId xmlns:a16="http://schemas.microsoft.com/office/drawing/2014/main" id="{13587720-7678-4B28-BAD0-71331FF973F2}"/>
              </a:ext>
            </a:extLst>
          </p:cNvPr>
          <p:cNvSpPr/>
          <p:nvPr/>
        </p:nvSpPr>
        <p:spPr bwMode="auto">
          <a:xfrm>
            <a:off x="7690514" y="4753269"/>
            <a:ext cx="2427171" cy="105877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it-IT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it-IT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</a:rPr>
              <a:t>Link N</a:t>
            </a:r>
            <a:endParaRPr lang="it-IT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52" name="Gruppo 51">
            <a:extLst>
              <a:ext uri="{FF2B5EF4-FFF2-40B4-BE49-F238E27FC236}">
                <a16:creationId xmlns:a16="http://schemas.microsoft.com/office/drawing/2014/main" id="{E1AE0EF0-7AC5-4CA2-9FFB-E6E9681B5677}"/>
              </a:ext>
            </a:extLst>
          </p:cNvPr>
          <p:cNvGrpSpPr/>
          <p:nvPr/>
        </p:nvGrpSpPr>
        <p:grpSpPr>
          <a:xfrm>
            <a:off x="2534564" y="4783639"/>
            <a:ext cx="653136" cy="1295247"/>
            <a:chOff x="798896" y="1038053"/>
            <a:chExt cx="653136" cy="234041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53" name="Rettangolo 52">
              <a:extLst>
                <a:ext uri="{FF2B5EF4-FFF2-40B4-BE49-F238E27FC236}">
                  <a16:creationId xmlns:a16="http://schemas.microsoft.com/office/drawing/2014/main" id="{7B9384C9-7165-4C99-81F8-4281EF6D1D1F}"/>
                </a:ext>
              </a:extLst>
            </p:cNvPr>
            <p:cNvSpPr/>
            <p:nvPr/>
          </p:nvSpPr>
          <p:spPr bwMode="auto">
            <a:xfrm>
              <a:off x="798896" y="1819177"/>
              <a:ext cx="240631" cy="895149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54" name="Rettangolo 53">
              <a:extLst>
                <a:ext uri="{FF2B5EF4-FFF2-40B4-BE49-F238E27FC236}">
                  <a16:creationId xmlns:a16="http://schemas.microsoft.com/office/drawing/2014/main" id="{F3634EC3-6D52-4E16-A72B-48F5F797405E}"/>
                </a:ext>
              </a:extLst>
            </p:cNvPr>
            <p:cNvSpPr/>
            <p:nvPr/>
          </p:nvSpPr>
          <p:spPr bwMode="auto">
            <a:xfrm>
              <a:off x="1086046" y="1817577"/>
              <a:ext cx="240631" cy="895149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cxnSp>
          <p:nvCxnSpPr>
            <p:cNvPr id="55" name="Connettore 4 54">
              <a:extLst>
                <a:ext uri="{FF2B5EF4-FFF2-40B4-BE49-F238E27FC236}">
                  <a16:creationId xmlns:a16="http://schemas.microsoft.com/office/drawing/2014/main" id="{397A9B2C-B055-4060-ABE6-B3D88FAF90C3}"/>
                </a:ext>
              </a:extLst>
            </p:cNvPr>
            <p:cNvCxnSpPr>
              <a:stCxn id="53" idx="2"/>
            </p:cNvCxnSpPr>
            <p:nvPr/>
          </p:nvCxnSpPr>
          <p:spPr bwMode="auto">
            <a:xfrm rot="5400000">
              <a:off x="587142" y="3046396"/>
              <a:ext cx="664141" cy="1"/>
            </a:xfrm>
            <a:prstGeom prst="bentConnector3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6" name="Connettore 4 55">
              <a:extLst>
                <a:ext uri="{FF2B5EF4-FFF2-40B4-BE49-F238E27FC236}">
                  <a16:creationId xmlns:a16="http://schemas.microsoft.com/office/drawing/2014/main" id="{3386E516-A079-442B-BBB3-A4E1F1164E71}"/>
                </a:ext>
              </a:extLst>
            </p:cNvPr>
            <p:cNvCxnSpPr>
              <a:endCxn id="54" idx="2"/>
            </p:cNvCxnSpPr>
            <p:nvPr/>
          </p:nvCxnSpPr>
          <p:spPr bwMode="auto">
            <a:xfrm rot="5400000" flipH="1" flipV="1">
              <a:off x="873491" y="3045597"/>
              <a:ext cx="665741" cy="1"/>
            </a:xfrm>
            <a:prstGeom prst="bentConnector3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7" name="Connettore 4 56">
              <a:extLst>
                <a:ext uri="{FF2B5EF4-FFF2-40B4-BE49-F238E27FC236}">
                  <a16:creationId xmlns:a16="http://schemas.microsoft.com/office/drawing/2014/main" id="{CA921817-B750-4016-90EB-150D7DAC3AE9}"/>
                </a:ext>
              </a:extLst>
            </p:cNvPr>
            <p:cNvCxnSpPr>
              <a:stCxn id="54" idx="0"/>
            </p:cNvCxnSpPr>
            <p:nvPr/>
          </p:nvCxnSpPr>
          <p:spPr bwMode="auto">
            <a:xfrm rot="5400000" flipH="1" flipV="1">
              <a:off x="1095993" y="1461691"/>
              <a:ext cx="466255" cy="245519"/>
            </a:xfrm>
            <a:prstGeom prst="bentConnector3">
              <a:avLst>
                <a:gd name="adj1" fmla="val 50000"/>
              </a:avLst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8" name="Connettore 4 57">
              <a:extLst>
                <a:ext uri="{FF2B5EF4-FFF2-40B4-BE49-F238E27FC236}">
                  <a16:creationId xmlns:a16="http://schemas.microsoft.com/office/drawing/2014/main" id="{8F1F8839-9960-433D-ACEA-98C976040E6C}"/>
                </a:ext>
              </a:extLst>
            </p:cNvPr>
            <p:cNvCxnSpPr>
              <a:stCxn id="7" idx="1"/>
              <a:endCxn id="53" idx="0"/>
            </p:cNvCxnSpPr>
            <p:nvPr/>
          </p:nvCxnSpPr>
          <p:spPr bwMode="auto">
            <a:xfrm rot="10800000" flipV="1">
              <a:off x="919212" y="1038053"/>
              <a:ext cx="532820" cy="781123"/>
            </a:xfrm>
            <a:prstGeom prst="bentConnector2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9" name="Gruppo 58">
            <a:extLst>
              <a:ext uri="{FF2B5EF4-FFF2-40B4-BE49-F238E27FC236}">
                <a16:creationId xmlns:a16="http://schemas.microsoft.com/office/drawing/2014/main" id="{62A4BD04-2FB9-4F61-BA83-95EE258E9AB1}"/>
              </a:ext>
            </a:extLst>
          </p:cNvPr>
          <p:cNvGrpSpPr/>
          <p:nvPr/>
        </p:nvGrpSpPr>
        <p:grpSpPr>
          <a:xfrm>
            <a:off x="5133475" y="4957009"/>
            <a:ext cx="527781" cy="1090498"/>
            <a:chOff x="798896" y="1408019"/>
            <a:chExt cx="527781" cy="1970449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60" name="Rettangolo 59">
              <a:extLst>
                <a:ext uri="{FF2B5EF4-FFF2-40B4-BE49-F238E27FC236}">
                  <a16:creationId xmlns:a16="http://schemas.microsoft.com/office/drawing/2014/main" id="{53046B81-4A3D-41D8-984F-05FC50959473}"/>
                </a:ext>
              </a:extLst>
            </p:cNvPr>
            <p:cNvSpPr/>
            <p:nvPr/>
          </p:nvSpPr>
          <p:spPr bwMode="auto">
            <a:xfrm>
              <a:off x="798896" y="1819177"/>
              <a:ext cx="240631" cy="895149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61" name="Rettangolo 60">
              <a:extLst>
                <a:ext uri="{FF2B5EF4-FFF2-40B4-BE49-F238E27FC236}">
                  <a16:creationId xmlns:a16="http://schemas.microsoft.com/office/drawing/2014/main" id="{63A2AC44-EE4F-4E3B-B4C4-A437418AAFBB}"/>
                </a:ext>
              </a:extLst>
            </p:cNvPr>
            <p:cNvSpPr/>
            <p:nvPr/>
          </p:nvSpPr>
          <p:spPr bwMode="auto">
            <a:xfrm>
              <a:off x="1086046" y="1817577"/>
              <a:ext cx="240631" cy="895149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cxnSp>
          <p:nvCxnSpPr>
            <p:cNvPr id="62" name="Connettore 4 61">
              <a:extLst>
                <a:ext uri="{FF2B5EF4-FFF2-40B4-BE49-F238E27FC236}">
                  <a16:creationId xmlns:a16="http://schemas.microsoft.com/office/drawing/2014/main" id="{5547C49F-E30D-4829-8FA7-4380B4846A8B}"/>
                </a:ext>
              </a:extLst>
            </p:cNvPr>
            <p:cNvCxnSpPr>
              <a:stCxn id="60" idx="2"/>
            </p:cNvCxnSpPr>
            <p:nvPr/>
          </p:nvCxnSpPr>
          <p:spPr bwMode="auto">
            <a:xfrm rot="5400000">
              <a:off x="587142" y="3046396"/>
              <a:ext cx="664141" cy="1"/>
            </a:xfrm>
            <a:prstGeom prst="bentConnector3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3" name="Connettore 4 62">
              <a:extLst>
                <a:ext uri="{FF2B5EF4-FFF2-40B4-BE49-F238E27FC236}">
                  <a16:creationId xmlns:a16="http://schemas.microsoft.com/office/drawing/2014/main" id="{BAEDD847-7F06-4827-9ED7-B863A5C11CA7}"/>
                </a:ext>
              </a:extLst>
            </p:cNvPr>
            <p:cNvCxnSpPr>
              <a:endCxn id="61" idx="2"/>
            </p:cNvCxnSpPr>
            <p:nvPr/>
          </p:nvCxnSpPr>
          <p:spPr bwMode="auto">
            <a:xfrm rot="5400000" flipH="1" flipV="1">
              <a:off x="873491" y="3045597"/>
              <a:ext cx="665741" cy="1"/>
            </a:xfrm>
            <a:prstGeom prst="bentConnector3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4" name="Connettore 4 63">
              <a:extLst>
                <a:ext uri="{FF2B5EF4-FFF2-40B4-BE49-F238E27FC236}">
                  <a16:creationId xmlns:a16="http://schemas.microsoft.com/office/drawing/2014/main" id="{445F4572-FB8C-4680-9125-11A83F31BF55}"/>
                </a:ext>
              </a:extLst>
            </p:cNvPr>
            <p:cNvCxnSpPr>
              <a:stCxn id="61" idx="0"/>
            </p:cNvCxnSpPr>
            <p:nvPr/>
          </p:nvCxnSpPr>
          <p:spPr bwMode="auto">
            <a:xfrm rot="5400000" flipH="1" flipV="1">
              <a:off x="1001584" y="1612798"/>
              <a:ext cx="409558" cy="3"/>
            </a:xfrm>
            <a:prstGeom prst="bentConnector3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5" name="Connettore 4 64">
              <a:extLst>
                <a:ext uri="{FF2B5EF4-FFF2-40B4-BE49-F238E27FC236}">
                  <a16:creationId xmlns:a16="http://schemas.microsoft.com/office/drawing/2014/main" id="{49D3B784-CA5D-4BB0-AB34-6685C7AE9FEA}"/>
                </a:ext>
              </a:extLst>
            </p:cNvPr>
            <p:cNvCxnSpPr>
              <a:endCxn id="60" idx="0"/>
            </p:cNvCxnSpPr>
            <p:nvPr/>
          </p:nvCxnSpPr>
          <p:spPr bwMode="auto">
            <a:xfrm rot="5400000">
              <a:off x="713635" y="1613597"/>
              <a:ext cx="411157" cy="1"/>
            </a:xfrm>
            <a:prstGeom prst="bentConnector3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6" name="Gruppo 65">
            <a:extLst>
              <a:ext uri="{FF2B5EF4-FFF2-40B4-BE49-F238E27FC236}">
                <a16:creationId xmlns:a16="http://schemas.microsoft.com/office/drawing/2014/main" id="{241CE716-070F-40D7-A228-F9C3A8AFE431}"/>
              </a:ext>
            </a:extLst>
          </p:cNvPr>
          <p:cNvGrpSpPr/>
          <p:nvPr/>
        </p:nvGrpSpPr>
        <p:grpSpPr>
          <a:xfrm>
            <a:off x="7780510" y="4957008"/>
            <a:ext cx="527781" cy="1059122"/>
            <a:chOff x="798896" y="1464715"/>
            <a:chExt cx="527781" cy="191375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67" name="Rettangolo 66">
              <a:extLst>
                <a:ext uri="{FF2B5EF4-FFF2-40B4-BE49-F238E27FC236}">
                  <a16:creationId xmlns:a16="http://schemas.microsoft.com/office/drawing/2014/main" id="{96221B2A-F115-4A0C-9B2F-477CA9D9D982}"/>
                </a:ext>
              </a:extLst>
            </p:cNvPr>
            <p:cNvSpPr/>
            <p:nvPr/>
          </p:nvSpPr>
          <p:spPr bwMode="auto">
            <a:xfrm>
              <a:off x="798896" y="1819177"/>
              <a:ext cx="240631" cy="895149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68" name="Rettangolo 67">
              <a:extLst>
                <a:ext uri="{FF2B5EF4-FFF2-40B4-BE49-F238E27FC236}">
                  <a16:creationId xmlns:a16="http://schemas.microsoft.com/office/drawing/2014/main" id="{616E5508-7BD0-4211-9D6A-11B2A09A87D7}"/>
                </a:ext>
              </a:extLst>
            </p:cNvPr>
            <p:cNvSpPr/>
            <p:nvPr/>
          </p:nvSpPr>
          <p:spPr bwMode="auto">
            <a:xfrm>
              <a:off x="1086046" y="1817577"/>
              <a:ext cx="240631" cy="895149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cxnSp>
          <p:nvCxnSpPr>
            <p:cNvPr id="69" name="Connettore 4 68">
              <a:extLst>
                <a:ext uri="{FF2B5EF4-FFF2-40B4-BE49-F238E27FC236}">
                  <a16:creationId xmlns:a16="http://schemas.microsoft.com/office/drawing/2014/main" id="{173DE450-9B27-4E53-B36B-E6DC1EA1B211}"/>
                </a:ext>
              </a:extLst>
            </p:cNvPr>
            <p:cNvCxnSpPr>
              <a:stCxn id="67" idx="2"/>
            </p:cNvCxnSpPr>
            <p:nvPr/>
          </p:nvCxnSpPr>
          <p:spPr bwMode="auto">
            <a:xfrm rot="5400000">
              <a:off x="587142" y="3046396"/>
              <a:ext cx="664141" cy="1"/>
            </a:xfrm>
            <a:prstGeom prst="bentConnector3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0" name="Connettore 4 69">
              <a:extLst>
                <a:ext uri="{FF2B5EF4-FFF2-40B4-BE49-F238E27FC236}">
                  <a16:creationId xmlns:a16="http://schemas.microsoft.com/office/drawing/2014/main" id="{A9BA20E4-09EC-41B4-B64F-35F0267E682A}"/>
                </a:ext>
              </a:extLst>
            </p:cNvPr>
            <p:cNvCxnSpPr>
              <a:endCxn id="68" idx="2"/>
            </p:cNvCxnSpPr>
            <p:nvPr/>
          </p:nvCxnSpPr>
          <p:spPr bwMode="auto">
            <a:xfrm rot="5400000" flipH="1" flipV="1">
              <a:off x="873489" y="3045598"/>
              <a:ext cx="665743" cy="1"/>
            </a:xfrm>
            <a:prstGeom prst="bentConnector3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1" name="Connettore 4 70">
              <a:extLst>
                <a:ext uri="{FF2B5EF4-FFF2-40B4-BE49-F238E27FC236}">
                  <a16:creationId xmlns:a16="http://schemas.microsoft.com/office/drawing/2014/main" id="{DE647A48-3EA2-49D6-A759-73924656A940}"/>
                </a:ext>
              </a:extLst>
            </p:cNvPr>
            <p:cNvCxnSpPr>
              <a:stCxn id="68" idx="0"/>
            </p:cNvCxnSpPr>
            <p:nvPr/>
          </p:nvCxnSpPr>
          <p:spPr bwMode="auto">
            <a:xfrm rot="5400000" flipH="1" flipV="1">
              <a:off x="1029932" y="1646271"/>
              <a:ext cx="352860" cy="12700"/>
            </a:xfrm>
            <a:prstGeom prst="bentConnector3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2" name="Connettore 4 71">
              <a:extLst>
                <a:ext uri="{FF2B5EF4-FFF2-40B4-BE49-F238E27FC236}">
                  <a16:creationId xmlns:a16="http://schemas.microsoft.com/office/drawing/2014/main" id="{26487DF9-7F82-404E-9B8B-C3F66DE4685E}"/>
                </a:ext>
              </a:extLst>
            </p:cNvPr>
            <p:cNvCxnSpPr>
              <a:endCxn id="67" idx="0"/>
            </p:cNvCxnSpPr>
            <p:nvPr/>
          </p:nvCxnSpPr>
          <p:spPr bwMode="auto">
            <a:xfrm rot="5400000">
              <a:off x="743570" y="1640358"/>
              <a:ext cx="354461" cy="3176"/>
            </a:xfrm>
            <a:prstGeom prst="bentConnector3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81" name="CasellaDiTesto 80">
            <a:extLst>
              <a:ext uri="{FF2B5EF4-FFF2-40B4-BE49-F238E27FC236}">
                <a16:creationId xmlns:a16="http://schemas.microsoft.com/office/drawing/2014/main" id="{4E7EAAEC-38EA-4552-811F-1FFC7195F2D4}"/>
              </a:ext>
            </a:extLst>
          </p:cNvPr>
          <p:cNvSpPr txBox="1"/>
          <p:nvPr/>
        </p:nvSpPr>
        <p:spPr>
          <a:xfrm>
            <a:off x="4976814" y="2406650"/>
            <a:ext cx="922337" cy="584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1600" dirty="0" err="1">
                <a:solidFill>
                  <a:schemeClr val="bg2">
                    <a:lumMod val="90000"/>
                  </a:schemeClr>
                </a:solidFill>
                <a:latin typeface="+mj-lt"/>
              </a:rPr>
              <a:t>Listening</a:t>
            </a:r>
            <a:endParaRPr lang="it-IT" sz="1600" dirty="0">
              <a:solidFill>
                <a:schemeClr val="bg2">
                  <a:lumMod val="90000"/>
                </a:schemeClr>
              </a:solidFill>
              <a:latin typeface="+mj-lt"/>
            </a:endParaRPr>
          </a:p>
          <a:p>
            <a:pPr algn="ctr">
              <a:defRPr/>
            </a:pPr>
            <a:r>
              <a:rPr lang="it-IT" sz="1600" dirty="0" err="1">
                <a:solidFill>
                  <a:schemeClr val="bg2">
                    <a:lumMod val="90000"/>
                  </a:schemeClr>
                </a:solidFill>
                <a:latin typeface="+mj-lt"/>
              </a:rPr>
              <a:t>Socket</a:t>
            </a:r>
            <a:endParaRPr lang="it-IT" sz="1600" dirty="0">
              <a:solidFill>
                <a:schemeClr val="bg2">
                  <a:lumMod val="90000"/>
                </a:schemeClr>
              </a:solidFill>
              <a:latin typeface="+mj-lt"/>
            </a:endParaRPr>
          </a:p>
        </p:txBody>
      </p:sp>
      <p:sp>
        <p:nvSpPr>
          <p:cNvPr id="82" name="Rettangolo 81">
            <a:extLst>
              <a:ext uri="{FF2B5EF4-FFF2-40B4-BE49-F238E27FC236}">
                <a16:creationId xmlns:a16="http://schemas.microsoft.com/office/drawing/2014/main" id="{CFFAEDC5-1778-45BF-82D7-8662B10F7834}"/>
              </a:ext>
            </a:extLst>
          </p:cNvPr>
          <p:cNvSpPr/>
          <p:nvPr/>
        </p:nvSpPr>
        <p:spPr bwMode="auto">
          <a:xfrm>
            <a:off x="7780338" y="3551239"/>
            <a:ext cx="1217612" cy="76993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it-IT" dirty="0">
                <a:solidFill>
                  <a:schemeClr val="bg2">
                    <a:lumMod val="90000"/>
                  </a:schemeClr>
                </a:solidFill>
                <a:latin typeface="+mj-lt"/>
              </a:rPr>
              <a:t>Routing</a:t>
            </a:r>
          </a:p>
          <a:p>
            <a:pPr>
              <a:defRPr/>
            </a:pPr>
            <a:r>
              <a:rPr lang="it-IT" dirty="0" err="1">
                <a:solidFill>
                  <a:schemeClr val="bg2">
                    <a:lumMod val="90000"/>
                  </a:schemeClr>
                </a:solidFill>
                <a:latin typeface="+mj-lt"/>
              </a:rPr>
              <a:t>Tables</a:t>
            </a:r>
            <a:endParaRPr lang="it-IT" dirty="0">
              <a:solidFill>
                <a:schemeClr val="bg2">
                  <a:lumMod val="90000"/>
                </a:schemeClr>
              </a:solidFill>
              <a:latin typeface="+mj-lt"/>
            </a:endParaRPr>
          </a:p>
          <a:p>
            <a:pPr>
              <a:defRPr/>
            </a:pPr>
            <a:endParaRPr lang="it-IT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83" name="Ovale 82">
            <a:extLst>
              <a:ext uri="{FF2B5EF4-FFF2-40B4-BE49-F238E27FC236}">
                <a16:creationId xmlns:a16="http://schemas.microsoft.com/office/drawing/2014/main" id="{A7784BEF-7C61-4C36-8538-35A22FF97A9F}"/>
              </a:ext>
            </a:extLst>
          </p:cNvPr>
          <p:cNvSpPr/>
          <p:nvPr/>
        </p:nvSpPr>
        <p:spPr bwMode="auto">
          <a:xfrm>
            <a:off x="8188325" y="295275"/>
            <a:ext cx="1289050" cy="69215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it-IT" sz="1100" dirty="0">
                <a:solidFill>
                  <a:schemeClr val="bg2">
                    <a:lumMod val="90000"/>
                  </a:schemeClr>
                </a:solidFill>
              </a:rPr>
              <a:t>Application</a:t>
            </a:r>
          </a:p>
        </p:txBody>
      </p:sp>
      <p:sp>
        <p:nvSpPr>
          <p:cNvPr id="85" name="Ovale 84">
            <a:extLst>
              <a:ext uri="{FF2B5EF4-FFF2-40B4-BE49-F238E27FC236}">
                <a16:creationId xmlns:a16="http://schemas.microsoft.com/office/drawing/2014/main" id="{261C96A5-F106-4A6C-8161-92BA25693C65}"/>
              </a:ext>
            </a:extLst>
          </p:cNvPr>
          <p:cNvSpPr/>
          <p:nvPr/>
        </p:nvSpPr>
        <p:spPr bwMode="auto">
          <a:xfrm>
            <a:off x="6456363" y="295275"/>
            <a:ext cx="1289050" cy="692150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it-IT" sz="1100" dirty="0">
                <a:solidFill>
                  <a:schemeClr val="bg2">
                    <a:lumMod val="90000"/>
                  </a:schemeClr>
                </a:solidFill>
              </a:rPr>
              <a:t>Application</a:t>
            </a:r>
          </a:p>
        </p:txBody>
      </p:sp>
      <p:cxnSp>
        <p:nvCxnSpPr>
          <p:cNvPr id="156694" name="Connettore 4 91">
            <a:extLst>
              <a:ext uri="{FF2B5EF4-FFF2-40B4-BE49-F238E27FC236}">
                <a16:creationId xmlns:a16="http://schemas.microsoft.com/office/drawing/2014/main" id="{718E56A7-8C42-438E-BA7D-01989DDD6685}"/>
              </a:ext>
            </a:extLst>
          </p:cNvPr>
          <p:cNvCxnSpPr>
            <a:cxnSpLocks noChangeShapeType="1"/>
            <a:stCxn id="45" idx="0"/>
            <a:endCxn id="85" idx="4"/>
          </p:cNvCxnSpPr>
          <p:nvPr/>
        </p:nvCxnSpPr>
        <p:spPr bwMode="auto">
          <a:xfrm rot="5400000" flipH="1" flipV="1">
            <a:off x="5115719" y="716756"/>
            <a:ext cx="1714500" cy="2255838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ttangolo 6">
            <a:extLst>
              <a:ext uri="{FF2B5EF4-FFF2-40B4-BE49-F238E27FC236}">
                <a16:creationId xmlns:a16="http://schemas.microsoft.com/office/drawing/2014/main" id="{395D9FA8-5AEF-478C-87F7-3FE0725F8862}"/>
              </a:ext>
            </a:extLst>
          </p:cNvPr>
          <p:cNvSpPr/>
          <p:nvPr/>
        </p:nvSpPr>
        <p:spPr bwMode="auto">
          <a:xfrm>
            <a:off x="3187700" y="4610101"/>
            <a:ext cx="5911850" cy="3460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it-IT" sz="2000" dirty="0">
                <a:solidFill>
                  <a:schemeClr val="tx1"/>
                </a:solidFill>
                <a:latin typeface="+mj-lt"/>
              </a:rPr>
              <a:t>L2 – </a:t>
            </a:r>
            <a:r>
              <a:rPr lang="it-IT" sz="2000" dirty="0" err="1">
                <a:solidFill>
                  <a:schemeClr val="tx1"/>
                </a:solidFill>
                <a:latin typeface="+mj-lt"/>
              </a:rPr>
              <a:t>Forwarding</a:t>
            </a:r>
            <a:r>
              <a:rPr lang="it-IT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it-IT" sz="2000" dirty="0" err="1">
                <a:solidFill>
                  <a:schemeClr val="tx1"/>
                </a:solidFill>
                <a:latin typeface="+mj-lt"/>
              </a:rPr>
              <a:t>logic</a:t>
            </a:r>
            <a:endParaRPr lang="it-IT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DCE39F-CE3D-40C3-A739-A4D2BD2E9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161" y="866270"/>
            <a:ext cx="904303" cy="530343"/>
          </a:xfrm>
          <a:prstGeom prst="rect">
            <a:avLst/>
          </a:prstGeom>
        </p:spPr>
      </p:pic>
      <p:grpSp>
        <p:nvGrpSpPr>
          <p:cNvPr id="73" name="Group 85">
            <a:extLst>
              <a:ext uri="{FF2B5EF4-FFF2-40B4-BE49-F238E27FC236}">
                <a16:creationId xmlns:a16="http://schemas.microsoft.com/office/drawing/2014/main" id="{9610E1E1-7AE4-4E20-948D-618D62676C71}"/>
              </a:ext>
            </a:extLst>
          </p:cNvPr>
          <p:cNvGrpSpPr>
            <a:grpSpLocks/>
          </p:cNvGrpSpPr>
          <p:nvPr/>
        </p:nvGrpSpPr>
        <p:grpSpPr bwMode="auto">
          <a:xfrm>
            <a:off x="353458" y="198790"/>
            <a:ext cx="631032" cy="556037"/>
            <a:chOff x="4733" y="2082"/>
            <a:chExt cx="272" cy="282"/>
          </a:xfrm>
        </p:grpSpPr>
        <p:graphicFrame>
          <p:nvGraphicFramePr>
            <p:cNvPr id="74" name="Object 86">
              <a:extLst>
                <a:ext uri="{FF2B5EF4-FFF2-40B4-BE49-F238E27FC236}">
                  <a16:creationId xmlns:a16="http://schemas.microsoft.com/office/drawing/2014/main" id="{BB09AA61-C339-4F96-9ADC-4DD43326435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33" y="2082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58" name="Clip" r:id="rId4" imgW="826829" imgH="840406" progId="">
                    <p:embed/>
                  </p:oleObj>
                </mc:Choice>
                <mc:Fallback>
                  <p:oleObj name="Clip" r:id="rId4" imgW="826829" imgH="840406" progId="">
                    <p:embed/>
                    <p:pic>
                      <p:nvPicPr>
                        <p:cNvPr id="43196" name="Object 86">
                          <a:extLst>
                            <a:ext uri="{FF2B5EF4-FFF2-40B4-BE49-F238E27FC236}">
                              <a16:creationId xmlns:a16="http://schemas.microsoft.com/office/drawing/2014/main" id="{B724A506-EA3F-4FA8-B0DF-EE3AAB17A59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3" y="2082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5" name="Rectangle 87">
              <a:extLst>
                <a:ext uri="{FF2B5EF4-FFF2-40B4-BE49-F238E27FC236}">
                  <a16:creationId xmlns:a16="http://schemas.microsoft.com/office/drawing/2014/main" id="{FAA5E0C3-D945-4754-AB0A-4E2AA3848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2" y="2181"/>
              <a:ext cx="192" cy="183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it-IT" altLang="it-IT" sz="240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9F7D788E-2C1B-4EF4-8719-12613771F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452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66C2B860-FBF2-413A-8CF1-3B56159005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4949" y="3499076"/>
            <a:ext cx="6053558" cy="242477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it-IT">
                <a:solidFill>
                  <a:srgbClr val="FFFFFF"/>
                </a:solidFill>
              </a:rPr>
              <a:t>Introduzione</a:t>
            </a:r>
          </a:p>
        </p:txBody>
      </p:sp>
      <p:sp>
        <p:nvSpPr>
          <p:cNvPr id="19462" name="Segnaposto numero diapositiva 6">
            <a:extLst>
              <a:ext uri="{FF2B5EF4-FFF2-40B4-BE49-F238E27FC236}">
                <a16:creationId xmlns:a16="http://schemas.microsoft.com/office/drawing/2014/main" id="{624353F2-1064-4E4F-9015-72BB50D69E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04672" y="603504"/>
            <a:ext cx="548640" cy="548640"/>
          </a:xfrm>
          <a:prstGeom prst="ellipse">
            <a:avLst/>
          </a:prstGeom>
          <a:solidFill>
            <a:srgbClr val="7F7F7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hangingPunct="0">
              <a:lnSpc>
                <a:spcPct val="90000"/>
              </a:lnSpc>
              <a:spcAft>
                <a:spcPts val="600"/>
              </a:spcAft>
            </a:pPr>
            <a:r>
              <a:rPr lang="en-US" altLang="it-IT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1-</a:t>
            </a:r>
            <a:fld id="{7BC34AF8-D13D-4603-AE51-AEC347A19D0D}" type="slidenum">
              <a:rPr lang="en-US" altLang="it-IT">
                <a:solidFill>
                  <a:srgbClr val="FFFF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algn="ctr" eaLnBrk="0" hangingPunct="0"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 altLang="it-IT">
              <a:solidFill>
                <a:srgbClr val="FFFFFF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7C54E824-C0F4-480B-BC88-689F50C45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58DEA6A1-FC5C-4E6E-BBBF-7E472949B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96AAAC3B-1954-46B7-BBAC-27DFF5B52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9395" y="0"/>
            <a:ext cx="4023360" cy="298024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D832633D-6E3D-4D64-824B-FD5E161D1481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4215161" y="356187"/>
            <a:ext cx="2878409" cy="1792281"/>
          </a:xfrm>
        </p:spPr>
        <p:txBody>
          <a:bodyPr anchor="ctr"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it-IT" sz="1700" u="sng"/>
              <a:t>Obiettivi</a:t>
            </a:r>
            <a:r>
              <a:rPr lang="en-US" altLang="it-IT" sz="1700"/>
              <a:t> </a:t>
            </a:r>
          </a:p>
          <a:p>
            <a:pPr eaLnBrk="1" hangingPunct="1"/>
            <a:r>
              <a:rPr lang="en-US" altLang="it-IT" sz="1700"/>
              <a:t>Cominciare a capirci qualcosa</a:t>
            </a:r>
          </a:p>
          <a:p>
            <a:pPr eaLnBrk="1" hangingPunct="1"/>
            <a:r>
              <a:rPr lang="en-US" altLang="it-IT" sz="1700"/>
              <a:t>Indicare la terminologia di base e gli ‘Attori’ di questo corso</a:t>
            </a: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A5AD6500-BB62-4AAC-9D2F-C10DDC90C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897" y="1584494"/>
            <a:ext cx="4375105" cy="527350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236668DA-592A-45A5-B1B0-03D695DC66D1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8386139" y="3143438"/>
            <a:ext cx="3474621" cy="2780412"/>
          </a:xfrm>
        </p:spPr>
        <p:txBody>
          <a:bodyPr anchor="ctr"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it-IT" sz="2000" u="sng"/>
              <a:t>Sommario:</a:t>
            </a:r>
            <a:endParaRPr lang="en-US" altLang="it-IT" sz="2000"/>
          </a:p>
          <a:p>
            <a:pPr eaLnBrk="1" hangingPunct="1"/>
            <a:r>
              <a:rPr lang="en-US" altLang="it-IT" sz="2000"/>
              <a:t>Cos’è Internet</a:t>
            </a:r>
          </a:p>
          <a:p>
            <a:pPr eaLnBrk="1" hangingPunct="1"/>
            <a:r>
              <a:rPr lang="en-US" altLang="it-IT" sz="2000"/>
              <a:t>Cos’è un Protocollo</a:t>
            </a:r>
          </a:p>
          <a:p>
            <a:pPr eaLnBrk="1" hangingPunct="1"/>
            <a:r>
              <a:rPr lang="en-US" altLang="it-IT" sz="2000"/>
              <a:t>Le gerarchie di protocolli</a:t>
            </a:r>
          </a:p>
          <a:p>
            <a:pPr eaLnBrk="1" hangingPunct="1"/>
            <a:r>
              <a:rPr lang="en-US" altLang="it-IT" sz="2000"/>
              <a:t>Storia, sviluppi futuri</a:t>
            </a:r>
          </a:p>
          <a:p>
            <a:pPr eaLnBrk="1" hangingPunct="1"/>
            <a:r>
              <a:rPr lang="en-US" altLang="it-IT" sz="2000"/>
              <a:t>Applicazioni</a:t>
            </a:r>
          </a:p>
        </p:txBody>
      </p:sp>
      <p:sp>
        <p:nvSpPr>
          <p:cNvPr id="5" name="Segnaposto piè di pagina 5">
            <a:extLst>
              <a:ext uri="{FF2B5EF4-FFF2-40B4-BE49-F238E27FC236}">
                <a16:creationId xmlns:a16="http://schemas.microsoft.com/office/drawing/2014/main" id="{145634FC-9248-476B-8EFB-02F004EDE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6053558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>
                <a:solidFill>
                  <a:srgbClr val="FFFFFF">
                    <a:alpha val="80000"/>
                  </a:srgbClr>
                </a:solidFill>
              </a:rPr>
              <a:t> Introduction</a:t>
            </a:r>
            <a:endParaRPr lang="en-US">
              <a:solidFill>
                <a:srgbClr val="FFFFFF">
                  <a:alpha val="80000"/>
                </a:srgbClr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2827F98-5A5F-4E4A-A2E0-D2B098AF11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348117"/>
              </p:ext>
            </p:extLst>
          </p:nvPr>
        </p:nvGraphicFramePr>
        <p:xfrm>
          <a:off x="5135563" y="666750"/>
          <a:ext cx="1049338" cy="1854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9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Application</a:t>
                      </a:r>
                      <a:endParaRPr lang="it-IT" sz="1400" dirty="0"/>
                    </a:p>
                  </a:txBody>
                  <a:tcPr marL="91505" marR="915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Transport</a:t>
                      </a:r>
                      <a:endParaRPr lang="it-IT" sz="1600" dirty="0"/>
                    </a:p>
                  </a:txBody>
                  <a:tcPr marL="91505" marR="915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Network</a:t>
                      </a:r>
                      <a:endParaRPr lang="it-IT" dirty="0"/>
                    </a:p>
                  </a:txBody>
                  <a:tcPr marL="91505" marR="915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Link</a:t>
                      </a:r>
                      <a:endParaRPr lang="it-IT" dirty="0"/>
                    </a:p>
                  </a:txBody>
                  <a:tcPr marL="91505" marR="915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Physical</a:t>
                      </a:r>
                      <a:endParaRPr lang="it-IT" dirty="0"/>
                    </a:p>
                  </a:txBody>
                  <a:tcPr marL="91505" marR="915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7698" name="Rectangle 168">
            <a:extLst>
              <a:ext uri="{FF2B5EF4-FFF2-40B4-BE49-F238E27FC236}">
                <a16:creationId xmlns:a16="http://schemas.microsoft.com/office/drawing/2014/main" id="{980576F3-9029-4EC8-BB9A-3786196C91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19864" y="58738"/>
            <a:ext cx="3805237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it-IT" sz="3600">
                <a:latin typeface="+mn-lt"/>
              </a:rPr>
              <a:t>Incapsulamento</a:t>
            </a:r>
          </a:p>
        </p:txBody>
      </p:sp>
      <p:sp>
        <p:nvSpPr>
          <p:cNvPr id="172" name="Segnaposto piè di pagina 3">
            <a:extLst>
              <a:ext uri="{FF2B5EF4-FFF2-40B4-BE49-F238E27FC236}">
                <a16:creationId xmlns:a16="http://schemas.microsoft.com/office/drawing/2014/main" id="{40778AFC-20CA-4656-8C38-0BB255F40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</a:p>
        </p:txBody>
      </p:sp>
      <p:sp>
        <p:nvSpPr>
          <p:cNvPr id="157700" name="Segnaposto numero diapositiva 4">
            <a:extLst>
              <a:ext uri="{FF2B5EF4-FFF2-40B4-BE49-F238E27FC236}">
                <a16:creationId xmlns:a16="http://schemas.microsoft.com/office/drawing/2014/main" id="{D146A722-DD74-42DA-8693-049BF39CD1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defRPr/>
            </a:pPr>
            <a:r>
              <a:rPr lang="en-US" altLang="it-IT" sz="1400">
                <a:latin typeface="+mn-lt"/>
                <a:cs typeface="Arial" panose="020B0604020202020204" pitchFamily="34" charset="0"/>
              </a:rPr>
              <a:t>1-</a:t>
            </a:r>
            <a:fld id="{93D7628E-42A8-4696-AA6E-AD82C7DC2B9A}" type="slidenum">
              <a:rPr lang="en-US" altLang="it-IT" sz="1400">
                <a:latin typeface="+mn-lt"/>
                <a:cs typeface="Arial" panose="020B0604020202020204" pitchFamily="34" charset="0"/>
              </a:rPr>
              <a:pPr eaLnBrk="0" hangingPunct="0">
                <a:defRPr/>
              </a:pPr>
              <a:t>30</a:t>
            </a:fld>
            <a:endParaRPr lang="en-US" altLang="it-IT" sz="140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57702" name="Freeform 3">
            <a:extLst>
              <a:ext uri="{FF2B5EF4-FFF2-40B4-BE49-F238E27FC236}">
                <a16:creationId xmlns:a16="http://schemas.microsoft.com/office/drawing/2014/main" id="{71F71798-6C83-471C-BEED-6A1F6EBBBD6B}"/>
              </a:ext>
            </a:extLst>
          </p:cNvPr>
          <p:cNvSpPr>
            <a:spLocks/>
          </p:cNvSpPr>
          <p:nvPr/>
        </p:nvSpPr>
        <p:spPr bwMode="auto">
          <a:xfrm>
            <a:off x="8653464" y="2246314"/>
            <a:ext cx="638175" cy="852487"/>
          </a:xfrm>
          <a:custGeom>
            <a:avLst/>
            <a:gdLst>
              <a:gd name="T0" fmla="*/ 2147483646 w 402"/>
              <a:gd name="T1" fmla="*/ 2147483646 h 537"/>
              <a:gd name="T2" fmla="*/ 2147483646 w 402"/>
              <a:gd name="T3" fmla="*/ 0 h 537"/>
              <a:gd name="T4" fmla="*/ 0 w 402"/>
              <a:gd name="T5" fmla="*/ 2147483646 h 537"/>
              <a:gd name="T6" fmla="*/ 2147483646 w 402"/>
              <a:gd name="T7" fmla="*/ 2147483646 h 537"/>
              <a:gd name="T8" fmla="*/ 2147483646 w 402"/>
              <a:gd name="T9" fmla="*/ 2147483646 h 5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537"/>
              <a:gd name="T17" fmla="*/ 402 w 402"/>
              <a:gd name="T18" fmla="*/ 537 h 5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537">
                <a:moveTo>
                  <a:pt x="402" y="363"/>
                </a:moveTo>
                <a:lnTo>
                  <a:pt x="28" y="0"/>
                </a:lnTo>
                <a:lnTo>
                  <a:pt x="0" y="470"/>
                </a:lnTo>
                <a:lnTo>
                  <a:pt x="242" y="537"/>
                </a:lnTo>
                <a:lnTo>
                  <a:pt x="402" y="36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57703" name="Text Box 8">
            <a:extLst>
              <a:ext uri="{FF2B5EF4-FFF2-40B4-BE49-F238E27FC236}">
                <a16:creationId xmlns:a16="http://schemas.microsoft.com/office/drawing/2014/main" id="{25EEB24A-B128-4335-B1EC-C45B96581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7814" y="182563"/>
            <a:ext cx="1292225" cy="4619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altLang="it-IT" sz="2400">
                <a:solidFill>
                  <a:srgbClr val="00B050"/>
                </a:solidFill>
                <a:latin typeface="+mn-lt"/>
              </a:rPr>
              <a:t>Alice.exe</a:t>
            </a:r>
          </a:p>
        </p:txBody>
      </p:sp>
      <p:graphicFrame>
        <p:nvGraphicFramePr>
          <p:cNvPr id="157718" name="Object 9">
            <a:extLst>
              <a:ext uri="{FF2B5EF4-FFF2-40B4-BE49-F238E27FC236}">
                <a16:creationId xmlns:a16="http://schemas.microsoft.com/office/drawing/2014/main" id="{F608740C-CD9A-48D8-BD05-CD235910A8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62726" y="1203325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" name="Clip" r:id="rId4" imgW="1307263" imgH="1084139" progId="">
                  <p:embed/>
                </p:oleObj>
              </mc:Choice>
              <mc:Fallback>
                <p:oleObj name="Clip" r:id="rId4" imgW="1307263" imgH="1084139" progId="">
                  <p:embed/>
                  <p:pic>
                    <p:nvPicPr>
                      <p:cNvPr id="157718" name="Object 9">
                        <a:extLst>
                          <a:ext uri="{FF2B5EF4-FFF2-40B4-BE49-F238E27FC236}">
                            <a16:creationId xmlns:a16="http://schemas.microsoft.com/office/drawing/2014/main" id="{F608740C-CD9A-48D8-BD05-CD235910A8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2726" y="1203325"/>
                        <a:ext cx="64611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705" name="Freeform 10">
            <a:extLst>
              <a:ext uri="{FF2B5EF4-FFF2-40B4-BE49-F238E27FC236}">
                <a16:creationId xmlns:a16="http://schemas.microsoft.com/office/drawing/2014/main" id="{297BF6CD-7158-4411-A003-82D52BBC06DA}"/>
              </a:ext>
            </a:extLst>
          </p:cNvPr>
          <p:cNvSpPr>
            <a:spLocks/>
          </p:cNvSpPr>
          <p:nvPr/>
        </p:nvSpPr>
        <p:spPr bwMode="auto">
          <a:xfrm>
            <a:off x="6180138" y="654050"/>
            <a:ext cx="360362" cy="1868488"/>
          </a:xfrm>
          <a:custGeom>
            <a:avLst/>
            <a:gdLst>
              <a:gd name="T0" fmla="*/ 2147483646 w 267"/>
              <a:gd name="T1" fmla="*/ 2147483646 h 1186"/>
              <a:gd name="T2" fmla="*/ 0 w 267"/>
              <a:gd name="T3" fmla="*/ 0 h 1186"/>
              <a:gd name="T4" fmla="*/ 0 w 267"/>
              <a:gd name="T5" fmla="*/ 2147483646 h 1186"/>
              <a:gd name="T6" fmla="*/ 2147483646 w 267"/>
              <a:gd name="T7" fmla="*/ 2147483646 h 1186"/>
              <a:gd name="T8" fmla="*/ 2147483646 w 267"/>
              <a:gd name="T9" fmla="*/ 2147483646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57862" name="Text Box 7">
            <a:extLst>
              <a:ext uri="{FF2B5EF4-FFF2-40B4-BE49-F238E27FC236}">
                <a16:creationId xmlns:a16="http://schemas.microsoft.com/office/drawing/2014/main" id="{099F9403-E04B-4579-B7A5-7B6ACF38C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90" y="1878173"/>
            <a:ext cx="704850" cy="3381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altLang="it-IT" sz="1600" dirty="0">
                <a:solidFill>
                  <a:srgbClr val="FF0000"/>
                </a:solidFill>
                <a:latin typeface="+mn-lt"/>
              </a:rPr>
              <a:t>frame</a:t>
            </a:r>
            <a:endParaRPr lang="en-US" altLang="it-IT" sz="16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57854" name="Text Box 6">
            <a:extLst>
              <a:ext uri="{FF2B5EF4-FFF2-40B4-BE49-F238E27FC236}">
                <a16:creationId xmlns:a16="http://schemas.microsoft.com/office/drawing/2014/main" id="{2D8F7188-4410-4832-8512-D8AD750CC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6600" y="1487489"/>
            <a:ext cx="984250" cy="3381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altLang="it-IT" sz="1600" dirty="0">
                <a:solidFill>
                  <a:srgbClr val="FF0000"/>
                </a:solidFill>
                <a:latin typeface="+mn-lt"/>
              </a:rPr>
              <a:t>datagram</a:t>
            </a:r>
            <a:endParaRPr lang="en-US" altLang="it-IT" sz="16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57848" name="Text Box 5">
            <a:extLst>
              <a:ext uri="{FF2B5EF4-FFF2-40B4-BE49-F238E27FC236}">
                <a16:creationId xmlns:a16="http://schemas.microsoft.com/office/drawing/2014/main" id="{3549F639-A478-423A-85E4-AC9C30041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8601" y="1090614"/>
            <a:ext cx="904875" cy="3381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altLang="it-IT" sz="1600" dirty="0">
                <a:solidFill>
                  <a:srgbClr val="FF0000"/>
                </a:solidFill>
                <a:latin typeface="+mn-lt"/>
              </a:rPr>
              <a:t>segment</a:t>
            </a:r>
            <a:endParaRPr lang="en-US" altLang="it-IT" sz="16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57844" name="Text Box 4">
            <a:extLst>
              <a:ext uri="{FF2B5EF4-FFF2-40B4-BE49-F238E27FC236}">
                <a16:creationId xmlns:a16="http://schemas.microsoft.com/office/drawing/2014/main" id="{16381C1C-8A19-4357-B20F-EE571FF31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8701" y="701675"/>
            <a:ext cx="906463" cy="3381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altLang="it-IT" sz="1600" dirty="0">
                <a:solidFill>
                  <a:srgbClr val="FF0000"/>
                </a:solidFill>
                <a:latin typeface="+mn-lt"/>
              </a:rPr>
              <a:t>message</a:t>
            </a:r>
            <a:endParaRPr lang="en-US" altLang="it-IT" sz="16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4" name="Text Box 54">
            <a:extLst>
              <a:ext uri="{FF2B5EF4-FFF2-40B4-BE49-F238E27FC236}">
                <a16:creationId xmlns:a16="http://schemas.microsoft.com/office/drawing/2014/main" id="{CAD3284A-7A58-4A2E-AF7E-626D3CE77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4157663"/>
            <a:ext cx="1014412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altLang="it-IT" sz="2000">
                <a:solidFill>
                  <a:srgbClr val="00B050"/>
                </a:solidFill>
                <a:latin typeface="+mn-lt"/>
              </a:rPr>
              <a:t>Bob.exe</a:t>
            </a:r>
          </a:p>
        </p:txBody>
      </p:sp>
      <p:graphicFrame>
        <p:nvGraphicFramePr>
          <p:cNvPr id="157725" name="Object 55">
            <a:extLst>
              <a:ext uri="{FF2B5EF4-FFF2-40B4-BE49-F238E27FC236}">
                <a16:creationId xmlns:a16="http://schemas.microsoft.com/office/drawing/2014/main" id="{805AAE7B-A958-40B9-952B-EE3C4A3ED93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33926" y="5087938"/>
          <a:ext cx="64611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1" name="Clip" r:id="rId6" imgW="1307263" imgH="1084139" progId="">
                  <p:embed/>
                </p:oleObj>
              </mc:Choice>
              <mc:Fallback>
                <p:oleObj name="Clip" r:id="rId6" imgW="1307263" imgH="1084139" progId="">
                  <p:embed/>
                  <p:pic>
                    <p:nvPicPr>
                      <p:cNvPr id="157725" name="Object 55">
                        <a:extLst>
                          <a:ext uri="{FF2B5EF4-FFF2-40B4-BE49-F238E27FC236}">
                            <a16:creationId xmlns:a16="http://schemas.microsoft.com/office/drawing/2014/main" id="{805AAE7B-A958-40B9-952B-EE3C4A3ED9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3926" y="5087938"/>
                        <a:ext cx="64611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720" name="Freeform 56">
            <a:extLst>
              <a:ext uri="{FF2B5EF4-FFF2-40B4-BE49-F238E27FC236}">
                <a16:creationId xmlns:a16="http://schemas.microsoft.com/office/drawing/2014/main" id="{BA60FEC1-06A9-46B6-B882-7EAEF2C6F964}"/>
              </a:ext>
            </a:extLst>
          </p:cNvPr>
          <p:cNvSpPr>
            <a:spLocks/>
          </p:cNvSpPr>
          <p:nvPr/>
        </p:nvSpPr>
        <p:spPr bwMode="auto">
          <a:xfrm>
            <a:off x="4503738" y="4540251"/>
            <a:ext cx="360362" cy="1577975"/>
          </a:xfrm>
          <a:custGeom>
            <a:avLst/>
            <a:gdLst>
              <a:gd name="T0" fmla="*/ 2147483646 w 267"/>
              <a:gd name="T1" fmla="*/ 2147483646 h 1186"/>
              <a:gd name="T2" fmla="*/ 0 w 267"/>
              <a:gd name="T3" fmla="*/ 0 h 1186"/>
              <a:gd name="T4" fmla="*/ 0 w 267"/>
              <a:gd name="T5" fmla="*/ 2147483646 h 1186"/>
              <a:gd name="T6" fmla="*/ 2147483646 w 267"/>
              <a:gd name="T7" fmla="*/ 2147483646 h 1186"/>
              <a:gd name="T8" fmla="*/ 2147483646 w 267"/>
              <a:gd name="T9" fmla="*/ 2147483646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57721" name="Rectangle 57">
            <a:extLst>
              <a:ext uri="{FF2B5EF4-FFF2-40B4-BE49-F238E27FC236}">
                <a16:creationId xmlns:a16="http://schemas.microsoft.com/office/drawing/2014/main" id="{520EE299-9A37-4EF5-9730-A68F037FC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9775" y="4546601"/>
            <a:ext cx="1296988" cy="15462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it-IT" altLang="it-IT" sz="2400">
              <a:latin typeface="+mn-lt"/>
            </a:endParaRPr>
          </a:p>
        </p:txBody>
      </p:sp>
      <p:sp>
        <p:nvSpPr>
          <p:cNvPr id="157722" name="Rectangle 58">
            <a:extLst>
              <a:ext uri="{FF2B5EF4-FFF2-40B4-BE49-F238E27FC236}">
                <a16:creationId xmlns:a16="http://schemas.microsoft.com/office/drawing/2014/main" id="{C0BBD1D8-AEA8-4439-A252-57C9B90CC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2151" y="46180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it-IT" altLang="it-IT" sz="2400">
              <a:latin typeface="+mn-lt"/>
            </a:endParaRPr>
          </a:p>
        </p:txBody>
      </p:sp>
      <p:sp>
        <p:nvSpPr>
          <p:cNvPr id="157723" name="Line 59">
            <a:extLst>
              <a:ext uri="{FF2B5EF4-FFF2-40B4-BE49-F238E27FC236}">
                <a16:creationId xmlns:a16="http://schemas.microsoft.com/office/drawing/2014/main" id="{5DDF0C4E-B65E-43C1-9EC7-6F6DE6CEB64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2150" y="4935539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57724" name="Text Box 60">
            <a:extLst>
              <a:ext uri="{FF2B5EF4-FFF2-40B4-BE49-F238E27FC236}">
                <a16:creationId xmlns:a16="http://schemas.microsoft.com/office/drawing/2014/main" id="{0F96CF23-D5F1-4F9F-B5CE-C86361F14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9289" y="4584700"/>
            <a:ext cx="1317625" cy="1600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10000"/>
              </a:lnSpc>
              <a:defRPr/>
            </a:pPr>
            <a:r>
              <a:rPr lang="en-US" altLang="it-IT">
                <a:latin typeface="+mn-lt"/>
              </a:rPr>
              <a:t>application</a:t>
            </a:r>
          </a:p>
          <a:p>
            <a:pPr algn="ctr">
              <a:lnSpc>
                <a:spcPct val="110000"/>
              </a:lnSpc>
              <a:defRPr/>
            </a:pPr>
            <a:r>
              <a:rPr lang="en-US" altLang="it-IT">
                <a:latin typeface="+mn-lt"/>
              </a:rPr>
              <a:t>transport</a:t>
            </a:r>
          </a:p>
          <a:p>
            <a:pPr algn="ctr">
              <a:lnSpc>
                <a:spcPct val="110000"/>
              </a:lnSpc>
              <a:defRPr/>
            </a:pPr>
            <a:r>
              <a:rPr lang="en-US" altLang="it-IT">
                <a:latin typeface="+mn-lt"/>
              </a:rPr>
              <a:t>network</a:t>
            </a:r>
          </a:p>
          <a:p>
            <a:pPr algn="ctr">
              <a:lnSpc>
                <a:spcPct val="110000"/>
              </a:lnSpc>
              <a:defRPr/>
            </a:pPr>
            <a:r>
              <a:rPr lang="en-US" altLang="it-IT">
                <a:latin typeface="+mn-lt"/>
              </a:rPr>
              <a:t>link</a:t>
            </a:r>
          </a:p>
          <a:p>
            <a:pPr algn="ctr">
              <a:lnSpc>
                <a:spcPct val="110000"/>
              </a:lnSpc>
              <a:defRPr/>
            </a:pPr>
            <a:r>
              <a:rPr lang="en-US" altLang="it-IT">
                <a:latin typeface="+mn-lt"/>
              </a:rPr>
              <a:t>physical</a:t>
            </a:r>
          </a:p>
        </p:txBody>
      </p:sp>
      <p:sp>
        <p:nvSpPr>
          <p:cNvPr id="5" name="Line 61">
            <a:extLst>
              <a:ext uri="{FF2B5EF4-FFF2-40B4-BE49-F238E27FC236}">
                <a16:creationId xmlns:a16="http://schemas.microsoft.com/office/drawing/2014/main" id="{3A6B137B-99B3-4AA4-94E3-F37ADF77911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0088" y="5256214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57726" name="Line 62">
            <a:extLst>
              <a:ext uri="{FF2B5EF4-FFF2-40B4-BE49-F238E27FC236}">
                <a16:creationId xmlns:a16="http://schemas.microsoft.com/office/drawing/2014/main" id="{B1DF4F1D-C93B-4929-924F-5D76CCA5A76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4850" y="5537201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57727" name="Line 63">
            <a:extLst>
              <a:ext uri="{FF2B5EF4-FFF2-40B4-BE49-F238E27FC236}">
                <a16:creationId xmlns:a16="http://schemas.microsoft.com/office/drawing/2014/main" id="{AF380C88-CE4A-4B10-AE4B-9B883EC8D6C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4850" y="5813426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grpSp>
        <p:nvGrpSpPr>
          <p:cNvPr id="13" name="Group 64">
            <a:extLst>
              <a:ext uri="{FF2B5EF4-FFF2-40B4-BE49-F238E27FC236}">
                <a16:creationId xmlns:a16="http://schemas.microsoft.com/office/drawing/2014/main" id="{228E6E99-30D9-4E8B-BE49-D0DF74F19722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5527676"/>
            <a:ext cx="1479550" cy="303213"/>
            <a:chOff x="332" y="2224"/>
            <a:chExt cx="932" cy="191"/>
          </a:xfrm>
        </p:grpSpPr>
        <p:sp>
          <p:nvSpPr>
            <p:cNvPr id="157836" name="Rectangle 65">
              <a:extLst>
                <a:ext uri="{FF2B5EF4-FFF2-40B4-BE49-F238E27FC236}">
                  <a16:creationId xmlns:a16="http://schemas.microsoft.com/office/drawing/2014/main" id="{06537549-3666-4F22-BC49-36299E65F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157837" name="Rectangle 66">
              <a:extLst>
                <a:ext uri="{FF2B5EF4-FFF2-40B4-BE49-F238E27FC236}">
                  <a16:creationId xmlns:a16="http://schemas.microsoft.com/office/drawing/2014/main" id="{AB730DA6-CA92-4E2B-AC39-147BC463D7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it-IT" sz="1400">
                  <a:latin typeface="+mn-lt"/>
                </a:rPr>
                <a:t>AB</a:t>
              </a:r>
              <a:endParaRPr lang="en-US" altLang="it-IT" baseline="-25000">
                <a:latin typeface="+mn-lt"/>
              </a:endParaRPr>
            </a:p>
          </p:txBody>
        </p:sp>
        <p:sp>
          <p:nvSpPr>
            <p:cNvPr id="157838" name="Rectangle 67">
              <a:extLst>
                <a:ext uri="{FF2B5EF4-FFF2-40B4-BE49-F238E27FC236}">
                  <a16:creationId xmlns:a16="http://schemas.microsoft.com/office/drawing/2014/main" id="{0BF83840-BE6B-41F9-9AC7-E9B99B3E7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it-IT" sz="1400">
                  <a:latin typeface="+mn-lt"/>
                </a:rPr>
                <a:t>12</a:t>
              </a:r>
              <a:endParaRPr lang="en-US" altLang="it-IT" baseline="-25000">
                <a:latin typeface="+mn-lt"/>
              </a:endParaRPr>
            </a:p>
          </p:txBody>
        </p:sp>
        <p:sp>
          <p:nvSpPr>
            <p:cNvPr id="157839" name="Rectangle 68">
              <a:extLst>
                <a:ext uri="{FF2B5EF4-FFF2-40B4-BE49-F238E27FC236}">
                  <a16:creationId xmlns:a16="http://schemas.microsoft.com/office/drawing/2014/main" id="{857D710D-A27C-447F-B0C6-419B2FE1E8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it-IT" sz="1400">
                  <a:latin typeface="+mn-lt"/>
                </a:rPr>
                <a:t>R2</a:t>
              </a:r>
              <a:endParaRPr lang="en-US" altLang="it-IT" baseline="-25000">
                <a:latin typeface="+mn-lt"/>
              </a:endParaRPr>
            </a:p>
          </p:txBody>
        </p:sp>
        <p:sp>
          <p:nvSpPr>
            <p:cNvPr id="157840" name="Rectangle 69">
              <a:extLst>
                <a:ext uri="{FF2B5EF4-FFF2-40B4-BE49-F238E27FC236}">
                  <a16:creationId xmlns:a16="http://schemas.microsoft.com/office/drawing/2014/main" id="{A88CC2AF-AE01-42CA-9301-AC0458F8E0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it-IT" sz="1400">
                  <a:latin typeface="+mn-lt"/>
                </a:rPr>
                <a:t>M</a:t>
              </a:r>
            </a:p>
          </p:txBody>
        </p:sp>
        <p:sp>
          <p:nvSpPr>
            <p:cNvPr id="157841" name="Line 70">
              <a:extLst>
                <a:ext uri="{FF2B5EF4-FFF2-40B4-BE49-F238E27FC236}">
                  <a16:creationId xmlns:a16="http://schemas.microsoft.com/office/drawing/2014/main" id="{4E16F1E2-B864-4C68-A989-66632FAA6A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57842" name="Line 71">
              <a:extLst>
                <a:ext uri="{FF2B5EF4-FFF2-40B4-BE49-F238E27FC236}">
                  <a16:creationId xmlns:a16="http://schemas.microsoft.com/office/drawing/2014/main" id="{A989B2B8-AE91-4950-A0F0-5E9350C67B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57843" name="Line 72">
              <a:extLst>
                <a:ext uri="{FF2B5EF4-FFF2-40B4-BE49-F238E27FC236}">
                  <a16:creationId xmlns:a16="http://schemas.microsoft.com/office/drawing/2014/main" id="{EF219457-CFF0-441B-A004-F0073037C1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</p:grpSp>
      <p:grpSp>
        <p:nvGrpSpPr>
          <p:cNvPr id="14" name="Group 73">
            <a:extLst>
              <a:ext uri="{FF2B5EF4-FFF2-40B4-BE49-F238E27FC236}">
                <a16:creationId xmlns:a16="http://schemas.microsoft.com/office/drawing/2014/main" id="{C0F9C776-6246-40EA-960C-7203A3BF5098}"/>
              </a:ext>
            </a:extLst>
          </p:cNvPr>
          <p:cNvGrpSpPr>
            <a:grpSpLocks/>
          </p:cNvGrpSpPr>
          <p:nvPr/>
        </p:nvGrpSpPr>
        <p:grpSpPr bwMode="auto">
          <a:xfrm>
            <a:off x="1944689" y="5229226"/>
            <a:ext cx="1208087" cy="303213"/>
            <a:chOff x="501" y="1990"/>
            <a:chExt cx="761" cy="191"/>
          </a:xfrm>
        </p:grpSpPr>
        <p:sp>
          <p:nvSpPr>
            <p:cNvPr id="157830" name="Rectangle 74">
              <a:extLst>
                <a:ext uri="{FF2B5EF4-FFF2-40B4-BE49-F238E27FC236}">
                  <a16:creationId xmlns:a16="http://schemas.microsoft.com/office/drawing/2014/main" id="{8BCD051C-A580-4DAD-9E49-ED57AB22E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157831" name="Rectangle 75">
              <a:extLst>
                <a:ext uri="{FF2B5EF4-FFF2-40B4-BE49-F238E27FC236}">
                  <a16:creationId xmlns:a16="http://schemas.microsoft.com/office/drawing/2014/main" id="{3B0E33F3-926B-4AA9-B3F0-D946E9987F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it-IT" sz="1400">
                  <a:latin typeface="+mn-lt"/>
                </a:rPr>
                <a:t>AB</a:t>
              </a:r>
              <a:endParaRPr lang="en-US" altLang="it-IT" baseline="-25000">
                <a:latin typeface="+mn-lt"/>
              </a:endParaRPr>
            </a:p>
          </p:txBody>
        </p:sp>
        <p:sp>
          <p:nvSpPr>
            <p:cNvPr id="157832" name="Rectangle 76">
              <a:extLst>
                <a:ext uri="{FF2B5EF4-FFF2-40B4-BE49-F238E27FC236}">
                  <a16:creationId xmlns:a16="http://schemas.microsoft.com/office/drawing/2014/main" id="{35F7B855-E51A-4D3B-B4CB-0B4625926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it-IT" sz="1400">
                  <a:latin typeface="+mn-lt"/>
                </a:rPr>
                <a:t>12</a:t>
              </a:r>
              <a:endParaRPr lang="en-US" altLang="it-IT" baseline="-25000">
                <a:latin typeface="+mn-lt"/>
              </a:endParaRPr>
            </a:p>
          </p:txBody>
        </p:sp>
        <p:sp>
          <p:nvSpPr>
            <p:cNvPr id="157833" name="Rectangle 77">
              <a:extLst>
                <a:ext uri="{FF2B5EF4-FFF2-40B4-BE49-F238E27FC236}">
                  <a16:creationId xmlns:a16="http://schemas.microsoft.com/office/drawing/2014/main" id="{A7582AC3-98A5-4801-B85D-E0DD8E0DE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it-IT" sz="1400">
                  <a:latin typeface="+mn-lt"/>
                </a:rPr>
                <a:t>M</a:t>
              </a:r>
            </a:p>
          </p:txBody>
        </p:sp>
        <p:sp>
          <p:nvSpPr>
            <p:cNvPr id="157834" name="Line 78">
              <a:extLst>
                <a:ext uri="{FF2B5EF4-FFF2-40B4-BE49-F238E27FC236}">
                  <a16:creationId xmlns:a16="http://schemas.microsoft.com/office/drawing/2014/main" id="{75B51E9C-4B16-4A88-AFAC-5DCF2289B7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57835" name="Line 79">
              <a:extLst>
                <a:ext uri="{FF2B5EF4-FFF2-40B4-BE49-F238E27FC236}">
                  <a16:creationId xmlns:a16="http://schemas.microsoft.com/office/drawing/2014/main" id="{D12F3420-935D-4887-885C-D7FA4F1096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</p:grpSp>
      <p:grpSp>
        <p:nvGrpSpPr>
          <p:cNvPr id="15" name="Group 80">
            <a:extLst>
              <a:ext uri="{FF2B5EF4-FFF2-40B4-BE49-F238E27FC236}">
                <a16:creationId xmlns:a16="http://schemas.microsoft.com/office/drawing/2014/main" id="{19C10035-7085-4D0E-9D01-591943F92158}"/>
              </a:ext>
            </a:extLst>
          </p:cNvPr>
          <p:cNvGrpSpPr>
            <a:grpSpLocks/>
          </p:cNvGrpSpPr>
          <p:nvPr/>
        </p:nvGrpSpPr>
        <p:grpSpPr bwMode="auto">
          <a:xfrm>
            <a:off x="2281239" y="4921189"/>
            <a:ext cx="890588" cy="303213"/>
            <a:chOff x="645" y="1734"/>
            <a:chExt cx="561" cy="191"/>
          </a:xfrm>
        </p:grpSpPr>
        <p:sp>
          <p:nvSpPr>
            <p:cNvPr id="157826" name="Rectangle 81">
              <a:extLst>
                <a:ext uri="{FF2B5EF4-FFF2-40B4-BE49-F238E27FC236}">
                  <a16:creationId xmlns:a16="http://schemas.microsoft.com/office/drawing/2014/main" id="{AD30CD4D-B7A8-40AC-A29D-EE3A71ACBA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" y="1751"/>
              <a:ext cx="4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157827" name="Rectangle 82">
              <a:extLst>
                <a:ext uri="{FF2B5EF4-FFF2-40B4-BE49-F238E27FC236}">
                  <a16:creationId xmlns:a16="http://schemas.microsoft.com/office/drawing/2014/main" id="{0838C6BA-4258-454C-AF1A-060CF2CAB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" y="1734"/>
              <a:ext cx="187" cy="184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it-IT" sz="1400">
                  <a:latin typeface="+mn-lt"/>
                </a:rPr>
                <a:t>AB</a:t>
              </a:r>
              <a:endParaRPr lang="en-US" altLang="it-IT" baseline="-25000">
                <a:latin typeface="+mn-lt"/>
              </a:endParaRPr>
            </a:p>
          </p:txBody>
        </p:sp>
        <p:sp>
          <p:nvSpPr>
            <p:cNvPr id="157828" name="Rectangle 83">
              <a:extLst>
                <a:ext uri="{FF2B5EF4-FFF2-40B4-BE49-F238E27FC236}">
                  <a16:creationId xmlns:a16="http://schemas.microsoft.com/office/drawing/2014/main" id="{8F54EDB3-3AA8-46C9-8A73-5543CEB4FD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" y="1735"/>
              <a:ext cx="428" cy="190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it-IT" sz="1400">
                  <a:latin typeface="+mn-lt"/>
                </a:rPr>
                <a:t>M</a:t>
              </a:r>
            </a:p>
          </p:txBody>
        </p:sp>
        <p:sp>
          <p:nvSpPr>
            <p:cNvPr id="157829" name="Line 84">
              <a:extLst>
                <a:ext uri="{FF2B5EF4-FFF2-40B4-BE49-F238E27FC236}">
                  <a16:creationId xmlns:a16="http://schemas.microsoft.com/office/drawing/2014/main" id="{044A161C-ABC1-4178-A13C-38DB72A9A9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4" y="175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</p:grpSp>
      <p:grpSp>
        <p:nvGrpSpPr>
          <p:cNvPr id="16" name="Group 85">
            <a:extLst>
              <a:ext uri="{FF2B5EF4-FFF2-40B4-BE49-F238E27FC236}">
                <a16:creationId xmlns:a16="http://schemas.microsoft.com/office/drawing/2014/main" id="{856820C9-EF0B-4F17-A0B2-369D21BA0CE5}"/>
              </a:ext>
            </a:extLst>
          </p:cNvPr>
          <p:cNvGrpSpPr>
            <a:grpSpLocks/>
          </p:cNvGrpSpPr>
          <p:nvPr/>
        </p:nvGrpSpPr>
        <p:grpSpPr bwMode="auto">
          <a:xfrm>
            <a:off x="2483149" y="4610101"/>
            <a:ext cx="679450" cy="301625"/>
            <a:chOff x="780" y="1553"/>
            <a:chExt cx="428" cy="190"/>
          </a:xfrm>
        </p:grpSpPr>
        <p:sp>
          <p:nvSpPr>
            <p:cNvPr id="157824" name="Rectangle 86">
              <a:extLst>
                <a:ext uri="{FF2B5EF4-FFF2-40B4-BE49-F238E27FC236}">
                  <a16:creationId xmlns:a16="http://schemas.microsoft.com/office/drawing/2014/main" id="{2DECA778-0F19-4A31-A958-FF3D1623E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" y="1569"/>
              <a:ext cx="31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157825" name="Rectangle 87">
              <a:extLst>
                <a:ext uri="{FF2B5EF4-FFF2-40B4-BE49-F238E27FC236}">
                  <a16:creationId xmlns:a16="http://schemas.microsoft.com/office/drawing/2014/main" id="{1FE1ED8B-493A-41B5-B786-2E24B5755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" y="1553"/>
              <a:ext cx="428" cy="190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it-IT" sz="1400" dirty="0">
                  <a:latin typeface="+mn-lt"/>
                </a:rPr>
                <a:t>M</a:t>
              </a:r>
            </a:p>
          </p:txBody>
        </p:sp>
      </p:grpSp>
      <p:grpSp>
        <p:nvGrpSpPr>
          <p:cNvPr id="157738" name="Group 88">
            <a:extLst>
              <a:ext uri="{FF2B5EF4-FFF2-40B4-BE49-F238E27FC236}">
                <a16:creationId xmlns:a16="http://schemas.microsoft.com/office/drawing/2014/main" id="{291C78F6-56CB-471C-91D8-146A3A01B74E}"/>
              </a:ext>
            </a:extLst>
          </p:cNvPr>
          <p:cNvGrpSpPr>
            <a:grpSpLocks/>
          </p:cNvGrpSpPr>
          <p:nvPr/>
        </p:nvGrpSpPr>
        <p:grpSpPr bwMode="auto">
          <a:xfrm>
            <a:off x="7178676" y="4164013"/>
            <a:ext cx="1387475" cy="1035050"/>
            <a:chOff x="3601" y="168"/>
            <a:chExt cx="874" cy="652"/>
          </a:xfrm>
        </p:grpSpPr>
        <p:sp>
          <p:nvSpPr>
            <p:cNvPr id="157819" name="Rectangle 89">
              <a:extLst>
                <a:ext uri="{FF2B5EF4-FFF2-40B4-BE49-F238E27FC236}">
                  <a16:creationId xmlns:a16="http://schemas.microsoft.com/office/drawing/2014/main" id="{7EE63915-2329-4FE6-A27C-15A3090B81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8" y="168"/>
              <a:ext cx="817" cy="5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157820" name="Rectangle 90">
              <a:extLst>
                <a:ext uri="{FF2B5EF4-FFF2-40B4-BE49-F238E27FC236}">
                  <a16:creationId xmlns:a16="http://schemas.microsoft.com/office/drawing/2014/main" id="{59C62198-292C-41B5-9969-CEADB3DEC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8" y="213"/>
              <a:ext cx="802" cy="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157821" name="Line 91">
              <a:extLst>
                <a:ext uri="{FF2B5EF4-FFF2-40B4-BE49-F238E27FC236}">
                  <a16:creationId xmlns:a16="http://schemas.microsoft.com/office/drawing/2014/main" id="{7CE7EE65-1B46-4021-BC7D-1CB22AD6CA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8" y="413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57822" name="Text Box 92">
              <a:extLst>
                <a:ext uri="{FF2B5EF4-FFF2-40B4-BE49-F238E27FC236}">
                  <a16:creationId xmlns:a16="http://schemas.microsoft.com/office/drawing/2014/main" id="{BEB61BF3-EC88-45CA-86E3-BED2BD2B34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1" y="192"/>
              <a:ext cx="830" cy="62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10000"/>
                </a:lnSpc>
                <a:defRPr/>
              </a:pPr>
              <a:r>
                <a:rPr lang="en-US" altLang="it-IT">
                  <a:latin typeface="+mn-lt"/>
                </a:rPr>
                <a:t>network</a:t>
              </a:r>
            </a:p>
            <a:p>
              <a:pPr algn="ctr">
                <a:lnSpc>
                  <a:spcPct val="110000"/>
                </a:lnSpc>
                <a:defRPr/>
              </a:pPr>
              <a:r>
                <a:rPr lang="en-US" altLang="it-IT">
                  <a:latin typeface="+mn-lt"/>
                </a:rPr>
                <a:t>link</a:t>
              </a:r>
            </a:p>
            <a:p>
              <a:pPr algn="ctr">
                <a:lnSpc>
                  <a:spcPct val="110000"/>
                </a:lnSpc>
                <a:defRPr/>
              </a:pPr>
              <a:r>
                <a:rPr lang="en-US" altLang="it-IT">
                  <a:latin typeface="+mn-lt"/>
                </a:rPr>
                <a:t>physical</a:t>
              </a:r>
            </a:p>
          </p:txBody>
        </p:sp>
        <p:sp>
          <p:nvSpPr>
            <p:cNvPr id="157823" name="Line 93">
              <a:extLst>
                <a:ext uri="{FF2B5EF4-FFF2-40B4-BE49-F238E27FC236}">
                  <a16:creationId xmlns:a16="http://schemas.microsoft.com/office/drawing/2014/main" id="{815134FF-DF0E-46D7-B0B0-7F0FB11280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33" y="615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</p:grpSp>
      <p:grpSp>
        <p:nvGrpSpPr>
          <p:cNvPr id="157739" name="Group 94">
            <a:extLst>
              <a:ext uri="{FF2B5EF4-FFF2-40B4-BE49-F238E27FC236}">
                <a16:creationId xmlns:a16="http://schemas.microsoft.com/office/drawing/2014/main" id="{C8EAD61B-E186-4661-95B3-0A337B86F58D}"/>
              </a:ext>
            </a:extLst>
          </p:cNvPr>
          <p:cNvGrpSpPr>
            <a:grpSpLocks/>
          </p:cNvGrpSpPr>
          <p:nvPr/>
        </p:nvGrpSpPr>
        <p:grpSpPr bwMode="auto">
          <a:xfrm>
            <a:off x="7345364" y="2271714"/>
            <a:ext cx="1387475" cy="733425"/>
            <a:chOff x="4696" y="597"/>
            <a:chExt cx="874" cy="462"/>
          </a:xfrm>
        </p:grpSpPr>
        <p:sp>
          <p:nvSpPr>
            <p:cNvPr id="6" name="Rectangle 95">
              <a:extLst>
                <a:ext uri="{FF2B5EF4-FFF2-40B4-BE49-F238E27FC236}">
                  <a16:creationId xmlns:a16="http://schemas.microsoft.com/office/drawing/2014/main" id="{08A87887-7045-445C-88F3-1BDDBB2DFC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3" y="597"/>
              <a:ext cx="817" cy="4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7" name="Rectangle 96">
              <a:extLst>
                <a:ext uri="{FF2B5EF4-FFF2-40B4-BE49-F238E27FC236}">
                  <a16:creationId xmlns:a16="http://schemas.microsoft.com/office/drawing/2014/main" id="{6E8BE8F5-92A8-4E43-8482-3296543B9A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3" y="642"/>
              <a:ext cx="802" cy="4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157817" name="Line 97">
              <a:extLst>
                <a:ext uri="{FF2B5EF4-FFF2-40B4-BE49-F238E27FC236}">
                  <a16:creationId xmlns:a16="http://schemas.microsoft.com/office/drawing/2014/main" id="{20FC76F6-F00C-460B-949C-DC35F90C35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3" y="842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57818" name="Text Box 98">
              <a:extLst>
                <a:ext uri="{FF2B5EF4-FFF2-40B4-BE49-F238E27FC236}">
                  <a16:creationId xmlns:a16="http://schemas.microsoft.com/office/drawing/2014/main" id="{1643A446-341D-46C0-A0C2-6984DBAD50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6" y="621"/>
              <a:ext cx="830" cy="43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10000"/>
                </a:lnSpc>
                <a:defRPr/>
              </a:pPr>
              <a:r>
                <a:rPr lang="en-US" altLang="it-IT">
                  <a:latin typeface="+mn-lt"/>
                </a:rPr>
                <a:t>link</a:t>
              </a:r>
            </a:p>
            <a:p>
              <a:pPr algn="ctr">
                <a:lnSpc>
                  <a:spcPct val="110000"/>
                </a:lnSpc>
                <a:defRPr/>
              </a:pPr>
              <a:r>
                <a:rPr lang="en-US" altLang="it-IT">
                  <a:latin typeface="+mn-lt"/>
                </a:rPr>
                <a:t>physical</a:t>
              </a:r>
            </a:p>
          </p:txBody>
        </p:sp>
      </p:grpSp>
      <p:sp>
        <p:nvSpPr>
          <p:cNvPr id="157734" name="Freeform 99">
            <a:extLst>
              <a:ext uri="{FF2B5EF4-FFF2-40B4-BE49-F238E27FC236}">
                <a16:creationId xmlns:a16="http://schemas.microsoft.com/office/drawing/2014/main" id="{1CA8C4EC-509F-4923-B6AF-3B0641E0D411}"/>
              </a:ext>
            </a:extLst>
          </p:cNvPr>
          <p:cNvSpPr>
            <a:spLocks/>
          </p:cNvSpPr>
          <p:nvPr/>
        </p:nvSpPr>
        <p:spPr bwMode="auto">
          <a:xfrm>
            <a:off x="8502650" y="4156076"/>
            <a:ext cx="655638" cy="1135063"/>
          </a:xfrm>
          <a:custGeom>
            <a:avLst/>
            <a:gdLst>
              <a:gd name="T0" fmla="*/ 2147483646 w 413"/>
              <a:gd name="T1" fmla="*/ 2147483646 h 715"/>
              <a:gd name="T2" fmla="*/ 2147483646 w 413"/>
              <a:gd name="T3" fmla="*/ 0 h 715"/>
              <a:gd name="T4" fmla="*/ 0 w 413"/>
              <a:gd name="T5" fmla="*/ 2147483646 h 715"/>
              <a:gd name="T6" fmla="*/ 2147483646 w 413"/>
              <a:gd name="T7" fmla="*/ 2147483646 h 715"/>
              <a:gd name="T8" fmla="*/ 2147483646 w 413"/>
              <a:gd name="T9" fmla="*/ 2147483646 h 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3"/>
              <a:gd name="T16" fmla="*/ 0 h 715"/>
              <a:gd name="T17" fmla="*/ 413 w 413"/>
              <a:gd name="T18" fmla="*/ 715 h 7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3" h="715">
                <a:moveTo>
                  <a:pt x="413" y="570"/>
                </a:moveTo>
                <a:lnTo>
                  <a:pt x="9" y="0"/>
                </a:lnTo>
                <a:lnTo>
                  <a:pt x="0" y="604"/>
                </a:lnTo>
                <a:lnTo>
                  <a:pt x="397" y="715"/>
                </a:lnTo>
                <a:lnTo>
                  <a:pt x="413" y="57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57736" name="Freeform 114">
            <a:extLst>
              <a:ext uri="{FF2B5EF4-FFF2-40B4-BE49-F238E27FC236}">
                <a16:creationId xmlns:a16="http://schemas.microsoft.com/office/drawing/2014/main" id="{F943D473-CF42-4C56-B0C4-F7A142411484}"/>
              </a:ext>
            </a:extLst>
          </p:cNvPr>
          <p:cNvSpPr>
            <a:spLocks/>
          </p:cNvSpPr>
          <p:nvPr/>
        </p:nvSpPr>
        <p:spPr bwMode="auto">
          <a:xfrm>
            <a:off x="4438650" y="781050"/>
            <a:ext cx="4178300" cy="5259388"/>
          </a:xfrm>
          <a:custGeom>
            <a:avLst/>
            <a:gdLst>
              <a:gd name="T0" fmla="*/ 2147483646 w 3316"/>
              <a:gd name="T1" fmla="*/ 0 h 3461"/>
              <a:gd name="T2" fmla="*/ 2147483646 w 3316"/>
              <a:gd name="T3" fmla="*/ 2147483646 h 3461"/>
              <a:gd name="T4" fmla="*/ 2147483646 w 3316"/>
              <a:gd name="T5" fmla="*/ 2147483646 h 3461"/>
              <a:gd name="T6" fmla="*/ 2147483646 w 3316"/>
              <a:gd name="T7" fmla="*/ 2147483646 h 3461"/>
              <a:gd name="T8" fmla="*/ 2147483646 w 3316"/>
              <a:gd name="T9" fmla="*/ 2147483646 h 3461"/>
              <a:gd name="T10" fmla="*/ 2147483646 w 3316"/>
              <a:gd name="T11" fmla="*/ 2147483646 h 3461"/>
              <a:gd name="T12" fmla="*/ 2147483646 w 3316"/>
              <a:gd name="T13" fmla="*/ 2147483646 h 3461"/>
              <a:gd name="T14" fmla="*/ 2147483646 w 3316"/>
              <a:gd name="T15" fmla="*/ 2147483646 h 3461"/>
              <a:gd name="T16" fmla="*/ 2147483646 w 3316"/>
              <a:gd name="T17" fmla="*/ 2147483646 h 3461"/>
              <a:gd name="T18" fmla="*/ 2147483646 w 3316"/>
              <a:gd name="T19" fmla="*/ 2147483646 h 3461"/>
              <a:gd name="T20" fmla="*/ 2147483646 w 3316"/>
              <a:gd name="T21" fmla="*/ 2147483646 h 3461"/>
              <a:gd name="T22" fmla="*/ 0 w 3316"/>
              <a:gd name="T23" fmla="*/ 2147483646 h 3461"/>
              <a:gd name="T24" fmla="*/ 0 w 3316"/>
              <a:gd name="T25" fmla="*/ 2147483646 h 346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16"/>
              <a:gd name="T40" fmla="*/ 0 h 3461"/>
              <a:gd name="T41" fmla="*/ 3316 w 3316"/>
              <a:gd name="T42" fmla="*/ 3461 h 3461"/>
              <a:gd name="connsiteX0" fmla="*/ 2630 w 10000"/>
              <a:gd name="connsiteY0" fmla="*/ 0 h 9549"/>
              <a:gd name="connsiteX1" fmla="*/ 2648 w 10000"/>
              <a:gd name="connsiteY1" fmla="*/ 3828 h 9549"/>
              <a:gd name="connsiteX2" fmla="*/ 7877 w 10000"/>
              <a:gd name="connsiteY2" fmla="*/ 3828 h 9549"/>
              <a:gd name="connsiteX3" fmla="*/ 7877 w 10000"/>
              <a:gd name="connsiteY3" fmla="*/ 2956 h 9549"/>
              <a:gd name="connsiteX4" fmla="*/ 9934 w 10000"/>
              <a:gd name="connsiteY4" fmla="*/ 2956 h 9549"/>
              <a:gd name="connsiteX5" fmla="*/ 10000 w 10000"/>
              <a:gd name="connsiteY5" fmla="*/ 8596 h 9549"/>
              <a:gd name="connsiteX6" fmla="*/ 9493 w 10000"/>
              <a:gd name="connsiteY6" fmla="*/ 8177 h 9549"/>
              <a:gd name="connsiteX7" fmla="*/ 9478 w 10000"/>
              <a:gd name="connsiteY7" fmla="*/ 6446 h 9549"/>
              <a:gd name="connsiteX8" fmla="*/ 7554 w 10000"/>
              <a:gd name="connsiteY8" fmla="*/ 6446 h 9549"/>
              <a:gd name="connsiteX9" fmla="*/ 7554 w 10000"/>
              <a:gd name="connsiteY9" fmla="*/ 8419 h 9549"/>
              <a:gd name="connsiteX10" fmla="*/ 3188 w 10000"/>
              <a:gd name="connsiteY10" fmla="*/ 9549 h 9549"/>
              <a:gd name="connsiteX11" fmla="*/ 0 w 10000"/>
              <a:gd name="connsiteY11" fmla="*/ 9549 h 9549"/>
              <a:gd name="connsiteX12" fmla="*/ 0 w 10000"/>
              <a:gd name="connsiteY12" fmla="*/ 6787 h 9549"/>
              <a:gd name="connsiteX0" fmla="*/ 2630 w 10000"/>
              <a:gd name="connsiteY0" fmla="*/ 0 h 10024"/>
              <a:gd name="connsiteX1" fmla="*/ 2648 w 10000"/>
              <a:gd name="connsiteY1" fmla="*/ 4009 h 10024"/>
              <a:gd name="connsiteX2" fmla="*/ 7877 w 10000"/>
              <a:gd name="connsiteY2" fmla="*/ 4009 h 10024"/>
              <a:gd name="connsiteX3" fmla="*/ 7877 w 10000"/>
              <a:gd name="connsiteY3" fmla="*/ 3096 h 10024"/>
              <a:gd name="connsiteX4" fmla="*/ 9934 w 10000"/>
              <a:gd name="connsiteY4" fmla="*/ 3096 h 10024"/>
              <a:gd name="connsiteX5" fmla="*/ 10000 w 10000"/>
              <a:gd name="connsiteY5" fmla="*/ 9002 h 10024"/>
              <a:gd name="connsiteX6" fmla="*/ 9493 w 10000"/>
              <a:gd name="connsiteY6" fmla="*/ 8563 h 10024"/>
              <a:gd name="connsiteX7" fmla="*/ 9478 w 10000"/>
              <a:gd name="connsiteY7" fmla="*/ 6750 h 10024"/>
              <a:gd name="connsiteX8" fmla="*/ 7554 w 10000"/>
              <a:gd name="connsiteY8" fmla="*/ 6750 h 10024"/>
              <a:gd name="connsiteX9" fmla="*/ 7554 w 10000"/>
              <a:gd name="connsiteY9" fmla="*/ 8817 h 10024"/>
              <a:gd name="connsiteX10" fmla="*/ 3188 w 10000"/>
              <a:gd name="connsiteY10" fmla="*/ 10000 h 10024"/>
              <a:gd name="connsiteX11" fmla="*/ 1227 w 10000"/>
              <a:gd name="connsiteY11" fmla="*/ 10024 h 10024"/>
              <a:gd name="connsiteX12" fmla="*/ 0 w 10000"/>
              <a:gd name="connsiteY12" fmla="*/ 7108 h 10024"/>
              <a:gd name="connsiteX0" fmla="*/ 1403 w 8773"/>
              <a:gd name="connsiteY0" fmla="*/ 0 h 10024"/>
              <a:gd name="connsiteX1" fmla="*/ 1421 w 8773"/>
              <a:gd name="connsiteY1" fmla="*/ 4009 h 10024"/>
              <a:gd name="connsiteX2" fmla="*/ 6650 w 8773"/>
              <a:gd name="connsiteY2" fmla="*/ 4009 h 10024"/>
              <a:gd name="connsiteX3" fmla="*/ 6650 w 8773"/>
              <a:gd name="connsiteY3" fmla="*/ 3096 h 10024"/>
              <a:gd name="connsiteX4" fmla="*/ 8707 w 8773"/>
              <a:gd name="connsiteY4" fmla="*/ 3096 h 10024"/>
              <a:gd name="connsiteX5" fmla="*/ 8773 w 8773"/>
              <a:gd name="connsiteY5" fmla="*/ 9002 h 10024"/>
              <a:gd name="connsiteX6" fmla="*/ 8266 w 8773"/>
              <a:gd name="connsiteY6" fmla="*/ 8563 h 10024"/>
              <a:gd name="connsiteX7" fmla="*/ 8251 w 8773"/>
              <a:gd name="connsiteY7" fmla="*/ 6750 h 10024"/>
              <a:gd name="connsiteX8" fmla="*/ 6327 w 8773"/>
              <a:gd name="connsiteY8" fmla="*/ 6750 h 10024"/>
              <a:gd name="connsiteX9" fmla="*/ 6327 w 8773"/>
              <a:gd name="connsiteY9" fmla="*/ 8817 h 10024"/>
              <a:gd name="connsiteX10" fmla="*/ 1961 w 8773"/>
              <a:gd name="connsiteY10" fmla="*/ 10000 h 10024"/>
              <a:gd name="connsiteX11" fmla="*/ 0 w 8773"/>
              <a:gd name="connsiteY11" fmla="*/ 10024 h 10024"/>
              <a:gd name="connsiteX12" fmla="*/ 13 w 8773"/>
              <a:gd name="connsiteY12" fmla="*/ 7568 h 10024"/>
              <a:gd name="connsiteX0" fmla="*/ 1599 w 10000"/>
              <a:gd name="connsiteY0" fmla="*/ 0 h 10000"/>
              <a:gd name="connsiteX1" fmla="*/ 1620 w 10000"/>
              <a:gd name="connsiteY1" fmla="*/ 3999 h 10000"/>
              <a:gd name="connsiteX2" fmla="*/ 7580 w 10000"/>
              <a:gd name="connsiteY2" fmla="*/ 3999 h 10000"/>
              <a:gd name="connsiteX3" fmla="*/ 7580 w 10000"/>
              <a:gd name="connsiteY3" fmla="*/ 3089 h 10000"/>
              <a:gd name="connsiteX4" fmla="*/ 9925 w 10000"/>
              <a:gd name="connsiteY4" fmla="*/ 3089 h 10000"/>
              <a:gd name="connsiteX5" fmla="*/ 10000 w 10000"/>
              <a:gd name="connsiteY5" fmla="*/ 8980 h 10000"/>
              <a:gd name="connsiteX6" fmla="*/ 9422 w 10000"/>
              <a:gd name="connsiteY6" fmla="*/ 8542 h 10000"/>
              <a:gd name="connsiteX7" fmla="*/ 9405 w 10000"/>
              <a:gd name="connsiteY7" fmla="*/ 6734 h 10000"/>
              <a:gd name="connsiteX8" fmla="*/ 6984 w 10000"/>
              <a:gd name="connsiteY8" fmla="*/ 6734 h 10000"/>
              <a:gd name="connsiteX9" fmla="*/ 7212 w 10000"/>
              <a:gd name="connsiteY9" fmla="*/ 8796 h 10000"/>
              <a:gd name="connsiteX10" fmla="*/ 2235 w 10000"/>
              <a:gd name="connsiteY10" fmla="*/ 9976 h 10000"/>
              <a:gd name="connsiteX11" fmla="*/ 0 w 10000"/>
              <a:gd name="connsiteY11" fmla="*/ 10000 h 10000"/>
              <a:gd name="connsiteX12" fmla="*/ 15 w 10000"/>
              <a:gd name="connsiteY12" fmla="*/ 7550 h 10000"/>
              <a:gd name="connsiteX0" fmla="*/ 1599 w 10000"/>
              <a:gd name="connsiteY0" fmla="*/ 0 h 10000"/>
              <a:gd name="connsiteX1" fmla="*/ 1620 w 10000"/>
              <a:gd name="connsiteY1" fmla="*/ 3999 h 10000"/>
              <a:gd name="connsiteX2" fmla="*/ 7580 w 10000"/>
              <a:gd name="connsiteY2" fmla="*/ 3999 h 10000"/>
              <a:gd name="connsiteX3" fmla="*/ 7580 w 10000"/>
              <a:gd name="connsiteY3" fmla="*/ 3089 h 10000"/>
              <a:gd name="connsiteX4" fmla="*/ 9925 w 10000"/>
              <a:gd name="connsiteY4" fmla="*/ 3089 h 10000"/>
              <a:gd name="connsiteX5" fmla="*/ 10000 w 10000"/>
              <a:gd name="connsiteY5" fmla="*/ 8980 h 10000"/>
              <a:gd name="connsiteX6" fmla="*/ 9422 w 10000"/>
              <a:gd name="connsiteY6" fmla="*/ 8542 h 10000"/>
              <a:gd name="connsiteX7" fmla="*/ 9405 w 10000"/>
              <a:gd name="connsiteY7" fmla="*/ 6734 h 10000"/>
              <a:gd name="connsiteX8" fmla="*/ 6984 w 10000"/>
              <a:gd name="connsiteY8" fmla="*/ 6734 h 10000"/>
              <a:gd name="connsiteX9" fmla="*/ 6954 w 10000"/>
              <a:gd name="connsiteY9" fmla="*/ 8796 h 10000"/>
              <a:gd name="connsiteX10" fmla="*/ 2235 w 10000"/>
              <a:gd name="connsiteY10" fmla="*/ 9976 h 10000"/>
              <a:gd name="connsiteX11" fmla="*/ 0 w 10000"/>
              <a:gd name="connsiteY11" fmla="*/ 10000 h 10000"/>
              <a:gd name="connsiteX12" fmla="*/ 15 w 10000"/>
              <a:gd name="connsiteY12" fmla="*/ 7550 h 10000"/>
              <a:gd name="connsiteX0" fmla="*/ 1599 w 10000"/>
              <a:gd name="connsiteY0" fmla="*/ 0 h 10000"/>
              <a:gd name="connsiteX1" fmla="*/ 1620 w 10000"/>
              <a:gd name="connsiteY1" fmla="*/ 3999 h 10000"/>
              <a:gd name="connsiteX2" fmla="*/ 7580 w 10000"/>
              <a:gd name="connsiteY2" fmla="*/ 3999 h 10000"/>
              <a:gd name="connsiteX3" fmla="*/ 7337 w 10000"/>
              <a:gd name="connsiteY3" fmla="*/ 3089 h 10000"/>
              <a:gd name="connsiteX4" fmla="*/ 9925 w 10000"/>
              <a:gd name="connsiteY4" fmla="*/ 3089 h 10000"/>
              <a:gd name="connsiteX5" fmla="*/ 10000 w 10000"/>
              <a:gd name="connsiteY5" fmla="*/ 8980 h 10000"/>
              <a:gd name="connsiteX6" fmla="*/ 9422 w 10000"/>
              <a:gd name="connsiteY6" fmla="*/ 8542 h 10000"/>
              <a:gd name="connsiteX7" fmla="*/ 9405 w 10000"/>
              <a:gd name="connsiteY7" fmla="*/ 6734 h 10000"/>
              <a:gd name="connsiteX8" fmla="*/ 6984 w 10000"/>
              <a:gd name="connsiteY8" fmla="*/ 6734 h 10000"/>
              <a:gd name="connsiteX9" fmla="*/ 6954 w 10000"/>
              <a:gd name="connsiteY9" fmla="*/ 8796 h 10000"/>
              <a:gd name="connsiteX10" fmla="*/ 2235 w 10000"/>
              <a:gd name="connsiteY10" fmla="*/ 9976 h 10000"/>
              <a:gd name="connsiteX11" fmla="*/ 0 w 10000"/>
              <a:gd name="connsiteY11" fmla="*/ 10000 h 10000"/>
              <a:gd name="connsiteX12" fmla="*/ 15 w 10000"/>
              <a:gd name="connsiteY12" fmla="*/ 7550 h 10000"/>
              <a:gd name="connsiteX0" fmla="*/ 1599 w 10000"/>
              <a:gd name="connsiteY0" fmla="*/ 0 h 10000"/>
              <a:gd name="connsiteX1" fmla="*/ 1620 w 10000"/>
              <a:gd name="connsiteY1" fmla="*/ 3999 h 10000"/>
              <a:gd name="connsiteX2" fmla="*/ 7352 w 10000"/>
              <a:gd name="connsiteY2" fmla="*/ 3999 h 10000"/>
              <a:gd name="connsiteX3" fmla="*/ 7337 w 10000"/>
              <a:gd name="connsiteY3" fmla="*/ 3089 h 10000"/>
              <a:gd name="connsiteX4" fmla="*/ 9925 w 10000"/>
              <a:gd name="connsiteY4" fmla="*/ 3089 h 10000"/>
              <a:gd name="connsiteX5" fmla="*/ 10000 w 10000"/>
              <a:gd name="connsiteY5" fmla="*/ 8980 h 10000"/>
              <a:gd name="connsiteX6" fmla="*/ 9422 w 10000"/>
              <a:gd name="connsiteY6" fmla="*/ 8542 h 10000"/>
              <a:gd name="connsiteX7" fmla="*/ 9405 w 10000"/>
              <a:gd name="connsiteY7" fmla="*/ 6734 h 10000"/>
              <a:gd name="connsiteX8" fmla="*/ 6984 w 10000"/>
              <a:gd name="connsiteY8" fmla="*/ 6734 h 10000"/>
              <a:gd name="connsiteX9" fmla="*/ 6954 w 10000"/>
              <a:gd name="connsiteY9" fmla="*/ 8796 h 10000"/>
              <a:gd name="connsiteX10" fmla="*/ 2235 w 10000"/>
              <a:gd name="connsiteY10" fmla="*/ 9976 h 10000"/>
              <a:gd name="connsiteX11" fmla="*/ 0 w 10000"/>
              <a:gd name="connsiteY11" fmla="*/ 10000 h 10000"/>
              <a:gd name="connsiteX12" fmla="*/ 15 w 10000"/>
              <a:gd name="connsiteY12" fmla="*/ 7550 h 10000"/>
              <a:gd name="connsiteX0" fmla="*/ 1797 w 10000"/>
              <a:gd name="connsiteY0" fmla="*/ 0 h 10000"/>
              <a:gd name="connsiteX1" fmla="*/ 1620 w 10000"/>
              <a:gd name="connsiteY1" fmla="*/ 3999 h 10000"/>
              <a:gd name="connsiteX2" fmla="*/ 7352 w 10000"/>
              <a:gd name="connsiteY2" fmla="*/ 3999 h 10000"/>
              <a:gd name="connsiteX3" fmla="*/ 7337 w 10000"/>
              <a:gd name="connsiteY3" fmla="*/ 3089 h 10000"/>
              <a:gd name="connsiteX4" fmla="*/ 9925 w 10000"/>
              <a:gd name="connsiteY4" fmla="*/ 3089 h 10000"/>
              <a:gd name="connsiteX5" fmla="*/ 10000 w 10000"/>
              <a:gd name="connsiteY5" fmla="*/ 8980 h 10000"/>
              <a:gd name="connsiteX6" fmla="*/ 9422 w 10000"/>
              <a:gd name="connsiteY6" fmla="*/ 8542 h 10000"/>
              <a:gd name="connsiteX7" fmla="*/ 9405 w 10000"/>
              <a:gd name="connsiteY7" fmla="*/ 6734 h 10000"/>
              <a:gd name="connsiteX8" fmla="*/ 6984 w 10000"/>
              <a:gd name="connsiteY8" fmla="*/ 6734 h 10000"/>
              <a:gd name="connsiteX9" fmla="*/ 6954 w 10000"/>
              <a:gd name="connsiteY9" fmla="*/ 8796 h 10000"/>
              <a:gd name="connsiteX10" fmla="*/ 2235 w 10000"/>
              <a:gd name="connsiteY10" fmla="*/ 9976 h 10000"/>
              <a:gd name="connsiteX11" fmla="*/ 0 w 10000"/>
              <a:gd name="connsiteY11" fmla="*/ 10000 h 10000"/>
              <a:gd name="connsiteX12" fmla="*/ 15 w 10000"/>
              <a:gd name="connsiteY12" fmla="*/ 7550 h 10000"/>
              <a:gd name="connsiteX0" fmla="*/ 1797 w 10000"/>
              <a:gd name="connsiteY0" fmla="*/ 0 h 10000"/>
              <a:gd name="connsiteX1" fmla="*/ 1833 w 10000"/>
              <a:gd name="connsiteY1" fmla="*/ 3999 h 10000"/>
              <a:gd name="connsiteX2" fmla="*/ 7352 w 10000"/>
              <a:gd name="connsiteY2" fmla="*/ 3999 h 10000"/>
              <a:gd name="connsiteX3" fmla="*/ 7337 w 10000"/>
              <a:gd name="connsiteY3" fmla="*/ 3089 h 10000"/>
              <a:gd name="connsiteX4" fmla="*/ 9925 w 10000"/>
              <a:gd name="connsiteY4" fmla="*/ 3089 h 10000"/>
              <a:gd name="connsiteX5" fmla="*/ 10000 w 10000"/>
              <a:gd name="connsiteY5" fmla="*/ 8980 h 10000"/>
              <a:gd name="connsiteX6" fmla="*/ 9422 w 10000"/>
              <a:gd name="connsiteY6" fmla="*/ 8542 h 10000"/>
              <a:gd name="connsiteX7" fmla="*/ 9405 w 10000"/>
              <a:gd name="connsiteY7" fmla="*/ 6734 h 10000"/>
              <a:gd name="connsiteX8" fmla="*/ 6984 w 10000"/>
              <a:gd name="connsiteY8" fmla="*/ 6734 h 10000"/>
              <a:gd name="connsiteX9" fmla="*/ 6954 w 10000"/>
              <a:gd name="connsiteY9" fmla="*/ 8796 h 10000"/>
              <a:gd name="connsiteX10" fmla="*/ 2235 w 10000"/>
              <a:gd name="connsiteY10" fmla="*/ 9976 h 10000"/>
              <a:gd name="connsiteX11" fmla="*/ 0 w 10000"/>
              <a:gd name="connsiteY11" fmla="*/ 10000 h 10000"/>
              <a:gd name="connsiteX12" fmla="*/ 15 w 10000"/>
              <a:gd name="connsiteY12" fmla="*/ 755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00" h="10000">
                <a:moveTo>
                  <a:pt x="1797" y="0"/>
                </a:moveTo>
                <a:cubicBezTo>
                  <a:pt x="1804" y="1333"/>
                  <a:pt x="1826" y="2667"/>
                  <a:pt x="1833" y="3999"/>
                </a:cubicBezTo>
                <a:lnTo>
                  <a:pt x="7352" y="3999"/>
                </a:lnTo>
                <a:cubicBezTo>
                  <a:pt x="7347" y="3696"/>
                  <a:pt x="7342" y="3392"/>
                  <a:pt x="7337" y="3089"/>
                </a:cubicBezTo>
                <a:lnTo>
                  <a:pt x="9925" y="3089"/>
                </a:lnTo>
                <a:cubicBezTo>
                  <a:pt x="9950" y="5053"/>
                  <a:pt x="9975" y="7016"/>
                  <a:pt x="10000" y="8980"/>
                </a:cubicBezTo>
                <a:lnTo>
                  <a:pt x="9422" y="8542"/>
                </a:lnTo>
                <a:cubicBezTo>
                  <a:pt x="9416" y="7940"/>
                  <a:pt x="9411" y="7336"/>
                  <a:pt x="9405" y="6734"/>
                </a:cubicBezTo>
                <a:lnTo>
                  <a:pt x="6984" y="6734"/>
                </a:lnTo>
                <a:cubicBezTo>
                  <a:pt x="6974" y="7421"/>
                  <a:pt x="6964" y="8109"/>
                  <a:pt x="6954" y="8796"/>
                </a:cubicBezTo>
                <a:lnTo>
                  <a:pt x="2235" y="9976"/>
                </a:lnTo>
                <a:lnTo>
                  <a:pt x="0" y="10000"/>
                </a:lnTo>
                <a:cubicBezTo>
                  <a:pt x="5" y="9183"/>
                  <a:pt x="10" y="8367"/>
                  <a:pt x="15" y="755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it-IT" dirty="0"/>
          </a:p>
        </p:txBody>
      </p:sp>
      <p:grpSp>
        <p:nvGrpSpPr>
          <p:cNvPr id="22" name="Group 115">
            <a:extLst>
              <a:ext uri="{FF2B5EF4-FFF2-40B4-BE49-F238E27FC236}">
                <a16:creationId xmlns:a16="http://schemas.microsoft.com/office/drawing/2014/main" id="{893E5B23-DB07-470A-BA9E-F483979CA2B0}"/>
              </a:ext>
            </a:extLst>
          </p:cNvPr>
          <p:cNvGrpSpPr>
            <a:grpSpLocks/>
          </p:cNvGrpSpPr>
          <p:nvPr/>
        </p:nvGrpSpPr>
        <p:grpSpPr bwMode="auto">
          <a:xfrm>
            <a:off x="5447558" y="4546601"/>
            <a:ext cx="1794619" cy="303213"/>
            <a:chOff x="256" y="2224"/>
            <a:chExt cx="1008" cy="191"/>
          </a:xfrm>
        </p:grpSpPr>
        <p:sp>
          <p:nvSpPr>
            <p:cNvPr id="157794" name="Rectangle 116">
              <a:extLst>
                <a:ext uri="{FF2B5EF4-FFF2-40B4-BE49-F238E27FC236}">
                  <a16:creationId xmlns:a16="http://schemas.microsoft.com/office/drawing/2014/main" id="{09B5196E-16BF-469E-B96B-5655CF745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157795" name="Rectangle 117">
              <a:extLst>
                <a:ext uri="{FF2B5EF4-FFF2-40B4-BE49-F238E27FC236}">
                  <a16:creationId xmlns:a16="http://schemas.microsoft.com/office/drawing/2014/main" id="{C2034EEB-1DE9-417C-8B96-2F6B71BD56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it-IT" sz="1400">
                  <a:latin typeface="+mn-lt"/>
                </a:rPr>
                <a:t>AB</a:t>
              </a:r>
              <a:endParaRPr lang="en-US" altLang="it-IT" baseline="-25000">
                <a:latin typeface="+mn-lt"/>
              </a:endParaRPr>
            </a:p>
          </p:txBody>
        </p:sp>
        <p:sp>
          <p:nvSpPr>
            <p:cNvPr id="8" name="Rectangle 118">
              <a:extLst>
                <a:ext uri="{FF2B5EF4-FFF2-40B4-BE49-F238E27FC236}">
                  <a16:creationId xmlns:a16="http://schemas.microsoft.com/office/drawing/2014/main" id="{8C9CAC22-D3B2-42C9-B3AC-394337431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it-IT" sz="1400">
                  <a:latin typeface="+mn-lt"/>
                </a:rPr>
                <a:t>12</a:t>
              </a:r>
              <a:endParaRPr lang="en-US" altLang="it-IT" baseline="-25000">
                <a:latin typeface="+mn-lt"/>
              </a:endParaRPr>
            </a:p>
          </p:txBody>
        </p:sp>
        <p:sp>
          <p:nvSpPr>
            <p:cNvPr id="9" name="Rectangle 119">
              <a:extLst>
                <a:ext uri="{FF2B5EF4-FFF2-40B4-BE49-F238E27FC236}">
                  <a16:creationId xmlns:a16="http://schemas.microsoft.com/office/drawing/2014/main" id="{4B64B6BF-1D16-4568-8C00-BF856ACC04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" y="2232"/>
              <a:ext cx="325" cy="176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it-IT" sz="1400" dirty="0">
                  <a:solidFill>
                    <a:srgbClr val="FF0000"/>
                  </a:solidFill>
                  <a:latin typeface="+mn-lt"/>
                </a:rPr>
                <a:t> R</a:t>
              </a:r>
              <a:r>
                <a:rPr lang="en-US" altLang="it-IT" sz="1400" baseline="-25000" dirty="0">
                  <a:solidFill>
                    <a:srgbClr val="FF0000"/>
                  </a:solidFill>
                  <a:latin typeface="+mn-lt"/>
                </a:rPr>
                <a:t>2</a:t>
              </a:r>
              <a:r>
                <a:rPr lang="en-US" altLang="it-IT" sz="1400" dirty="0">
                  <a:solidFill>
                    <a:srgbClr val="FF0000"/>
                  </a:solidFill>
                  <a:latin typeface="+mn-lt"/>
                </a:rPr>
                <a:t> 2</a:t>
              </a:r>
              <a:endParaRPr lang="en-US" altLang="it-IT" baseline="-25000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57798" name="Rectangle 120">
              <a:extLst>
                <a:ext uri="{FF2B5EF4-FFF2-40B4-BE49-F238E27FC236}">
                  <a16:creationId xmlns:a16="http://schemas.microsoft.com/office/drawing/2014/main" id="{23C7EBFF-75F7-4F52-9D82-BC7A93D79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it-IT" sz="1400">
                  <a:latin typeface="+mn-lt"/>
                </a:rPr>
                <a:t>M</a:t>
              </a:r>
            </a:p>
          </p:txBody>
        </p:sp>
        <p:sp>
          <p:nvSpPr>
            <p:cNvPr id="157799" name="Line 121">
              <a:extLst>
                <a:ext uri="{FF2B5EF4-FFF2-40B4-BE49-F238E27FC236}">
                  <a16:creationId xmlns:a16="http://schemas.microsoft.com/office/drawing/2014/main" id="{B96FC941-C86A-4F4A-ADB0-CCCEA2E75F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57800" name="Line 122">
              <a:extLst>
                <a:ext uri="{FF2B5EF4-FFF2-40B4-BE49-F238E27FC236}">
                  <a16:creationId xmlns:a16="http://schemas.microsoft.com/office/drawing/2014/main" id="{612EB48C-A200-4F42-9779-A30524E767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57801" name="Line 123">
              <a:extLst>
                <a:ext uri="{FF2B5EF4-FFF2-40B4-BE49-F238E27FC236}">
                  <a16:creationId xmlns:a16="http://schemas.microsoft.com/office/drawing/2014/main" id="{46C0A092-A4FE-4CCE-96FC-AC4AF180C3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</p:grpSp>
      <p:grpSp>
        <p:nvGrpSpPr>
          <p:cNvPr id="23" name="Group 124">
            <a:extLst>
              <a:ext uri="{FF2B5EF4-FFF2-40B4-BE49-F238E27FC236}">
                <a16:creationId xmlns:a16="http://schemas.microsoft.com/office/drawing/2014/main" id="{391ABD3D-0D98-4655-88DA-22A83C7E48EB}"/>
              </a:ext>
            </a:extLst>
          </p:cNvPr>
          <p:cNvGrpSpPr>
            <a:grpSpLocks/>
          </p:cNvGrpSpPr>
          <p:nvPr/>
        </p:nvGrpSpPr>
        <p:grpSpPr bwMode="auto">
          <a:xfrm>
            <a:off x="6021389" y="4240213"/>
            <a:ext cx="1208087" cy="303212"/>
            <a:chOff x="501" y="1990"/>
            <a:chExt cx="761" cy="191"/>
          </a:xfrm>
        </p:grpSpPr>
        <p:sp>
          <p:nvSpPr>
            <p:cNvPr id="157788" name="Rectangle 125">
              <a:extLst>
                <a:ext uri="{FF2B5EF4-FFF2-40B4-BE49-F238E27FC236}">
                  <a16:creationId xmlns:a16="http://schemas.microsoft.com/office/drawing/2014/main" id="{1A4025D4-52BA-4CA3-9D20-325BA6F7C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157789" name="Rectangle 126">
              <a:extLst>
                <a:ext uri="{FF2B5EF4-FFF2-40B4-BE49-F238E27FC236}">
                  <a16:creationId xmlns:a16="http://schemas.microsoft.com/office/drawing/2014/main" id="{1B6CA4FF-F311-444A-A97C-1487A034F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it-IT" sz="1400">
                  <a:latin typeface="+mn-lt"/>
                </a:rPr>
                <a:t>AB</a:t>
              </a:r>
              <a:endParaRPr lang="en-US" altLang="it-IT" baseline="-25000">
                <a:latin typeface="+mn-lt"/>
              </a:endParaRPr>
            </a:p>
          </p:txBody>
        </p:sp>
        <p:sp>
          <p:nvSpPr>
            <p:cNvPr id="157790" name="Rectangle 127">
              <a:extLst>
                <a:ext uri="{FF2B5EF4-FFF2-40B4-BE49-F238E27FC236}">
                  <a16:creationId xmlns:a16="http://schemas.microsoft.com/office/drawing/2014/main" id="{9C6A14B5-5464-46D4-A995-D1F7134016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it-IT" sz="1400">
                  <a:latin typeface="+mn-lt"/>
                </a:rPr>
                <a:t>12</a:t>
              </a:r>
              <a:endParaRPr lang="en-US" altLang="it-IT" baseline="-25000">
                <a:latin typeface="+mn-lt"/>
              </a:endParaRPr>
            </a:p>
          </p:txBody>
        </p:sp>
        <p:sp>
          <p:nvSpPr>
            <p:cNvPr id="10" name="Rectangle 128">
              <a:extLst>
                <a:ext uri="{FF2B5EF4-FFF2-40B4-BE49-F238E27FC236}">
                  <a16:creationId xmlns:a16="http://schemas.microsoft.com/office/drawing/2014/main" id="{F603484E-A1C6-403B-BC7F-16E18B6C33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it-IT" sz="1400">
                  <a:latin typeface="+mn-lt"/>
                </a:rPr>
                <a:t>M</a:t>
              </a:r>
            </a:p>
          </p:txBody>
        </p:sp>
        <p:sp>
          <p:nvSpPr>
            <p:cNvPr id="157792" name="Line 129">
              <a:extLst>
                <a:ext uri="{FF2B5EF4-FFF2-40B4-BE49-F238E27FC236}">
                  <a16:creationId xmlns:a16="http://schemas.microsoft.com/office/drawing/2014/main" id="{5012A440-31D8-4E41-8267-4C003F9F4C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57793" name="Line 130">
              <a:extLst>
                <a:ext uri="{FF2B5EF4-FFF2-40B4-BE49-F238E27FC236}">
                  <a16:creationId xmlns:a16="http://schemas.microsoft.com/office/drawing/2014/main" id="{0FE7D0F2-FACB-414E-A40D-B8C6609229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</p:grpSp>
      <p:grpSp>
        <p:nvGrpSpPr>
          <p:cNvPr id="26" name="Group 147">
            <a:extLst>
              <a:ext uri="{FF2B5EF4-FFF2-40B4-BE49-F238E27FC236}">
                <a16:creationId xmlns:a16="http://schemas.microsoft.com/office/drawing/2014/main" id="{58C051E0-CB7D-48FC-8DCE-D6F029354D5D}"/>
              </a:ext>
            </a:extLst>
          </p:cNvPr>
          <p:cNvGrpSpPr>
            <a:grpSpLocks/>
          </p:cNvGrpSpPr>
          <p:nvPr/>
        </p:nvGrpSpPr>
        <p:grpSpPr bwMode="auto">
          <a:xfrm>
            <a:off x="5932488" y="2354263"/>
            <a:ext cx="1479550" cy="303212"/>
            <a:chOff x="332" y="2224"/>
            <a:chExt cx="932" cy="191"/>
          </a:xfrm>
        </p:grpSpPr>
        <p:sp>
          <p:nvSpPr>
            <p:cNvPr id="157766" name="Rectangle 148">
              <a:extLst>
                <a:ext uri="{FF2B5EF4-FFF2-40B4-BE49-F238E27FC236}">
                  <a16:creationId xmlns:a16="http://schemas.microsoft.com/office/drawing/2014/main" id="{3EC13DF7-DEAD-46CB-A140-EE4FAB701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157767" name="Rectangle 149">
              <a:extLst>
                <a:ext uri="{FF2B5EF4-FFF2-40B4-BE49-F238E27FC236}">
                  <a16:creationId xmlns:a16="http://schemas.microsoft.com/office/drawing/2014/main" id="{E2E23DEF-5BF5-4FD2-B47C-08ED3A476A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it-IT" sz="1400">
                  <a:latin typeface="+mn-lt"/>
                </a:rPr>
                <a:t>AB</a:t>
              </a:r>
              <a:endParaRPr lang="en-US" altLang="it-IT" baseline="-25000">
                <a:latin typeface="+mn-lt"/>
              </a:endParaRPr>
            </a:p>
          </p:txBody>
        </p:sp>
        <p:sp>
          <p:nvSpPr>
            <p:cNvPr id="157768" name="Rectangle 150">
              <a:extLst>
                <a:ext uri="{FF2B5EF4-FFF2-40B4-BE49-F238E27FC236}">
                  <a16:creationId xmlns:a16="http://schemas.microsoft.com/office/drawing/2014/main" id="{B56F560C-5D39-469D-B4E0-1036E26A1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it-IT" sz="1400">
                  <a:latin typeface="+mn-lt"/>
                </a:rPr>
                <a:t>12</a:t>
              </a:r>
              <a:endParaRPr lang="en-US" altLang="it-IT" baseline="-25000">
                <a:latin typeface="+mn-lt"/>
              </a:endParaRPr>
            </a:p>
          </p:txBody>
        </p:sp>
        <p:sp>
          <p:nvSpPr>
            <p:cNvPr id="157769" name="Rectangle 151">
              <a:extLst>
                <a:ext uri="{FF2B5EF4-FFF2-40B4-BE49-F238E27FC236}">
                  <a16:creationId xmlns:a16="http://schemas.microsoft.com/office/drawing/2014/main" id="{9D54D306-87CE-45FF-81FF-0ABBACE6A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it-IT" sz="1400">
                  <a:latin typeface="+mn-lt"/>
                </a:rPr>
                <a:t>1R</a:t>
              </a:r>
              <a:endParaRPr lang="en-US" altLang="it-IT" baseline="-25000">
                <a:latin typeface="+mn-lt"/>
              </a:endParaRPr>
            </a:p>
          </p:txBody>
        </p:sp>
        <p:sp>
          <p:nvSpPr>
            <p:cNvPr id="157770" name="Rectangle 152">
              <a:extLst>
                <a:ext uri="{FF2B5EF4-FFF2-40B4-BE49-F238E27FC236}">
                  <a16:creationId xmlns:a16="http://schemas.microsoft.com/office/drawing/2014/main" id="{7D0FD937-673C-41D0-AE63-FC29CABBB4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it-IT" sz="1400">
                  <a:latin typeface="+mn-lt"/>
                </a:rPr>
                <a:t>M</a:t>
              </a:r>
            </a:p>
          </p:txBody>
        </p:sp>
        <p:sp>
          <p:nvSpPr>
            <p:cNvPr id="157771" name="Line 153">
              <a:extLst>
                <a:ext uri="{FF2B5EF4-FFF2-40B4-BE49-F238E27FC236}">
                  <a16:creationId xmlns:a16="http://schemas.microsoft.com/office/drawing/2014/main" id="{AE5957E3-FD39-4BC2-BBCD-F2C134252E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57772" name="Line 154">
              <a:extLst>
                <a:ext uri="{FF2B5EF4-FFF2-40B4-BE49-F238E27FC236}">
                  <a16:creationId xmlns:a16="http://schemas.microsoft.com/office/drawing/2014/main" id="{E3F42461-78B7-4E44-B957-7B0521E889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57773" name="Line 155">
              <a:extLst>
                <a:ext uri="{FF2B5EF4-FFF2-40B4-BE49-F238E27FC236}">
                  <a16:creationId xmlns:a16="http://schemas.microsoft.com/office/drawing/2014/main" id="{F8B3A364-C3B0-4D94-80E2-21E3B444D5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</p:grpSp>
      <p:sp>
        <p:nvSpPr>
          <p:cNvPr id="157743" name="Text Box 166">
            <a:extLst>
              <a:ext uri="{FF2B5EF4-FFF2-40B4-BE49-F238E27FC236}">
                <a16:creationId xmlns:a16="http://schemas.microsoft.com/office/drawing/2014/main" id="{D56CABCF-A01E-41C1-8DD6-F46655D05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6501" y="5411789"/>
            <a:ext cx="1158875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it-IT" b="1">
                <a:latin typeface="+mn-lt"/>
              </a:rPr>
              <a:t>Router (R)</a:t>
            </a:r>
          </a:p>
        </p:txBody>
      </p:sp>
      <p:sp>
        <p:nvSpPr>
          <p:cNvPr id="157744" name="Text Box 167">
            <a:extLst>
              <a:ext uri="{FF2B5EF4-FFF2-40B4-BE49-F238E27FC236}">
                <a16:creationId xmlns:a16="http://schemas.microsoft.com/office/drawing/2014/main" id="{FBEEE352-F9F9-4682-AF07-7EF5EAE9F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0638" y="3098800"/>
            <a:ext cx="1122362" cy="36988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it-IT" b="1">
                <a:latin typeface="+mn-lt"/>
              </a:rPr>
              <a:t>Switch (S)</a:t>
            </a:r>
          </a:p>
        </p:txBody>
      </p:sp>
      <p:graphicFrame>
        <p:nvGraphicFramePr>
          <p:cNvPr id="176" name="Diagramma 175">
            <a:extLst>
              <a:ext uri="{FF2B5EF4-FFF2-40B4-BE49-F238E27FC236}">
                <a16:creationId xmlns:a16="http://schemas.microsoft.com/office/drawing/2014/main" id="{EAE97FBB-C185-43B1-96CD-133203AD85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8900260"/>
              </p:ext>
            </p:extLst>
          </p:nvPr>
        </p:nvGraphicFramePr>
        <p:xfrm>
          <a:off x="1749523" y="3004135"/>
          <a:ext cx="4903691" cy="1101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57746" name="Text Box 54">
            <a:extLst>
              <a:ext uri="{FF2B5EF4-FFF2-40B4-BE49-F238E27FC236}">
                <a16:creationId xmlns:a16="http://schemas.microsoft.com/office/drawing/2014/main" id="{C7816EC7-BB43-4C1E-A4F7-D63A8A922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1" y="5570538"/>
            <a:ext cx="314325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altLang="it-IT" sz="2000">
                <a:solidFill>
                  <a:schemeClr val="accent2"/>
                </a:solidFill>
                <a:latin typeface="+mn-lt"/>
              </a:rPr>
              <a:t>2</a:t>
            </a:r>
          </a:p>
        </p:txBody>
      </p:sp>
      <p:sp>
        <p:nvSpPr>
          <p:cNvPr id="157747" name="Text Box 8">
            <a:extLst>
              <a:ext uri="{FF2B5EF4-FFF2-40B4-BE49-F238E27FC236}">
                <a16:creationId xmlns:a16="http://schemas.microsoft.com/office/drawing/2014/main" id="{68849CF0-A40E-4E6F-B0D6-3FF961B5D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4" y="1374776"/>
            <a:ext cx="912429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altLang="it-IT" sz="2400" dirty="0">
                <a:solidFill>
                  <a:schemeClr val="accent2"/>
                </a:solidFill>
                <a:latin typeface="+mn-lt"/>
              </a:rPr>
              <a:t>I1,M1</a:t>
            </a:r>
          </a:p>
        </p:txBody>
      </p:sp>
      <p:sp>
        <p:nvSpPr>
          <p:cNvPr id="157748" name="Text Box 8">
            <a:extLst>
              <a:ext uri="{FF2B5EF4-FFF2-40B4-BE49-F238E27FC236}">
                <a16:creationId xmlns:a16="http://schemas.microsoft.com/office/drawing/2014/main" id="{A33A0AAD-E403-4D1D-9A63-2C9CC5F77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6689" y="214313"/>
            <a:ext cx="1374775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altLang="it-IT" sz="2000">
                <a:solidFill>
                  <a:schemeClr val="accent2"/>
                </a:solidFill>
                <a:latin typeface="+mn-lt"/>
              </a:rPr>
              <a:t>word.exe …</a:t>
            </a:r>
          </a:p>
        </p:txBody>
      </p:sp>
      <p:sp>
        <p:nvSpPr>
          <p:cNvPr id="157749" name="Text Box 8">
            <a:extLst>
              <a:ext uri="{FF2B5EF4-FFF2-40B4-BE49-F238E27FC236}">
                <a16:creationId xmlns:a16="http://schemas.microsoft.com/office/drawing/2014/main" id="{374E1714-BD87-49EF-A0D6-A2EDE443C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9088" y="30163"/>
            <a:ext cx="1306512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altLang="it-IT" sz="2000">
                <a:solidFill>
                  <a:schemeClr val="accent2"/>
                </a:solidFill>
                <a:latin typeface="+mn-lt"/>
              </a:rPr>
              <a:t>…excel.exe</a:t>
            </a:r>
          </a:p>
        </p:txBody>
      </p:sp>
      <p:sp>
        <p:nvSpPr>
          <p:cNvPr id="157750" name="Text Box 8">
            <a:extLst>
              <a:ext uri="{FF2B5EF4-FFF2-40B4-BE49-F238E27FC236}">
                <a16:creationId xmlns:a16="http://schemas.microsoft.com/office/drawing/2014/main" id="{8D117FFC-80A1-42CC-9B8F-A5D64F1FC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0539" y="4114800"/>
            <a:ext cx="1228725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altLang="it-IT" sz="2000">
                <a:solidFill>
                  <a:schemeClr val="accent2"/>
                </a:solidFill>
                <a:latin typeface="+mn-lt"/>
              </a:rPr>
              <a:t>ffox.exe …</a:t>
            </a:r>
          </a:p>
        </p:txBody>
      </p:sp>
      <p:sp>
        <p:nvSpPr>
          <p:cNvPr id="157751" name="Text Box 8">
            <a:extLst>
              <a:ext uri="{FF2B5EF4-FFF2-40B4-BE49-F238E27FC236}">
                <a16:creationId xmlns:a16="http://schemas.microsoft.com/office/drawing/2014/main" id="{301BDD16-4B6E-48F9-8AD1-A1150973E4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7489" y="4114800"/>
            <a:ext cx="1436687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altLang="it-IT" sz="2000">
                <a:solidFill>
                  <a:schemeClr val="accent2"/>
                </a:solidFill>
                <a:latin typeface="+mn-lt"/>
              </a:rPr>
              <a:t>…emule.exe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CBE186E8-9D6F-4F32-A34C-866DB13C64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766707"/>
              </p:ext>
            </p:extLst>
          </p:nvPr>
        </p:nvGraphicFramePr>
        <p:xfrm>
          <a:off x="2006601" y="1879600"/>
          <a:ext cx="3051174" cy="342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2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25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53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M1</a:t>
                      </a:r>
                      <a:r>
                        <a:rPr lang="en-US" sz="1400" dirty="0">
                          <a:sym typeface="Wingdings" panose="05000000000000000000" pitchFamily="2" charset="2"/>
                        </a:rPr>
                        <a:t>MR</a:t>
                      </a:r>
                      <a:r>
                        <a:rPr lang="en-US" sz="1400" baseline="-25000" dirty="0">
                          <a:sym typeface="Wingdings" panose="05000000000000000000" pitchFamily="2" charset="2"/>
                        </a:rPr>
                        <a:t>1</a:t>
                      </a:r>
                      <a:endParaRPr lang="it-IT" sz="1400" dirty="0"/>
                    </a:p>
                  </a:txBody>
                  <a:tcPr marL="91434" marR="91434" marT="45801" marB="458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I1</a:t>
                      </a:r>
                      <a:r>
                        <a:rPr lang="en-US" sz="1400" dirty="0">
                          <a:sym typeface="Wingdings" panose="05000000000000000000" pitchFamily="2" charset="2"/>
                        </a:rPr>
                        <a:t>I2</a:t>
                      </a:r>
                      <a:endParaRPr lang="it-IT" sz="1400" dirty="0"/>
                    </a:p>
                  </a:txBody>
                  <a:tcPr marL="91434" marR="91434" marT="45801" marB="458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</a:t>
                      </a:r>
                      <a:r>
                        <a:rPr lang="en-US" sz="1400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400" dirty="0"/>
                        <a:t>PB</a:t>
                      </a:r>
                      <a:endParaRPr lang="it-IT" sz="1400" dirty="0"/>
                    </a:p>
                  </a:txBody>
                  <a:tcPr marL="91434" marR="91434" marT="45801" marB="458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  <a:endParaRPr lang="it-IT" sz="1400" dirty="0"/>
                    </a:p>
                  </a:txBody>
                  <a:tcPr marL="91434" marR="91434" marT="45801" marB="458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8" name="Table 2">
            <a:extLst>
              <a:ext uri="{FF2B5EF4-FFF2-40B4-BE49-F238E27FC236}">
                <a16:creationId xmlns:a16="http://schemas.microsoft.com/office/drawing/2014/main" id="{FA4442C6-9AA2-46F1-B440-2B55A3BD99F5}"/>
              </a:ext>
            </a:extLst>
          </p:cNvPr>
          <p:cNvGraphicFramePr>
            <a:graphicFrameLocks noGrp="1"/>
          </p:cNvGraphicFramePr>
          <p:nvPr/>
        </p:nvGraphicFramePr>
        <p:xfrm>
          <a:off x="2987675" y="1484313"/>
          <a:ext cx="2070100" cy="342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67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14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I1</a:t>
                      </a:r>
                      <a:r>
                        <a:rPr lang="en-US" sz="1400" dirty="0">
                          <a:sym typeface="Wingdings" panose="05000000000000000000" pitchFamily="2" charset="2"/>
                        </a:rPr>
                        <a:t>I2</a:t>
                      </a:r>
                      <a:endParaRPr lang="it-IT" sz="1400" dirty="0"/>
                    </a:p>
                  </a:txBody>
                  <a:tcPr marL="91446" marR="91446" marT="45801" marB="458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</a:t>
                      </a:r>
                      <a:r>
                        <a:rPr lang="en-US" sz="1400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400" dirty="0"/>
                        <a:t>PB</a:t>
                      </a:r>
                      <a:endParaRPr lang="it-IT" sz="1400" dirty="0"/>
                    </a:p>
                  </a:txBody>
                  <a:tcPr marL="91446" marR="91446" marT="45801" marB="458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  <a:endParaRPr lang="it-IT" sz="1400" dirty="0"/>
                    </a:p>
                  </a:txBody>
                  <a:tcPr marL="91446" marR="91446" marT="45801" marB="458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0" name="Table 2">
            <a:extLst>
              <a:ext uri="{FF2B5EF4-FFF2-40B4-BE49-F238E27FC236}">
                <a16:creationId xmlns:a16="http://schemas.microsoft.com/office/drawing/2014/main" id="{12A11EB4-655E-428D-BF03-592EFEFE2A2C}"/>
              </a:ext>
            </a:extLst>
          </p:cNvPr>
          <p:cNvGraphicFramePr>
            <a:graphicFrameLocks noGrp="1"/>
          </p:cNvGraphicFramePr>
          <p:nvPr/>
        </p:nvGraphicFramePr>
        <p:xfrm>
          <a:off x="3678238" y="1087439"/>
          <a:ext cx="1382712" cy="3444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1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448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</a:t>
                      </a:r>
                      <a:r>
                        <a:rPr lang="en-US" sz="1400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400" dirty="0"/>
                        <a:t>PB</a:t>
                      </a:r>
                      <a:endParaRPr lang="it-IT" sz="1400" dirty="0"/>
                    </a:p>
                  </a:txBody>
                  <a:tcPr marL="91405" marR="91405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  <a:endParaRPr lang="it-IT" sz="1400" dirty="0"/>
                    </a:p>
                  </a:txBody>
                  <a:tcPr marL="91405" marR="91405" marT="45760" marB="45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1" name="Table 2">
            <a:extLst>
              <a:ext uri="{FF2B5EF4-FFF2-40B4-BE49-F238E27FC236}">
                <a16:creationId xmlns:a16="http://schemas.microsoft.com/office/drawing/2014/main" id="{A611618B-D368-488E-A6F4-66E9705F9092}"/>
              </a:ext>
            </a:extLst>
          </p:cNvPr>
          <p:cNvGraphicFramePr>
            <a:graphicFrameLocks noGrp="1"/>
          </p:cNvGraphicFramePr>
          <p:nvPr/>
        </p:nvGraphicFramePr>
        <p:xfrm>
          <a:off x="4465639" y="692150"/>
          <a:ext cx="592137" cy="342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2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</a:t>
                      </a:r>
                      <a:endParaRPr lang="it-IT" sz="1400" dirty="0"/>
                    </a:p>
                  </a:txBody>
                  <a:tcPr marL="91551" marR="91551" marT="45801" marB="458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040C28A-82C0-41FE-B1C2-5A778159ADDF}"/>
                  </a:ext>
                </a:extLst>
              </p14:cNvPr>
              <p14:cNvContentPartPr/>
              <p14:nvPr/>
            </p14:nvContentPartPr>
            <p14:xfrm>
              <a:off x="7582894" y="1246167"/>
              <a:ext cx="2107800" cy="3840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040C28A-82C0-41FE-B1C2-5A778159ADD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73534" y="1236807"/>
                <a:ext cx="2126520" cy="385884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57791" name="Object 9">
            <a:extLst>
              <a:ext uri="{FF2B5EF4-FFF2-40B4-BE49-F238E27FC236}">
                <a16:creationId xmlns:a16="http://schemas.microsoft.com/office/drawing/2014/main" id="{82B8EB52-588A-493F-820A-F8B93642C4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78913" y="1165225"/>
          <a:ext cx="64611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2" name="Clip" r:id="rId14" imgW="1307263" imgH="1084139" progId="">
                  <p:embed/>
                </p:oleObj>
              </mc:Choice>
              <mc:Fallback>
                <p:oleObj name="Clip" r:id="rId14" imgW="1307263" imgH="1084139" progId="">
                  <p:embed/>
                  <p:pic>
                    <p:nvPicPr>
                      <p:cNvPr id="157791" name="Object 9">
                        <a:extLst>
                          <a:ext uri="{FF2B5EF4-FFF2-40B4-BE49-F238E27FC236}">
                            <a16:creationId xmlns:a16="http://schemas.microsoft.com/office/drawing/2014/main" id="{82B8EB52-588A-493F-820A-F8B93642C4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8913" y="1165225"/>
                        <a:ext cx="646112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8" name="Text Box 8">
            <a:extLst>
              <a:ext uri="{FF2B5EF4-FFF2-40B4-BE49-F238E27FC236}">
                <a16:creationId xmlns:a16="http://schemas.microsoft.com/office/drawing/2014/main" id="{3558FB6E-6428-4EC9-8022-C02FFE14C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2476" y="1330326"/>
            <a:ext cx="981359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altLang="it-IT" sz="2400" dirty="0">
                <a:solidFill>
                  <a:schemeClr val="accent2"/>
                </a:solidFill>
                <a:latin typeface="+mn-lt"/>
              </a:rPr>
              <a:t>I3, M3</a:t>
            </a:r>
          </a:p>
        </p:txBody>
      </p:sp>
      <p:grpSp>
        <p:nvGrpSpPr>
          <p:cNvPr id="25" name="Group 140">
            <a:extLst>
              <a:ext uri="{FF2B5EF4-FFF2-40B4-BE49-F238E27FC236}">
                <a16:creationId xmlns:a16="http://schemas.microsoft.com/office/drawing/2014/main" id="{299A9C42-92FE-4640-A5AE-1E5AD13B2E7A}"/>
              </a:ext>
            </a:extLst>
          </p:cNvPr>
          <p:cNvGrpSpPr>
            <a:grpSpLocks/>
          </p:cNvGrpSpPr>
          <p:nvPr/>
        </p:nvGrpSpPr>
        <p:grpSpPr bwMode="auto">
          <a:xfrm>
            <a:off x="8818564" y="4268788"/>
            <a:ext cx="1208087" cy="303212"/>
            <a:chOff x="501" y="1990"/>
            <a:chExt cx="761" cy="191"/>
          </a:xfrm>
        </p:grpSpPr>
        <p:sp>
          <p:nvSpPr>
            <p:cNvPr id="157774" name="Rectangle 141">
              <a:extLst>
                <a:ext uri="{FF2B5EF4-FFF2-40B4-BE49-F238E27FC236}">
                  <a16:creationId xmlns:a16="http://schemas.microsoft.com/office/drawing/2014/main" id="{D49A9884-070E-4791-9E5F-8F4D7C7E1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157775" name="Rectangle 142">
              <a:extLst>
                <a:ext uri="{FF2B5EF4-FFF2-40B4-BE49-F238E27FC236}">
                  <a16:creationId xmlns:a16="http://schemas.microsoft.com/office/drawing/2014/main" id="{BCBCE3BE-2421-405F-9E9A-7E81A8B475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it-IT" sz="1400">
                  <a:latin typeface="+mn-lt"/>
                </a:rPr>
                <a:t>AB</a:t>
              </a:r>
              <a:endParaRPr lang="en-US" altLang="it-IT" baseline="-25000">
                <a:latin typeface="+mn-lt"/>
              </a:endParaRPr>
            </a:p>
          </p:txBody>
        </p:sp>
        <p:sp>
          <p:nvSpPr>
            <p:cNvPr id="157776" name="Rectangle 143">
              <a:extLst>
                <a:ext uri="{FF2B5EF4-FFF2-40B4-BE49-F238E27FC236}">
                  <a16:creationId xmlns:a16="http://schemas.microsoft.com/office/drawing/2014/main" id="{850B7F2A-1162-4BFF-9399-BF83CB5BAF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it-IT" sz="1400" dirty="0">
                  <a:latin typeface="+mn-lt"/>
                </a:rPr>
                <a:t>12</a:t>
              </a:r>
              <a:endParaRPr lang="en-US" altLang="it-IT" baseline="-25000" dirty="0">
                <a:latin typeface="+mn-lt"/>
              </a:endParaRPr>
            </a:p>
          </p:txBody>
        </p:sp>
        <p:sp>
          <p:nvSpPr>
            <p:cNvPr id="157777" name="Rectangle 144">
              <a:extLst>
                <a:ext uri="{FF2B5EF4-FFF2-40B4-BE49-F238E27FC236}">
                  <a16:creationId xmlns:a16="http://schemas.microsoft.com/office/drawing/2014/main" id="{B6AE1F4F-8638-411C-B702-021CB40C6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it-IT" sz="1400">
                  <a:latin typeface="+mn-lt"/>
                </a:rPr>
                <a:t>M</a:t>
              </a:r>
            </a:p>
          </p:txBody>
        </p:sp>
        <p:sp>
          <p:nvSpPr>
            <p:cNvPr id="157778" name="Line 145">
              <a:extLst>
                <a:ext uri="{FF2B5EF4-FFF2-40B4-BE49-F238E27FC236}">
                  <a16:creationId xmlns:a16="http://schemas.microsoft.com/office/drawing/2014/main" id="{D56105C1-AA78-476B-94CD-92362D8913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57779" name="Line 146">
              <a:extLst>
                <a:ext uri="{FF2B5EF4-FFF2-40B4-BE49-F238E27FC236}">
                  <a16:creationId xmlns:a16="http://schemas.microsoft.com/office/drawing/2014/main" id="{A8B737F6-1299-4E5F-A43B-7337A7A298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</p:grpSp>
      <p:grpSp>
        <p:nvGrpSpPr>
          <p:cNvPr id="24" name="Group 131">
            <a:extLst>
              <a:ext uri="{FF2B5EF4-FFF2-40B4-BE49-F238E27FC236}">
                <a16:creationId xmlns:a16="http://schemas.microsoft.com/office/drawing/2014/main" id="{0A771816-1215-49B4-9D82-F05C715B4678}"/>
              </a:ext>
            </a:extLst>
          </p:cNvPr>
          <p:cNvGrpSpPr>
            <a:grpSpLocks/>
          </p:cNvGrpSpPr>
          <p:nvPr/>
        </p:nvGrpSpPr>
        <p:grpSpPr bwMode="auto">
          <a:xfrm>
            <a:off x="8559800" y="4575176"/>
            <a:ext cx="1479550" cy="303213"/>
            <a:chOff x="332" y="2224"/>
            <a:chExt cx="932" cy="191"/>
          </a:xfrm>
        </p:grpSpPr>
        <p:sp>
          <p:nvSpPr>
            <p:cNvPr id="157780" name="Rectangle 132">
              <a:extLst>
                <a:ext uri="{FF2B5EF4-FFF2-40B4-BE49-F238E27FC236}">
                  <a16:creationId xmlns:a16="http://schemas.microsoft.com/office/drawing/2014/main" id="{0AA0B039-539B-4D24-B326-FF0F3D4EB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157781" name="Rectangle 133">
              <a:extLst>
                <a:ext uri="{FF2B5EF4-FFF2-40B4-BE49-F238E27FC236}">
                  <a16:creationId xmlns:a16="http://schemas.microsoft.com/office/drawing/2014/main" id="{5B38FB4F-CC9F-408E-9541-8A760D0C2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it-IT" sz="1400">
                  <a:latin typeface="+mn-lt"/>
                </a:rPr>
                <a:t>AB</a:t>
              </a:r>
              <a:endParaRPr lang="en-US" altLang="it-IT" baseline="-25000">
                <a:latin typeface="+mn-lt"/>
              </a:endParaRPr>
            </a:p>
          </p:txBody>
        </p:sp>
        <p:sp>
          <p:nvSpPr>
            <p:cNvPr id="157782" name="Rectangle 134">
              <a:extLst>
                <a:ext uri="{FF2B5EF4-FFF2-40B4-BE49-F238E27FC236}">
                  <a16:creationId xmlns:a16="http://schemas.microsoft.com/office/drawing/2014/main" id="{CB45959F-2B34-44E1-A0D9-301BE363D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it-IT" sz="1400">
                  <a:latin typeface="+mn-lt"/>
                </a:rPr>
                <a:t>12</a:t>
              </a:r>
              <a:endParaRPr lang="en-US" altLang="it-IT" baseline="-25000">
                <a:latin typeface="+mn-lt"/>
              </a:endParaRPr>
            </a:p>
          </p:txBody>
        </p:sp>
        <p:sp>
          <p:nvSpPr>
            <p:cNvPr id="157783" name="Rectangle 135">
              <a:extLst>
                <a:ext uri="{FF2B5EF4-FFF2-40B4-BE49-F238E27FC236}">
                  <a16:creationId xmlns:a16="http://schemas.microsoft.com/office/drawing/2014/main" id="{A30BEC6F-5A9C-4382-ADE0-30B72DEDE2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it-IT" sz="1400">
                  <a:latin typeface="+mn-lt"/>
                </a:rPr>
                <a:t>1R</a:t>
              </a:r>
              <a:endParaRPr lang="en-US" altLang="it-IT" baseline="-25000">
                <a:latin typeface="+mn-lt"/>
              </a:endParaRPr>
            </a:p>
          </p:txBody>
        </p:sp>
        <p:sp>
          <p:nvSpPr>
            <p:cNvPr id="157784" name="Rectangle 136">
              <a:extLst>
                <a:ext uri="{FF2B5EF4-FFF2-40B4-BE49-F238E27FC236}">
                  <a16:creationId xmlns:a16="http://schemas.microsoft.com/office/drawing/2014/main" id="{B05CCE78-ED6C-4AE5-B00C-27A1924CCD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it-IT" sz="1400">
                  <a:latin typeface="+mn-lt"/>
                </a:rPr>
                <a:t>M</a:t>
              </a:r>
            </a:p>
          </p:txBody>
        </p:sp>
        <p:sp>
          <p:nvSpPr>
            <p:cNvPr id="157785" name="Line 137">
              <a:extLst>
                <a:ext uri="{FF2B5EF4-FFF2-40B4-BE49-F238E27FC236}">
                  <a16:creationId xmlns:a16="http://schemas.microsoft.com/office/drawing/2014/main" id="{A533F249-DB1A-4323-8E78-2F627B1CC9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57786" name="Line 138">
              <a:extLst>
                <a:ext uri="{FF2B5EF4-FFF2-40B4-BE49-F238E27FC236}">
                  <a16:creationId xmlns:a16="http://schemas.microsoft.com/office/drawing/2014/main" id="{2DD8A925-582D-4E57-A87F-1308DF949D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57787" name="Line 139">
              <a:extLst>
                <a:ext uri="{FF2B5EF4-FFF2-40B4-BE49-F238E27FC236}">
                  <a16:creationId xmlns:a16="http://schemas.microsoft.com/office/drawing/2014/main" id="{B59E78D5-6601-4BB6-B435-335D9600D3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</p:grpSp>
      <p:grpSp>
        <p:nvGrpSpPr>
          <p:cNvPr id="27" name="Group 156">
            <a:extLst>
              <a:ext uri="{FF2B5EF4-FFF2-40B4-BE49-F238E27FC236}">
                <a16:creationId xmlns:a16="http://schemas.microsoft.com/office/drawing/2014/main" id="{5E9B90CC-BE9E-4E8A-9AF8-4820133651DA}"/>
              </a:ext>
            </a:extLst>
          </p:cNvPr>
          <p:cNvGrpSpPr>
            <a:grpSpLocks/>
          </p:cNvGrpSpPr>
          <p:nvPr/>
        </p:nvGrpSpPr>
        <p:grpSpPr bwMode="auto">
          <a:xfrm>
            <a:off x="8774113" y="2382838"/>
            <a:ext cx="1479550" cy="303212"/>
            <a:chOff x="332" y="2224"/>
            <a:chExt cx="932" cy="191"/>
          </a:xfrm>
        </p:grpSpPr>
        <p:sp>
          <p:nvSpPr>
            <p:cNvPr id="157758" name="Rectangle 157">
              <a:extLst>
                <a:ext uri="{FF2B5EF4-FFF2-40B4-BE49-F238E27FC236}">
                  <a16:creationId xmlns:a16="http://schemas.microsoft.com/office/drawing/2014/main" id="{238E20E2-E0D0-465D-9C25-A93345B91B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157759" name="Rectangle 158">
              <a:extLst>
                <a:ext uri="{FF2B5EF4-FFF2-40B4-BE49-F238E27FC236}">
                  <a16:creationId xmlns:a16="http://schemas.microsoft.com/office/drawing/2014/main" id="{81FDB3F9-5BE0-40E0-8C75-B049E7A32E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it-IT" sz="1400">
                  <a:latin typeface="+mn-lt"/>
                </a:rPr>
                <a:t>AB</a:t>
              </a:r>
              <a:endParaRPr lang="en-US" altLang="it-IT" baseline="-25000">
                <a:latin typeface="+mn-lt"/>
              </a:endParaRPr>
            </a:p>
          </p:txBody>
        </p:sp>
        <p:sp>
          <p:nvSpPr>
            <p:cNvPr id="157760" name="Rectangle 159">
              <a:extLst>
                <a:ext uri="{FF2B5EF4-FFF2-40B4-BE49-F238E27FC236}">
                  <a16:creationId xmlns:a16="http://schemas.microsoft.com/office/drawing/2014/main" id="{1B4889B3-7FF2-4903-A652-551A7BEE94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it-IT" sz="1400">
                  <a:latin typeface="+mn-lt"/>
                </a:rPr>
                <a:t>12</a:t>
              </a:r>
              <a:endParaRPr lang="en-US" altLang="it-IT" baseline="-25000">
                <a:latin typeface="+mn-lt"/>
              </a:endParaRPr>
            </a:p>
          </p:txBody>
        </p:sp>
        <p:sp>
          <p:nvSpPr>
            <p:cNvPr id="157761" name="Rectangle 160">
              <a:extLst>
                <a:ext uri="{FF2B5EF4-FFF2-40B4-BE49-F238E27FC236}">
                  <a16:creationId xmlns:a16="http://schemas.microsoft.com/office/drawing/2014/main" id="{34FE4B0F-C787-4F5D-9E70-E5554C6240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it-IT" sz="1400">
                  <a:latin typeface="+mn-lt"/>
                </a:rPr>
                <a:t>1R</a:t>
              </a:r>
              <a:endParaRPr lang="en-US" altLang="it-IT" baseline="-25000">
                <a:latin typeface="+mn-lt"/>
              </a:endParaRPr>
            </a:p>
          </p:txBody>
        </p:sp>
        <p:sp>
          <p:nvSpPr>
            <p:cNvPr id="157762" name="Rectangle 161">
              <a:extLst>
                <a:ext uri="{FF2B5EF4-FFF2-40B4-BE49-F238E27FC236}">
                  <a16:creationId xmlns:a16="http://schemas.microsoft.com/office/drawing/2014/main" id="{BAFB8063-3647-47E9-8317-181328625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it-IT" sz="1400">
                  <a:latin typeface="+mn-lt"/>
                </a:rPr>
                <a:t>M</a:t>
              </a:r>
            </a:p>
          </p:txBody>
        </p:sp>
        <p:sp>
          <p:nvSpPr>
            <p:cNvPr id="157763" name="Line 162">
              <a:extLst>
                <a:ext uri="{FF2B5EF4-FFF2-40B4-BE49-F238E27FC236}">
                  <a16:creationId xmlns:a16="http://schemas.microsoft.com/office/drawing/2014/main" id="{414C906B-D452-4776-ACF7-823BC3D1B8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57764" name="Line 163">
              <a:extLst>
                <a:ext uri="{FF2B5EF4-FFF2-40B4-BE49-F238E27FC236}">
                  <a16:creationId xmlns:a16="http://schemas.microsoft.com/office/drawing/2014/main" id="{C6A2FEE6-C393-4B99-A8DF-419457BDF0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57765" name="Line 164">
              <a:extLst>
                <a:ext uri="{FF2B5EF4-FFF2-40B4-BE49-F238E27FC236}">
                  <a16:creationId xmlns:a16="http://schemas.microsoft.com/office/drawing/2014/main" id="{6916A5B3-E4A3-472A-AD71-5DF6758358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</p:grpSp>
      <p:grpSp>
        <p:nvGrpSpPr>
          <p:cNvPr id="157796" name="Group 100">
            <a:extLst>
              <a:ext uri="{FF2B5EF4-FFF2-40B4-BE49-F238E27FC236}">
                <a16:creationId xmlns:a16="http://schemas.microsoft.com/office/drawing/2014/main" id="{257C4869-7006-4110-BA3D-41C629E43CC4}"/>
              </a:ext>
            </a:extLst>
          </p:cNvPr>
          <p:cNvGrpSpPr>
            <a:grpSpLocks/>
          </p:cNvGrpSpPr>
          <p:nvPr/>
        </p:nvGrpSpPr>
        <p:grpSpPr bwMode="auto">
          <a:xfrm>
            <a:off x="9105901" y="4983164"/>
            <a:ext cx="766763" cy="433387"/>
            <a:chOff x="3600" y="219"/>
            <a:chExt cx="360" cy="175"/>
          </a:xfrm>
        </p:grpSpPr>
        <p:sp>
          <p:nvSpPr>
            <p:cNvPr id="11" name="Oval 101">
              <a:extLst>
                <a:ext uri="{FF2B5EF4-FFF2-40B4-BE49-F238E27FC236}">
                  <a16:creationId xmlns:a16="http://schemas.microsoft.com/office/drawing/2014/main" id="{1039661B-8531-4954-9A0F-5D1C087D6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18" name="Line 102">
              <a:extLst>
                <a:ext uri="{FF2B5EF4-FFF2-40B4-BE49-F238E27FC236}">
                  <a16:creationId xmlns:a16="http://schemas.microsoft.com/office/drawing/2014/main" id="{DE8AE4D5-AEB8-4F8B-8D86-4E5CA0E4C7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57804" name="Line 103">
              <a:extLst>
                <a:ext uri="{FF2B5EF4-FFF2-40B4-BE49-F238E27FC236}">
                  <a16:creationId xmlns:a16="http://schemas.microsoft.com/office/drawing/2014/main" id="{37864B31-205F-4F31-AABF-0A32F48BC2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57805" name="Rectangle 104">
              <a:extLst>
                <a:ext uri="{FF2B5EF4-FFF2-40B4-BE49-F238E27FC236}">
                  <a16:creationId xmlns:a16="http://schemas.microsoft.com/office/drawing/2014/main" id="{F73806AD-4A68-4E8F-A268-1E7AE65CB1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157806" name="Oval 105">
              <a:extLst>
                <a:ext uri="{FF2B5EF4-FFF2-40B4-BE49-F238E27FC236}">
                  <a16:creationId xmlns:a16="http://schemas.microsoft.com/office/drawing/2014/main" id="{21855FDD-310F-4A04-A095-2729BBF691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it-IT" altLang="it-IT" sz="2400">
                <a:latin typeface="+mn-lt"/>
              </a:endParaRPr>
            </a:p>
          </p:txBody>
        </p:sp>
        <p:grpSp>
          <p:nvGrpSpPr>
            <p:cNvPr id="157815" name="Group 106">
              <a:extLst>
                <a:ext uri="{FF2B5EF4-FFF2-40B4-BE49-F238E27FC236}">
                  <a16:creationId xmlns:a16="http://schemas.microsoft.com/office/drawing/2014/main" id="{2B89B6ED-66C5-4D85-B026-A1D6692B76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57812" name="Line 107">
                <a:extLst>
                  <a:ext uri="{FF2B5EF4-FFF2-40B4-BE49-F238E27FC236}">
                    <a16:creationId xmlns:a16="http://schemas.microsoft.com/office/drawing/2014/main" id="{E8CD462A-0FCB-46E4-9A60-877B5875E3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57813" name="Line 108">
                <a:extLst>
                  <a:ext uri="{FF2B5EF4-FFF2-40B4-BE49-F238E27FC236}">
                    <a16:creationId xmlns:a16="http://schemas.microsoft.com/office/drawing/2014/main" id="{E88C285F-5ACC-4624-A2B0-F85FE78A00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57814" name="Line 109">
                <a:extLst>
                  <a:ext uri="{FF2B5EF4-FFF2-40B4-BE49-F238E27FC236}">
                    <a16:creationId xmlns:a16="http://schemas.microsoft.com/office/drawing/2014/main" id="{D10C89C1-508E-4C3A-BBCE-1E1A8826CB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</p:grpSp>
        <p:grpSp>
          <p:nvGrpSpPr>
            <p:cNvPr id="157816" name="Group 110">
              <a:extLst>
                <a:ext uri="{FF2B5EF4-FFF2-40B4-BE49-F238E27FC236}">
                  <a16:creationId xmlns:a16="http://schemas.microsoft.com/office/drawing/2014/main" id="{36DC74AE-D438-4D7C-8E28-D4C5816322FC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57809" name="Line 111">
                <a:extLst>
                  <a:ext uri="{FF2B5EF4-FFF2-40B4-BE49-F238E27FC236}">
                    <a16:creationId xmlns:a16="http://schemas.microsoft.com/office/drawing/2014/main" id="{BE79A399-5354-494F-9F6F-D4C79C6DB5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57810" name="Line 112">
                <a:extLst>
                  <a:ext uri="{FF2B5EF4-FFF2-40B4-BE49-F238E27FC236}">
                    <a16:creationId xmlns:a16="http://schemas.microsoft.com/office/drawing/2014/main" id="{ECDEE813-1954-498D-836B-AD9E9F6F1A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57811" name="Line 113">
                <a:extLst>
                  <a:ext uri="{FF2B5EF4-FFF2-40B4-BE49-F238E27FC236}">
                    <a16:creationId xmlns:a16="http://schemas.microsoft.com/office/drawing/2014/main" id="{B5CEFAB4-AB49-4048-A3BA-AD3D8C2514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</p:grpSp>
      </p:grpSp>
      <p:grpSp>
        <p:nvGrpSpPr>
          <p:cNvPr id="157797" name="Group 11">
            <a:extLst>
              <a:ext uri="{FF2B5EF4-FFF2-40B4-BE49-F238E27FC236}">
                <a16:creationId xmlns:a16="http://schemas.microsoft.com/office/drawing/2014/main" id="{AD2D8DC8-AC76-4559-B2FC-76F9D8DC1189}"/>
              </a:ext>
            </a:extLst>
          </p:cNvPr>
          <p:cNvGrpSpPr>
            <a:grpSpLocks/>
          </p:cNvGrpSpPr>
          <p:nvPr/>
        </p:nvGrpSpPr>
        <p:grpSpPr bwMode="auto">
          <a:xfrm>
            <a:off x="9012238" y="2827338"/>
            <a:ext cx="976312" cy="277812"/>
            <a:chOff x="198" y="3765"/>
            <a:chExt cx="693" cy="287"/>
          </a:xfrm>
        </p:grpSpPr>
        <p:sp>
          <p:nvSpPr>
            <p:cNvPr id="157872" name="Freeform 12">
              <a:extLst>
                <a:ext uri="{FF2B5EF4-FFF2-40B4-BE49-F238E27FC236}">
                  <a16:creationId xmlns:a16="http://schemas.microsoft.com/office/drawing/2014/main" id="{DA35A7E9-EEE2-4840-9064-B3ABAF636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" y="3888"/>
              <a:ext cx="672" cy="164"/>
            </a:xfrm>
            <a:custGeom>
              <a:avLst/>
              <a:gdLst>
                <a:gd name="T0" fmla="*/ 179 w 672"/>
                <a:gd name="T1" fmla="*/ 0 h 164"/>
                <a:gd name="T2" fmla="*/ 672 w 672"/>
                <a:gd name="T3" fmla="*/ 0 h 164"/>
                <a:gd name="T4" fmla="*/ 508 w 672"/>
                <a:gd name="T5" fmla="*/ 164 h 164"/>
                <a:gd name="T6" fmla="*/ 0 w 672"/>
                <a:gd name="T7" fmla="*/ 164 h 164"/>
                <a:gd name="T8" fmla="*/ 179 w 67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164"/>
                <a:gd name="T17" fmla="*/ 672 w 67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164">
                  <a:moveTo>
                    <a:pt x="179" y="0"/>
                  </a:moveTo>
                  <a:lnTo>
                    <a:pt x="672" y="0"/>
                  </a:lnTo>
                  <a:lnTo>
                    <a:pt x="508" y="164"/>
                  </a:lnTo>
                  <a:lnTo>
                    <a:pt x="0" y="164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57873" name="Freeform 13">
              <a:extLst>
                <a:ext uri="{FF2B5EF4-FFF2-40B4-BE49-F238E27FC236}">
                  <a16:creationId xmlns:a16="http://schemas.microsoft.com/office/drawing/2014/main" id="{6B6BE6BE-04B6-4264-9036-5C9BE1D0E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" y="3765"/>
              <a:ext cx="658" cy="280"/>
            </a:xfrm>
            <a:custGeom>
              <a:avLst/>
              <a:gdLst>
                <a:gd name="T0" fmla="*/ 0 w 658"/>
                <a:gd name="T1" fmla="*/ 281 h 281"/>
                <a:gd name="T2" fmla="*/ 13 w 658"/>
                <a:gd name="T3" fmla="*/ 150 h 281"/>
                <a:gd name="T4" fmla="*/ 658 w 658"/>
                <a:gd name="T5" fmla="*/ 0 h 281"/>
                <a:gd name="T6" fmla="*/ 658 w 658"/>
                <a:gd name="T7" fmla="*/ 130 h 281"/>
                <a:gd name="T8" fmla="*/ 0 w 658"/>
                <a:gd name="T9" fmla="*/ 281 h 2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8"/>
                <a:gd name="T16" fmla="*/ 0 h 281"/>
                <a:gd name="T17" fmla="*/ 658 w 658"/>
                <a:gd name="T18" fmla="*/ 281 h 2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8" h="281">
                  <a:moveTo>
                    <a:pt x="0" y="281"/>
                  </a:moveTo>
                  <a:lnTo>
                    <a:pt x="13" y="150"/>
                  </a:lnTo>
                  <a:lnTo>
                    <a:pt x="658" y="0"/>
                  </a:lnTo>
                  <a:lnTo>
                    <a:pt x="658" y="130"/>
                  </a:lnTo>
                  <a:lnTo>
                    <a:pt x="0" y="28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57874" name="Freeform 14">
              <a:extLst>
                <a:ext uri="{FF2B5EF4-FFF2-40B4-BE49-F238E27FC236}">
                  <a16:creationId xmlns:a16="http://schemas.microsoft.com/office/drawing/2014/main" id="{AFC8AD2F-AAC8-4764-9648-6FB99A12B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" y="3765"/>
              <a:ext cx="672" cy="164"/>
            </a:xfrm>
            <a:custGeom>
              <a:avLst/>
              <a:gdLst>
                <a:gd name="T0" fmla="*/ 179 w 672"/>
                <a:gd name="T1" fmla="*/ 0 h 164"/>
                <a:gd name="T2" fmla="*/ 672 w 672"/>
                <a:gd name="T3" fmla="*/ 0 h 164"/>
                <a:gd name="T4" fmla="*/ 508 w 672"/>
                <a:gd name="T5" fmla="*/ 164 h 164"/>
                <a:gd name="T6" fmla="*/ 0 w 672"/>
                <a:gd name="T7" fmla="*/ 164 h 164"/>
                <a:gd name="T8" fmla="*/ 179 w 672"/>
                <a:gd name="T9" fmla="*/ 0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2"/>
                <a:gd name="T16" fmla="*/ 0 h 164"/>
                <a:gd name="T17" fmla="*/ 672 w 672"/>
                <a:gd name="T18" fmla="*/ 164 h 1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2" h="164">
                  <a:moveTo>
                    <a:pt x="179" y="0"/>
                  </a:moveTo>
                  <a:lnTo>
                    <a:pt x="672" y="0"/>
                  </a:lnTo>
                  <a:lnTo>
                    <a:pt x="508" y="164"/>
                  </a:lnTo>
                  <a:lnTo>
                    <a:pt x="0" y="164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grpSp>
          <p:nvGrpSpPr>
            <p:cNvPr id="157802" name="Group 15">
              <a:extLst>
                <a:ext uri="{FF2B5EF4-FFF2-40B4-BE49-F238E27FC236}">
                  <a16:creationId xmlns:a16="http://schemas.microsoft.com/office/drawing/2014/main" id="{BAD75372-F6AE-46FE-A9DA-49067F3C4A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3" y="3789"/>
              <a:ext cx="238" cy="103"/>
              <a:chOff x="2848" y="848"/>
              <a:chExt cx="140" cy="98"/>
            </a:xfrm>
          </p:grpSpPr>
          <p:sp>
            <p:nvSpPr>
              <p:cNvPr id="157880" name="Line 16">
                <a:extLst>
                  <a:ext uri="{FF2B5EF4-FFF2-40B4-BE49-F238E27FC236}">
                    <a16:creationId xmlns:a16="http://schemas.microsoft.com/office/drawing/2014/main" id="{40F553A2-DA3B-42D2-9437-5177135467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50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57881" name="Line 17">
                <a:extLst>
                  <a:ext uri="{FF2B5EF4-FFF2-40B4-BE49-F238E27FC236}">
                    <a16:creationId xmlns:a16="http://schemas.microsoft.com/office/drawing/2014/main" id="{7FBF37BC-A374-4515-B1AA-1E3B48D6DD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4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57882" name="Line 18">
                <a:extLst>
                  <a:ext uri="{FF2B5EF4-FFF2-40B4-BE49-F238E27FC236}">
                    <a16:creationId xmlns:a16="http://schemas.microsoft.com/office/drawing/2014/main" id="{11931AEE-F8C4-4F88-ACDC-79F1188326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</p:grpSp>
        <p:grpSp>
          <p:nvGrpSpPr>
            <p:cNvPr id="157803" name="Group 19">
              <a:extLst>
                <a:ext uri="{FF2B5EF4-FFF2-40B4-BE49-F238E27FC236}">
                  <a16:creationId xmlns:a16="http://schemas.microsoft.com/office/drawing/2014/main" id="{03ECEDAC-A18E-49D6-A1D6-3FEC08F78987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437" y="3787"/>
              <a:ext cx="238" cy="103"/>
              <a:chOff x="2848" y="848"/>
              <a:chExt cx="140" cy="98"/>
            </a:xfrm>
          </p:grpSpPr>
          <p:sp>
            <p:nvSpPr>
              <p:cNvPr id="157877" name="Line 20">
                <a:extLst>
                  <a:ext uri="{FF2B5EF4-FFF2-40B4-BE49-F238E27FC236}">
                    <a16:creationId xmlns:a16="http://schemas.microsoft.com/office/drawing/2014/main" id="{AB293548-896F-45AB-8B5D-C2C7FB2C02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57878" name="Line 21">
                <a:extLst>
                  <a:ext uri="{FF2B5EF4-FFF2-40B4-BE49-F238E27FC236}">
                    <a16:creationId xmlns:a16="http://schemas.microsoft.com/office/drawing/2014/main" id="{B7EA5912-AB27-4078-8585-676D89EA61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8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157879" name="Line 22">
                <a:extLst>
                  <a:ext uri="{FF2B5EF4-FFF2-40B4-BE49-F238E27FC236}">
                    <a16:creationId xmlns:a16="http://schemas.microsoft.com/office/drawing/2014/main" id="{B6AC7F4F-7769-48F1-9BEC-7C542CA069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2621B1A-DD3C-4C4E-B8EE-FEBCF3021569}"/>
                  </a:ext>
                </a:extLst>
              </p14:cNvPr>
              <p14:cNvContentPartPr/>
              <p14:nvPr/>
            </p14:nvContentPartPr>
            <p14:xfrm>
              <a:off x="5384640" y="5213520"/>
              <a:ext cx="3750120" cy="2606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2621B1A-DD3C-4C4E-B8EE-FEBCF302156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375280" y="5204160"/>
                <a:ext cx="3768840" cy="279360"/>
              </a:xfrm>
              <a:prstGeom prst="rect">
                <a:avLst/>
              </a:prstGeom>
            </p:spPr>
          </p:pic>
        </mc:Fallback>
      </mc:AlternateContent>
      <p:sp>
        <p:nvSpPr>
          <p:cNvPr id="156" name="Text Box 8">
            <a:extLst>
              <a:ext uri="{FF2B5EF4-FFF2-40B4-BE49-F238E27FC236}">
                <a16:creationId xmlns:a16="http://schemas.microsoft.com/office/drawing/2014/main" id="{FBE7302F-2F2C-4D1A-AD42-0151FD4A3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5027" y="4813897"/>
            <a:ext cx="1223972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altLang="it-IT" dirty="0">
                <a:solidFill>
                  <a:schemeClr val="accent2"/>
                </a:solidFill>
                <a:latin typeface="+mn-lt"/>
              </a:rPr>
              <a:t>IR</a:t>
            </a:r>
            <a:r>
              <a:rPr lang="en-US" altLang="it-IT" baseline="-25000" dirty="0">
                <a:solidFill>
                  <a:schemeClr val="accent2"/>
                </a:solidFill>
                <a:latin typeface="+mn-lt"/>
              </a:rPr>
              <a:t>1</a:t>
            </a:r>
            <a:r>
              <a:rPr lang="en-US" altLang="it-IT" dirty="0">
                <a:solidFill>
                  <a:schemeClr val="accent2"/>
                </a:solidFill>
                <a:latin typeface="+mn-lt"/>
              </a:rPr>
              <a:t>, MR</a:t>
            </a:r>
            <a:r>
              <a:rPr lang="en-US" altLang="it-IT" baseline="-25000" dirty="0">
                <a:solidFill>
                  <a:schemeClr val="accent2"/>
                </a:solidFill>
                <a:latin typeface="+mn-lt"/>
              </a:rPr>
              <a:t>1</a:t>
            </a:r>
          </a:p>
        </p:txBody>
      </p:sp>
      <p:sp>
        <p:nvSpPr>
          <p:cNvPr id="157" name="Text Box 8">
            <a:extLst>
              <a:ext uri="{FF2B5EF4-FFF2-40B4-BE49-F238E27FC236}">
                <a16:creationId xmlns:a16="http://schemas.microsoft.com/office/drawing/2014/main" id="{C306AF3B-23DB-4AC3-BC2B-29735D1FD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4166" y="5461000"/>
            <a:ext cx="1223972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n-US" altLang="it-IT" dirty="0">
                <a:solidFill>
                  <a:schemeClr val="accent2"/>
                </a:solidFill>
                <a:latin typeface="+mn-lt"/>
              </a:rPr>
              <a:t>IR</a:t>
            </a:r>
            <a:r>
              <a:rPr lang="en-US" altLang="it-IT" baseline="-25000" dirty="0">
                <a:solidFill>
                  <a:schemeClr val="accent2"/>
                </a:solidFill>
                <a:latin typeface="+mn-lt"/>
              </a:rPr>
              <a:t>2</a:t>
            </a:r>
            <a:r>
              <a:rPr lang="en-US" altLang="it-IT" dirty="0">
                <a:solidFill>
                  <a:schemeClr val="accent2"/>
                </a:solidFill>
                <a:latin typeface="+mn-lt"/>
              </a:rPr>
              <a:t>, MR</a:t>
            </a:r>
            <a:r>
              <a:rPr lang="en-US" altLang="it-IT" baseline="-25000" dirty="0">
                <a:solidFill>
                  <a:schemeClr val="accent2"/>
                </a:solidFill>
                <a:latin typeface="+mn-lt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7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7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7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7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7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7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7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7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6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862" grpId="0"/>
      <p:bldP spid="157854" grpId="0"/>
      <p:bldP spid="157848" grpId="0"/>
      <p:bldP spid="15784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itolo 1">
            <a:extLst>
              <a:ext uri="{FF2B5EF4-FFF2-40B4-BE49-F238E27FC236}">
                <a16:creationId xmlns:a16="http://schemas.microsoft.com/office/drawing/2014/main" id="{B20A076C-ED4F-4909-92BC-463298F561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dirty="0"/>
              <a:t>Incapsulamento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F2522AE-DE4D-4189-A2B7-C4D7E88CA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59748" name="Segnaposto numero diapositiva 3">
            <a:extLst>
              <a:ext uri="{FF2B5EF4-FFF2-40B4-BE49-F238E27FC236}">
                <a16:creationId xmlns:a16="http://schemas.microsoft.com/office/drawing/2014/main" id="{700B6BE4-E3DC-406B-A79E-26DCC1F164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it-IT" sz="1400">
                <a:cs typeface="Arial" panose="020B0604020202020204" pitchFamily="34" charset="0"/>
              </a:rPr>
              <a:t>1-</a:t>
            </a:r>
            <a:fld id="{D04F9C72-D25A-4DBB-AF9C-3831843BEFFF}" type="slidenum">
              <a:rPr lang="en-US" altLang="it-IT" sz="1400">
                <a:cs typeface="Arial" panose="020B0604020202020204" pitchFamily="34" charset="0"/>
              </a:rPr>
              <a:pPr eaLnBrk="0" hangingPunct="0"/>
              <a:t>31</a:t>
            </a:fld>
            <a:endParaRPr lang="en-US" altLang="it-IT" sz="1400">
              <a:cs typeface="Arial" panose="020B0604020202020204" pitchFamily="34" charset="0"/>
            </a:endParaRPr>
          </a:p>
        </p:txBody>
      </p:sp>
      <p:pic>
        <p:nvPicPr>
          <p:cNvPr id="159749" name="Picture 2">
            <a:extLst>
              <a:ext uri="{FF2B5EF4-FFF2-40B4-BE49-F238E27FC236}">
                <a16:creationId xmlns:a16="http://schemas.microsoft.com/office/drawing/2014/main" id="{3BEC7247-D456-4BC8-8E9B-0A6228BDA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20" y="1328675"/>
            <a:ext cx="6981825" cy="491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ow to Use Wireshark, the Best Packet Analyzer Around">
            <a:extLst>
              <a:ext uri="{FF2B5EF4-FFF2-40B4-BE49-F238E27FC236}">
                <a16:creationId xmlns:a16="http://schemas.microsoft.com/office/drawing/2014/main" id="{60E0AA65-B6D2-40FB-977A-164AD8107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531" y="1690688"/>
            <a:ext cx="5104384" cy="287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51F1F3-1BFB-46E1-9261-2D9825AC8EB7}"/>
              </a:ext>
            </a:extLst>
          </p:cNvPr>
          <p:cNvSpPr txBox="1"/>
          <p:nvPr/>
        </p:nvSpPr>
        <p:spPr>
          <a:xfrm>
            <a:off x="7802880" y="466991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hlinkClick r:id="rId4"/>
              </a:rPr>
              <a:t>https://www.wireshark.org/</a:t>
            </a:r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>
            <a:extLst>
              <a:ext uri="{FF2B5EF4-FFF2-40B4-BE49-F238E27FC236}">
                <a16:creationId xmlns:a16="http://schemas.microsoft.com/office/drawing/2014/main" id="{C0F27218-D0D7-4257-8DA5-912E1FBEE1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00250" y="333375"/>
            <a:ext cx="7772400" cy="647700"/>
          </a:xfrm>
        </p:spPr>
        <p:txBody>
          <a:bodyPr/>
          <a:lstStyle/>
          <a:p>
            <a:pPr eaLnBrk="1" hangingPunct="1"/>
            <a:r>
              <a:rPr lang="en-US" altLang="it-IT" sz="3600"/>
              <a:t>Un po’ di storia</a:t>
            </a:r>
            <a:endParaRPr lang="en-US" altLang="it-IT"/>
          </a:p>
        </p:txBody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2A5959C0-14FD-46C9-AC6F-BB94D27D4A5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057400" y="1790700"/>
            <a:ext cx="3695700" cy="4457700"/>
          </a:xfrm>
        </p:spPr>
        <p:txBody>
          <a:bodyPr/>
          <a:lstStyle/>
          <a:p>
            <a:pPr eaLnBrk="1" hangingPunct="1"/>
            <a:r>
              <a:rPr lang="en-US" altLang="it-IT" sz="2000">
                <a:solidFill>
                  <a:schemeClr val="accent2"/>
                </a:solidFill>
              </a:rPr>
              <a:t>1961:</a:t>
            </a:r>
            <a:r>
              <a:rPr lang="en-US" altLang="it-IT" sz="2000"/>
              <a:t> Kleinrock – La teoria delle code mostra che le reti a pacchetto hanno senso</a:t>
            </a:r>
          </a:p>
          <a:p>
            <a:pPr eaLnBrk="1" hangingPunct="1"/>
            <a:r>
              <a:rPr lang="en-US" altLang="it-IT" sz="2000">
                <a:solidFill>
                  <a:schemeClr val="accent2"/>
                </a:solidFill>
              </a:rPr>
              <a:t>1964:</a:t>
            </a:r>
            <a:r>
              <a:rPr lang="en-US" altLang="it-IT" sz="2000"/>
              <a:t> Baran – reti a pacchetto nelle installazioni militari</a:t>
            </a:r>
          </a:p>
          <a:p>
            <a:pPr eaLnBrk="1" hangingPunct="1"/>
            <a:r>
              <a:rPr lang="en-US" altLang="it-IT" sz="2000">
                <a:solidFill>
                  <a:schemeClr val="accent2"/>
                </a:solidFill>
              </a:rPr>
              <a:t>1967:</a:t>
            </a:r>
            <a:r>
              <a:rPr lang="en-US" altLang="it-IT" sz="2000"/>
              <a:t> ARPAnet concepita dalla Advanced Research Projects Agency</a:t>
            </a:r>
          </a:p>
          <a:p>
            <a:pPr eaLnBrk="1" hangingPunct="1"/>
            <a:r>
              <a:rPr lang="en-US" altLang="it-IT" sz="2000">
                <a:solidFill>
                  <a:schemeClr val="accent2"/>
                </a:solidFill>
              </a:rPr>
              <a:t>1969:</a:t>
            </a:r>
            <a:r>
              <a:rPr lang="en-US" altLang="it-IT" sz="2000"/>
              <a:t> il primo nodo ARPAnet operazionale</a:t>
            </a:r>
          </a:p>
          <a:p>
            <a:pPr eaLnBrk="1" hangingPunct="1"/>
            <a:endParaRPr lang="en-US" altLang="it-IT" sz="2000"/>
          </a:p>
        </p:txBody>
      </p:sp>
      <p:sp>
        <p:nvSpPr>
          <p:cNvPr id="160772" name="Rectangle 4">
            <a:extLst>
              <a:ext uri="{FF2B5EF4-FFF2-40B4-BE49-F238E27FC236}">
                <a16:creationId xmlns:a16="http://schemas.microsoft.com/office/drawing/2014/main" id="{DBC79DB9-0F88-4E29-943D-E3B071D960A4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881688" y="1800226"/>
            <a:ext cx="4786312" cy="4448175"/>
          </a:xfrm>
        </p:spPr>
        <p:txBody>
          <a:bodyPr/>
          <a:lstStyle/>
          <a:p>
            <a:pPr eaLnBrk="1" hangingPunct="1"/>
            <a:r>
              <a:rPr lang="en-US" altLang="it-IT" sz="1800">
                <a:solidFill>
                  <a:schemeClr val="accent2"/>
                </a:solidFill>
              </a:rPr>
              <a:t>1972:</a:t>
            </a:r>
            <a:r>
              <a:rPr lang="en-US" altLang="it-IT" sz="1800"/>
              <a:t> </a:t>
            </a:r>
          </a:p>
          <a:p>
            <a:pPr lvl="1" eaLnBrk="1" hangingPunct="1"/>
            <a:r>
              <a:rPr lang="en-US" altLang="it-IT"/>
              <a:t>Demo pubblica di ARPAnet</a:t>
            </a:r>
          </a:p>
          <a:p>
            <a:pPr lvl="1" eaLnBrk="1" hangingPunct="1"/>
            <a:r>
              <a:rPr lang="en-US" altLang="it-IT"/>
              <a:t>NCP (Network Control Protocol): primo protocollo host-to-host </a:t>
            </a:r>
          </a:p>
          <a:p>
            <a:pPr lvl="1" eaLnBrk="1" hangingPunct="1"/>
            <a:r>
              <a:rPr lang="en-US" altLang="it-IT"/>
              <a:t>primo programma e-mail</a:t>
            </a:r>
          </a:p>
          <a:p>
            <a:pPr lvl="1" eaLnBrk="1" hangingPunct="1"/>
            <a:r>
              <a:rPr lang="en-US" altLang="it-IT"/>
              <a:t>ARPAnet ha 15 nodi</a:t>
            </a:r>
          </a:p>
        </p:txBody>
      </p:sp>
      <p:sp>
        <p:nvSpPr>
          <p:cNvPr id="7" name="Segnaposto piè di pagina 5">
            <a:extLst>
              <a:ext uri="{FF2B5EF4-FFF2-40B4-BE49-F238E27FC236}">
                <a16:creationId xmlns:a16="http://schemas.microsoft.com/office/drawing/2014/main" id="{A811CCCC-F2CE-437B-B6CA-D8D38D2A0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60774" name="Segnaposto numero diapositiva 6">
            <a:extLst>
              <a:ext uri="{FF2B5EF4-FFF2-40B4-BE49-F238E27FC236}">
                <a16:creationId xmlns:a16="http://schemas.microsoft.com/office/drawing/2014/main" id="{DD81A1BD-1178-4214-A40B-A960BA102B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it-IT" sz="1400">
                <a:latin typeface="Times New Roman" panose="02020603050405020304" pitchFamily="18" charset="0"/>
                <a:cs typeface="Arial" panose="020B0604020202020204" pitchFamily="34" charset="0"/>
              </a:rPr>
              <a:t>1-</a:t>
            </a:r>
            <a:fld id="{B6DED2B5-4C91-4CDB-A988-D7050A049BCC}" type="slidenum">
              <a:rPr lang="en-US" altLang="it-IT" sz="1400">
                <a:latin typeface="Times New Roman" panose="02020603050405020304" pitchFamily="18" charset="0"/>
                <a:cs typeface="Arial" panose="020B0604020202020204" pitchFamily="34" charset="0"/>
              </a:rPr>
              <a:pPr eaLnBrk="0" hangingPunct="0"/>
              <a:t>32</a:t>
            </a:fld>
            <a:endParaRPr lang="en-US" altLang="it-IT" sz="1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60775" name="Picture 6" descr="arpanet2">
            <a:extLst>
              <a:ext uri="{FF2B5EF4-FFF2-40B4-BE49-F238E27FC236}">
                <a16:creationId xmlns:a16="http://schemas.microsoft.com/office/drawing/2014/main" id="{1F93ED2E-B8FA-4412-8CF1-0CA896DE5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8"/>
          <a:stretch>
            <a:fillRect/>
          </a:stretch>
        </p:blipFill>
        <p:spPr bwMode="auto">
          <a:xfrm>
            <a:off x="5462588" y="3968750"/>
            <a:ext cx="2976562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76" name="Rectangle 5">
            <a:extLst>
              <a:ext uri="{FF2B5EF4-FFF2-40B4-BE49-F238E27FC236}">
                <a16:creationId xmlns:a16="http://schemas.microsoft.com/office/drawing/2014/main" id="{4EEF2229-03EF-4511-B7F8-4D42A0B0D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5" y="1028700"/>
            <a:ext cx="7772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it-IT" sz="2400" i="1">
                <a:solidFill>
                  <a:srgbClr val="FF0000"/>
                </a:solidFill>
                <a:latin typeface="Comic Sans MS" panose="030F0702030302020204" pitchFamily="66" charset="0"/>
              </a:rPr>
              <a:t>1961-1972: I primi studi sulle reti a pacchetto</a:t>
            </a:r>
            <a:endParaRPr lang="en-US" altLang="it-IT" sz="4000" u="sng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>
            <a:extLst>
              <a:ext uri="{FF2B5EF4-FFF2-40B4-BE49-F238E27FC236}">
                <a16:creationId xmlns:a16="http://schemas.microsoft.com/office/drawing/2014/main" id="{CF81C598-8F46-4BB2-A625-8C29496FE5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00250" y="333375"/>
            <a:ext cx="7772400" cy="647700"/>
          </a:xfrm>
        </p:spPr>
        <p:txBody>
          <a:bodyPr/>
          <a:lstStyle/>
          <a:p>
            <a:pPr eaLnBrk="1" hangingPunct="1"/>
            <a:r>
              <a:rPr lang="en-US" altLang="it-IT" sz="3600">
                <a:latin typeface="+mn-lt"/>
              </a:rPr>
              <a:t>Storia di Internet</a:t>
            </a:r>
            <a:endParaRPr lang="en-US" altLang="it-IT">
              <a:latin typeface="+mn-lt"/>
            </a:endParaRPr>
          </a:p>
        </p:txBody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942B0466-B197-4E87-89ED-B3EF42478062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057400" y="1790700"/>
            <a:ext cx="3810000" cy="4457700"/>
          </a:xfrm>
        </p:spPr>
        <p:txBody>
          <a:bodyPr/>
          <a:lstStyle/>
          <a:p>
            <a:pPr eaLnBrk="1" hangingPunct="1"/>
            <a:r>
              <a:rPr lang="en-US" altLang="it-IT" sz="2400">
                <a:solidFill>
                  <a:schemeClr val="accent2"/>
                </a:solidFill>
              </a:rPr>
              <a:t>1983:</a:t>
            </a:r>
            <a:r>
              <a:rPr lang="en-US" altLang="it-IT" sz="2400"/>
              <a:t> rilascio di TCP/IP</a:t>
            </a:r>
          </a:p>
          <a:p>
            <a:pPr eaLnBrk="1" hangingPunct="1"/>
            <a:r>
              <a:rPr lang="en-US" altLang="it-IT" sz="2400">
                <a:solidFill>
                  <a:schemeClr val="accent2"/>
                </a:solidFill>
              </a:rPr>
              <a:t>1982:</a:t>
            </a:r>
            <a:r>
              <a:rPr lang="en-US" altLang="it-IT" sz="2400"/>
              <a:t> rilascio di SMTP</a:t>
            </a:r>
          </a:p>
          <a:p>
            <a:pPr eaLnBrk="1" hangingPunct="1"/>
            <a:r>
              <a:rPr lang="en-US" altLang="it-IT" sz="2400">
                <a:solidFill>
                  <a:schemeClr val="accent2"/>
                </a:solidFill>
              </a:rPr>
              <a:t>1983:</a:t>
            </a:r>
            <a:r>
              <a:rPr lang="en-US" altLang="it-IT" sz="2400"/>
              <a:t> definizione di DNS </a:t>
            </a:r>
          </a:p>
          <a:p>
            <a:pPr eaLnBrk="1" hangingPunct="1"/>
            <a:r>
              <a:rPr lang="en-US" altLang="it-IT" sz="2400">
                <a:solidFill>
                  <a:schemeClr val="accent2"/>
                </a:solidFill>
              </a:rPr>
              <a:t>1985:</a:t>
            </a:r>
            <a:r>
              <a:rPr lang="en-US" altLang="it-IT" sz="2400"/>
              <a:t> rilascio di FTP</a:t>
            </a:r>
          </a:p>
          <a:p>
            <a:pPr eaLnBrk="1" hangingPunct="1"/>
            <a:r>
              <a:rPr lang="en-US" altLang="it-IT" sz="2400">
                <a:solidFill>
                  <a:schemeClr val="accent2"/>
                </a:solidFill>
              </a:rPr>
              <a:t>1988:</a:t>
            </a:r>
            <a:r>
              <a:rPr lang="en-US" altLang="it-IT" sz="2400"/>
              <a:t> TCP congestion control</a:t>
            </a:r>
          </a:p>
        </p:txBody>
      </p:sp>
      <p:sp>
        <p:nvSpPr>
          <p:cNvPr id="164868" name="Rectangle 4">
            <a:extLst>
              <a:ext uri="{FF2B5EF4-FFF2-40B4-BE49-F238E27FC236}">
                <a16:creationId xmlns:a16="http://schemas.microsoft.com/office/drawing/2014/main" id="{1FFF9A4C-AF32-47FD-B3CD-F6802D7222CC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019800" y="1800226"/>
            <a:ext cx="3810000" cy="4448175"/>
          </a:xfrm>
        </p:spPr>
        <p:txBody>
          <a:bodyPr/>
          <a:lstStyle/>
          <a:p>
            <a:pPr eaLnBrk="1" hangingPunct="1"/>
            <a:r>
              <a:rPr lang="en-US" altLang="it-IT" sz="2400"/>
              <a:t>nuove reti nazionali: Csnet, BITnet, NSFnet, Minitel</a:t>
            </a:r>
          </a:p>
          <a:p>
            <a:pPr eaLnBrk="1" hangingPunct="1"/>
            <a:r>
              <a:rPr lang="en-US" altLang="it-IT" sz="2400"/>
              <a:t>100,000 hosts connessi a varie “confederazioni” di network</a:t>
            </a:r>
          </a:p>
          <a:p>
            <a:pPr eaLnBrk="1" hangingPunct="1"/>
            <a:endParaRPr lang="en-US" altLang="it-IT" sz="240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D515BE5-3BE1-424E-AC2A-3B871929D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</a:p>
        </p:txBody>
      </p:sp>
      <p:sp>
        <p:nvSpPr>
          <p:cNvPr id="164870" name="Segnaposto numero diapositiva 6">
            <a:extLst>
              <a:ext uri="{FF2B5EF4-FFF2-40B4-BE49-F238E27FC236}">
                <a16:creationId xmlns:a16="http://schemas.microsoft.com/office/drawing/2014/main" id="{162AD74D-C15C-4CC6-BA9C-205B0A82E1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it-IT" sz="1400">
                <a:latin typeface="+mn-lt"/>
                <a:cs typeface="Arial" panose="020B0604020202020204" pitchFamily="34" charset="0"/>
              </a:rPr>
              <a:t>1-</a:t>
            </a:r>
            <a:fld id="{F3134EA8-43D4-41C8-A453-06BCDF2E68E4}" type="slidenum">
              <a:rPr lang="en-US" altLang="it-IT" sz="1400">
                <a:latin typeface="+mn-lt"/>
                <a:cs typeface="Arial" panose="020B0604020202020204" pitchFamily="34" charset="0"/>
              </a:rPr>
              <a:pPr eaLnBrk="0" hangingPunct="0"/>
              <a:t>33</a:t>
            </a:fld>
            <a:endParaRPr lang="en-US" altLang="it-IT" sz="140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64871" name="Rectangle 5">
            <a:extLst>
              <a:ext uri="{FF2B5EF4-FFF2-40B4-BE49-F238E27FC236}">
                <a16:creationId xmlns:a16="http://schemas.microsoft.com/office/drawing/2014/main" id="{6A338BCC-7C82-4A94-8E06-7C4FD8230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5" y="1028700"/>
            <a:ext cx="7962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it-IT" sz="2400" i="1">
                <a:solidFill>
                  <a:srgbClr val="FF0000"/>
                </a:solidFill>
                <a:latin typeface="+mn-lt"/>
              </a:rPr>
              <a:t>1980-1990: nuovi protocolli, tante reti</a:t>
            </a:r>
            <a:endParaRPr lang="en-US" altLang="it-IT" sz="4000" u="sng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>
            <a:extLst>
              <a:ext uri="{FF2B5EF4-FFF2-40B4-BE49-F238E27FC236}">
                <a16:creationId xmlns:a16="http://schemas.microsoft.com/office/drawing/2014/main" id="{794E61B8-1B5A-4FA1-A1D4-0987F9A62F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00250" y="333375"/>
            <a:ext cx="7772400" cy="647700"/>
          </a:xfrm>
        </p:spPr>
        <p:txBody>
          <a:bodyPr/>
          <a:lstStyle/>
          <a:p>
            <a:pPr eaLnBrk="1" hangingPunct="1"/>
            <a:r>
              <a:rPr lang="en-US" altLang="it-IT" sz="3600">
                <a:latin typeface="+mn-lt"/>
              </a:rPr>
              <a:t>Verso il Semantic Web</a:t>
            </a:r>
            <a:endParaRPr lang="en-US" altLang="it-IT">
              <a:latin typeface="+mn-lt"/>
            </a:endParaRPr>
          </a:p>
        </p:txBody>
      </p:sp>
      <p:sp>
        <p:nvSpPr>
          <p:cNvPr id="166915" name="Rectangle 3">
            <a:extLst>
              <a:ext uri="{FF2B5EF4-FFF2-40B4-BE49-F238E27FC236}">
                <a16:creationId xmlns:a16="http://schemas.microsoft.com/office/drawing/2014/main" id="{07AEDDEF-E6A0-40E5-86A9-961C1CDB2445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943100" y="1400175"/>
            <a:ext cx="4470400" cy="44577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it-IT" sz="2400" dirty="0"/>
          </a:p>
          <a:p>
            <a:pPr eaLnBrk="1" hangingPunct="1"/>
            <a:r>
              <a:rPr lang="en-US" altLang="it-IT" sz="2400" dirty="0" err="1">
                <a:solidFill>
                  <a:schemeClr val="accent2"/>
                </a:solidFill>
              </a:rPr>
              <a:t>primi</a:t>
            </a:r>
            <a:r>
              <a:rPr lang="en-US" altLang="it-IT" sz="2400" dirty="0">
                <a:solidFill>
                  <a:schemeClr val="accent2"/>
                </a:solidFill>
              </a:rPr>
              <a:t> ‘90:</a:t>
            </a:r>
            <a:r>
              <a:rPr lang="en-US" altLang="it-IT" sz="2400" dirty="0"/>
              <a:t> Web</a:t>
            </a:r>
          </a:p>
          <a:p>
            <a:pPr lvl="1" eaLnBrk="1" hangingPunct="1"/>
            <a:r>
              <a:rPr lang="en-US" altLang="it-IT" dirty="0" err="1"/>
              <a:t>ipertesti</a:t>
            </a:r>
            <a:r>
              <a:rPr lang="en-US" altLang="it-IT" dirty="0"/>
              <a:t> </a:t>
            </a:r>
            <a:br>
              <a:rPr lang="en-US" altLang="it-IT" dirty="0"/>
            </a:br>
            <a:r>
              <a:rPr lang="en-US" altLang="it-IT" dirty="0"/>
              <a:t>[Bush 1945, Nelson 1960’s]</a:t>
            </a:r>
          </a:p>
          <a:p>
            <a:pPr lvl="1" eaLnBrk="1" hangingPunct="1"/>
            <a:r>
              <a:rPr lang="en-US" altLang="it-IT" dirty="0"/>
              <a:t>HTML, HTTP: Berners-Lee</a:t>
            </a:r>
          </a:p>
          <a:p>
            <a:pPr lvl="1" eaLnBrk="1" hangingPunct="1"/>
            <a:r>
              <a:rPr lang="en-US" altLang="it-IT" dirty="0"/>
              <a:t>1994: Mosaic, e poi Netscape</a:t>
            </a:r>
          </a:p>
          <a:p>
            <a:pPr lvl="1" eaLnBrk="1" hangingPunct="1"/>
            <a:r>
              <a:rPr lang="en-US" altLang="it-IT" dirty="0" err="1"/>
              <a:t>Tardi</a:t>
            </a:r>
            <a:r>
              <a:rPr lang="en-US" altLang="it-IT" dirty="0"/>
              <a:t> anni ‘90: </a:t>
            </a:r>
            <a:r>
              <a:rPr lang="en-US" altLang="it-IT" sz="2000" dirty="0" err="1"/>
              <a:t>commercializazione</a:t>
            </a:r>
            <a:r>
              <a:rPr lang="en-US" altLang="it-IT" sz="2000" dirty="0"/>
              <a:t> del web</a:t>
            </a:r>
          </a:p>
          <a:p>
            <a:pPr eaLnBrk="1" hangingPunct="1"/>
            <a:endParaRPr lang="en-US" altLang="it-IT" sz="2400" dirty="0"/>
          </a:p>
          <a:p>
            <a:pPr eaLnBrk="1" hangingPunct="1"/>
            <a:endParaRPr lang="en-US" altLang="it-IT" sz="2400" dirty="0"/>
          </a:p>
        </p:txBody>
      </p:sp>
      <p:sp>
        <p:nvSpPr>
          <p:cNvPr id="166916" name="Rectangle 4">
            <a:extLst>
              <a:ext uri="{FF2B5EF4-FFF2-40B4-BE49-F238E27FC236}">
                <a16:creationId xmlns:a16="http://schemas.microsoft.com/office/drawing/2014/main" id="{9195649B-5ECE-4885-BDF0-6ACAC008ECFD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400801" y="1800226"/>
            <a:ext cx="3965575" cy="44481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it-IT" sz="2400">
                <a:solidFill>
                  <a:schemeClr val="accent2"/>
                </a:solidFill>
              </a:rPr>
              <a:t>Tardi anni ‘90 – ‘00:</a:t>
            </a:r>
            <a:endParaRPr lang="en-US" altLang="it-IT" sz="2400">
              <a:solidFill>
                <a:srgbClr val="FF0000"/>
              </a:solidFill>
            </a:endParaRPr>
          </a:p>
          <a:p>
            <a:pPr eaLnBrk="1" hangingPunct="1"/>
            <a:r>
              <a:rPr lang="en-US" altLang="it-IT" sz="2000"/>
              <a:t>Nuove killer application: instant messaging, P2P file sharing, mappe, social network</a:t>
            </a:r>
          </a:p>
          <a:p>
            <a:pPr eaLnBrk="1" hangingPunct="1"/>
            <a:r>
              <a:rPr lang="en-US" altLang="it-IT" sz="2000"/>
              <a:t>Sicurezza in primo piano</a:t>
            </a:r>
          </a:p>
          <a:p>
            <a:pPr eaLnBrk="1" hangingPunct="1"/>
            <a:r>
              <a:rPr lang="en-US" altLang="it-IT" sz="2000"/>
              <a:t>Stima di 900 milioni di host</a:t>
            </a:r>
          </a:p>
          <a:p>
            <a:pPr eaLnBrk="1" hangingPunct="1"/>
            <a:r>
              <a:rPr lang="en-US" altLang="it-IT" sz="2000"/>
              <a:t>Collegamenti di dorsale che girano alla velocita dei Gigabit al secondo</a:t>
            </a:r>
          </a:p>
          <a:p>
            <a:pPr eaLnBrk="1" hangingPunct="1"/>
            <a:endParaRPr lang="en-US" altLang="it-IT" sz="200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02FD4C8-0304-4BD4-8143-C3ED9CB9B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</a:p>
        </p:txBody>
      </p:sp>
      <p:sp>
        <p:nvSpPr>
          <p:cNvPr id="166918" name="Segnaposto numero diapositiva 6">
            <a:extLst>
              <a:ext uri="{FF2B5EF4-FFF2-40B4-BE49-F238E27FC236}">
                <a16:creationId xmlns:a16="http://schemas.microsoft.com/office/drawing/2014/main" id="{3295F3BF-847B-4163-81F2-2142C39876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it-IT" sz="1400">
                <a:latin typeface="+mn-lt"/>
                <a:cs typeface="Arial" panose="020B0604020202020204" pitchFamily="34" charset="0"/>
              </a:rPr>
              <a:t>1-</a:t>
            </a:r>
            <a:fld id="{5935CFF6-514E-47CD-8FB5-C4E3C1C36464}" type="slidenum">
              <a:rPr lang="en-US" altLang="it-IT" sz="1400">
                <a:latin typeface="+mn-lt"/>
                <a:cs typeface="Arial" panose="020B0604020202020204" pitchFamily="34" charset="0"/>
              </a:rPr>
              <a:pPr eaLnBrk="0" hangingPunct="0"/>
              <a:t>34</a:t>
            </a:fld>
            <a:endParaRPr lang="en-US" altLang="it-IT" sz="140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66919" name="Rectangle 5">
            <a:extLst>
              <a:ext uri="{FF2B5EF4-FFF2-40B4-BE49-F238E27FC236}">
                <a16:creationId xmlns:a16="http://schemas.microsoft.com/office/drawing/2014/main" id="{194F4F22-B5C6-417D-B7C1-A2E55E41C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875" y="1028700"/>
            <a:ext cx="79629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it-IT" sz="2400" i="1">
                <a:solidFill>
                  <a:srgbClr val="FF0000"/>
                </a:solidFill>
                <a:latin typeface="+mn-lt"/>
              </a:rPr>
              <a:t>1990, 2000’s: commercializazione, il Web, nuove appl.</a:t>
            </a:r>
            <a:endParaRPr lang="en-US" altLang="it-IT" sz="4000" u="sng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4C4AD566-C272-400D-9E1E-5ECD260076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 dirty="0"/>
              <a:t>“Verso </a:t>
            </a:r>
            <a:r>
              <a:rPr lang="en-US" altLang="it-IT" dirty="0" err="1"/>
              <a:t>l’infinito</a:t>
            </a:r>
            <a:r>
              <a:rPr lang="en-US" altLang="it-IT" dirty="0"/>
              <a:t> e </a:t>
            </a:r>
            <a:r>
              <a:rPr lang="en-US" altLang="it-IT" dirty="0" err="1"/>
              <a:t>oltre</a:t>
            </a:r>
            <a:r>
              <a:rPr lang="en-US" altLang="it-IT" dirty="0"/>
              <a:t>”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179DE8C1-086A-4EC2-8F60-309888B80F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587C4ED2-494C-4509-A8C6-F0D7F7355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Introduction</a:t>
            </a:r>
          </a:p>
        </p:txBody>
      </p:sp>
      <p:sp>
        <p:nvSpPr>
          <p:cNvPr id="21508" name="Segnaposto numero diapositiva 5">
            <a:extLst>
              <a:ext uri="{FF2B5EF4-FFF2-40B4-BE49-F238E27FC236}">
                <a16:creationId xmlns:a16="http://schemas.microsoft.com/office/drawing/2014/main" id="{60E9BBA3-227C-4DA5-8401-841C15CDD5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it-IT"/>
              <a:t>1-</a:t>
            </a:r>
            <a:fld id="{7BFC21FD-D21D-4B4F-98CC-B1DBBE9BE229}" type="slidenum">
              <a:rPr lang="en-US" altLang="it-IT"/>
              <a:pPr/>
              <a:t>4</a:t>
            </a:fld>
            <a:endParaRPr lang="en-US" altLang="it-IT"/>
          </a:p>
        </p:txBody>
      </p:sp>
      <p:grpSp>
        <p:nvGrpSpPr>
          <p:cNvPr id="3" name="Gruppo 12">
            <a:extLst>
              <a:ext uri="{FF2B5EF4-FFF2-40B4-BE49-F238E27FC236}">
                <a16:creationId xmlns:a16="http://schemas.microsoft.com/office/drawing/2014/main" id="{468AC430-6729-49AC-BA10-4CDDC824F5D7}"/>
              </a:ext>
            </a:extLst>
          </p:cNvPr>
          <p:cNvGrpSpPr>
            <a:grpSpLocks/>
          </p:cNvGrpSpPr>
          <p:nvPr/>
        </p:nvGrpSpPr>
        <p:grpSpPr bwMode="auto">
          <a:xfrm>
            <a:off x="2690814" y="1368425"/>
            <a:ext cx="1895475" cy="1745079"/>
            <a:chOff x="1166813" y="1368425"/>
            <a:chExt cx="1895475" cy="1745079"/>
          </a:xfrm>
        </p:grpSpPr>
        <p:pic>
          <p:nvPicPr>
            <p:cNvPr id="21520" name="Picture 4" descr="whisper">
              <a:extLst>
                <a:ext uri="{FF2B5EF4-FFF2-40B4-BE49-F238E27FC236}">
                  <a16:creationId xmlns:a16="http://schemas.microsoft.com/office/drawing/2014/main" id="{0740DC26-046E-49D6-B8B2-A308541E66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6813" y="1368425"/>
              <a:ext cx="1895475" cy="1560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1" name="Text Box 7">
              <a:extLst>
                <a:ext uri="{FF2B5EF4-FFF2-40B4-BE49-F238E27FC236}">
                  <a16:creationId xmlns:a16="http://schemas.microsoft.com/office/drawing/2014/main" id="{2962556D-FD95-4CCE-9565-E1C0049CAF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9525" y="2774950"/>
              <a:ext cx="156164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it-IT" sz="1600" dirty="0">
                  <a:latin typeface="Arial" panose="020B0604020202020204" pitchFamily="34" charset="0"/>
                </a:rPr>
                <a:t>Cornice on-line</a:t>
              </a:r>
            </a:p>
          </p:txBody>
        </p:sp>
      </p:grpSp>
      <p:grpSp>
        <p:nvGrpSpPr>
          <p:cNvPr id="4" name="Gruppo 13">
            <a:extLst>
              <a:ext uri="{FF2B5EF4-FFF2-40B4-BE49-F238E27FC236}">
                <a16:creationId xmlns:a16="http://schemas.microsoft.com/office/drawing/2014/main" id="{30D90BF9-4476-42FB-8769-CA04A80BEBB4}"/>
              </a:ext>
            </a:extLst>
          </p:cNvPr>
          <p:cNvGrpSpPr>
            <a:grpSpLocks/>
          </p:cNvGrpSpPr>
          <p:nvPr/>
        </p:nvGrpSpPr>
        <p:grpSpPr bwMode="auto">
          <a:xfrm>
            <a:off x="5619751" y="1450975"/>
            <a:ext cx="4011613" cy="2935288"/>
            <a:chOff x="4114800" y="1460500"/>
            <a:chExt cx="4011613" cy="2935288"/>
          </a:xfrm>
        </p:grpSpPr>
        <p:pic>
          <p:nvPicPr>
            <p:cNvPr id="21518" name="Picture 3" descr="toaster">
              <a:extLst>
                <a:ext uri="{FF2B5EF4-FFF2-40B4-BE49-F238E27FC236}">
                  <a16:creationId xmlns:a16="http://schemas.microsoft.com/office/drawing/2014/main" id="{96242560-348C-4BC7-ABC4-E365469EDF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1460500"/>
              <a:ext cx="2495550" cy="2935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9" name="Text Box 8">
              <a:extLst>
                <a:ext uri="{FF2B5EF4-FFF2-40B4-BE49-F238E27FC236}">
                  <a16:creationId xmlns:a16="http://schemas.microsoft.com/office/drawing/2014/main" id="{AE5A6FBF-3B45-44CD-9AA4-9504C9D7F1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15050" y="1989138"/>
              <a:ext cx="2011363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it-IT" sz="1600">
                  <a:latin typeface="Arial" panose="020B0604020202020204" pitchFamily="34" charset="0"/>
                </a:rPr>
                <a:t>Tostapane on-line +</a:t>
              </a:r>
            </a:p>
            <a:p>
              <a:r>
                <a:rPr lang="en-US" altLang="it-IT" sz="1600">
                  <a:latin typeface="Arial" panose="020B0604020202020204" pitchFamily="34" charset="0"/>
                </a:rPr>
                <a:t>Previsioni del tempo</a:t>
              </a:r>
            </a:p>
          </p:txBody>
        </p:sp>
      </p:grpSp>
      <p:grpSp>
        <p:nvGrpSpPr>
          <p:cNvPr id="5" name="Gruppo 14">
            <a:extLst>
              <a:ext uri="{FF2B5EF4-FFF2-40B4-BE49-F238E27FC236}">
                <a16:creationId xmlns:a16="http://schemas.microsoft.com/office/drawing/2014/main" id="{6FF420A8-11B3-4889-9751-12DD69B119A9}"/>
              </a:ext>
            </a:extLst>
          </p:cNvPr>
          <p:cNvGrpSpPr>
            <a:grpSpLocks/>
          </p:cNvGrpSpPr>
          <p:nvPr/>
        </p:nvGrpSpPr>
        <p:grpSpPr bwMode="auto">
          <a:xfrm>
            <a:off x="7981950" y="3132139"/>
            <a:ext cx="2395538" cy="1965325"/>
            <a:chOff x="6115050" y="4138613"/>
            <a:chExt cx="2395538" cy="1965325"/>
          </a:xfrm>
        </p:grpSpPr>
        <p:pic>
          <p:nvPicPr>
            <p:cNvPr id="21516" name="Picture 9" descr="cisco">
              <a:extLst>
                <a:ext uri="{FF2B5EF4-FFF2-40B4-BE49-F238E27FC236}">
                  <a16:creationId xmlns:a16="http://schemas.microsoft.com/office/drawing/2014/main" id="{FBBC3E63-D365-4A93-B556-F5DD917081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050" y="4138613"/>
              <a:ext cx="2395538" cy="1919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7" name="Text Box 10">
              <a:extLst>
                <a:ext uri="{FF2B5EF4-FFF2-40B4-BE49-F238E27FC236}">
                  <a16:creationId xmlns:a16="http://schemas.microsoft.com/office/drawing/2014/main" id="{1DFCEDE5-2871-4B14-875D-80909B7FF8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7950" y="5767388"/>
              <a:ext cx="17192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it-IT" sz="1600">
                  <a:latin typeface="Arial" panose="020B0604020202020204" pitchFamily="34" charset="0"/>
                </a:rPr>
                <a:t>Telefonia over IP</a:t>
              </a:r>
            </a:p>
          </p:txBody>
        </p:sp>
      </p:grp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7C1EF26-62B8-4752-B191-4DAE6EEEDB42}"/>
              </a:ext>
            </a:extLst>
          </p:cNvPr>
          <p:cNvSpPr txBox="1"/>
          <p:nvPr/>
        </p:nvSpPr>
        <p:spPr>
          <a:xfrm>
            <a:off x="4008439" y="3295651"/>
            <a:ext cx="4378325" cy="646113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dirty="0">
                <a:hlinkClick r:id="rId6"/>
              </a:rPr>
              <a:t>http://www.flightradar24.com/</a:t>
            </a:r>
            <a:endParaRPr lang="it-IT" dirty="0"/>
          </a:p>
          <a:p>
            <a:pPr>
              <a:defRPr/>
            </a:pPr>
            <a:r>
              <a:rPr lang="it-IT" dirty="0">
                <a:hlinkClick r:id="rId7"/>
              </a:rPr>
              <a:t>https://onemilliontweetmap.com/</a:t>
            </a:r>
            <a:endParaRPr lang="it-IT" dirty="0"/>
          </a:p>
        </p:txBody>
      </p:sp>
      <p:pic>
        <p:nvPicPr>
          <p:cNvPr id="18451" name="Picture 19">
            <a:extLst>
              <a:ext uri="{FF2B5EF4-FFF2-40B4-BE49-F238E27FC236}">
                <a16:creationId xmlns:a16="http://schemas.microsoft.com/office/drawing/2014/main" id="{5642F7F7-5B85-40CF-BF58-BDBB0E203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716" y="4375151"/>
            <a:ext cx="3614737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3" name="Picture 21">
            <a:extLst>
              <a:ext uri="{FF2B5EF4-FFF2-40B4-BE49-F238E27FC236}">
                <a16:creationId xmlns:a16="http://schemas.microsoft.com/office/drawing/2014/main" id="{45DC870C-4EC1-49EE-B5AA-72D09001E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89" y="1106489"/>
            <a:ext cx="3863975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2B4CF86-87AD-4820-83C1-8ED962FA4FE3}"/>
              </a:ext>
            </a:extLst>
          </p:cNvPr>
          <p:cNvGrpSpPr/>
          <p:nvPr/>
        </p:nvGrpSpPr>
        <p:grpSpPr>
          <a:xfrm>
            <a:off x="439047" y="2130733"/>
            <a:ext cx="1941513" cy="1792254"/>
            <a:chOff x="8990069" y="2735515"/>
            <a:chExt cx="1941513" cy="1792254"/>
          </a:xfrm>
        </p:grpSpPr>
        <p:pic>
          <p:nvPicPr>
            <p:cNvPr id="23" name="Picture 23">
              <a:extLst>
                <a:ext uri="{FF2B5EF4-FFF2-40B4-BE49-F238E27FC236}">
                  <a16:creationId xmlns:a16="http://schemas.microsoft.com/office/drawing/2014/main" id="{8F00BDEC-BEE5-44D4-9F13-A9DD5B4C5A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0012" y="2735515"/>
              <a:ext cx="695325" cy="109696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 Box 10">
              <a:extLst>
                <a:ext uri="{FF2B5EF4-FFF2-40B4-BE49-F238E27FC236}">
                  <a16:creationId xmlns:a16="http://schemas.microsoft.com/office/drawing/2014/main" id="{68D81897-7E55-4628-B181-613EB22203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90069" y="3943569"/>
              <a:ext cx="1941513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Tweet-a-watt: 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monitor energy use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7D93662-7C4B-4480-A5C9-8CC7BCB278BA}"/>
              </a:ext>
            </a:extLst>
          </p:cNvPr>
          <p:cNvGrpSpPr/>
          <p:nvPr/>
        </p:nvGrpSpPr>
        <p:grpSpPr>
          <a:xfrm>
            <a:off x="419815" y="5366767"/>
            <a:ext cx="2762409" cy="1188113"/>
            <a:chOff x="1752086" y="3835708"/>
            <a:chExt cx="2762409" cy="1188113"/>
          </a:xfrm>
        </p:grpSpPr>
        <p:sp>
          <p:nvSpPr>
            <p:cNvPr id="26" name="Text Box 8">
              <a:extLst>
                <a:ext uri="{FF2B5EF4-FFF2-40B4-BE49-F238E27FC236}">
                  <a16:creationId xmlns:a16="http://schemas.microsoft.com/office/drawing/2014/main" id="{105B0FBD-D8EA-4495-90A7-E524020326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02167" y="4685267"/>
              <a:ext cx="171232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Security Camera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202CBA4-D944-498C-B638-11EA4CF15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752086" y="3835708"/>
              <a:ext cx="1124188" cy="113634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554" name="Titolo 1">
            <a:extLst>
              <a:ext uri="{FF2B5EF4-FFF2-40B4-BE49-F238E27FC236}">
                <a16:creationId xmlns:a16="http://schemas.microsoft.com/office/drawing/2014/main" id="{4220C3D2-793D-48A5-9DD9-41A0F4937A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it-IT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Reti e sicurezza informatica</a:t>
            </a:r>
          </a:p>
        </p:txBody>
      </p:sp>
      <p:sp>
        <p:nvSpPr>
          <p:cNvPr id="23555" name="Segnaposto contenuto 2">
            <a:extLst>
              <a:ext uri="{FF2B5EF4-FFF2-40B4-BE49-F238E27FC236}">
                <a16:creationId xmlns:a16="http://schemas.microsoft.com/office/drawing/2014/main" id="{FE5CFE2D-B193-4399-9A63-CA69446794F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179226" y="3092970"/>
            <a:ext cx="9833548" cy="2693976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altLang="it-IT" sz="1600" b="1">
                <a:solidFill>
                  <a:srgbClr val="000000"/>
                </a:solidFill>
              </a:rPr>
              <a:t>art.615 ter del Codice Penale</a:t>
            </a:r>
            <a:r>
              <a:rPr lang="en-US" altLang="it-IT" sz="1600">
                <a:solidFill>
                  <a:srgbClr val="000000"/>
                </a:solidFill>
              </a:rPr>
              <a:t>: </a:t>
            </a:r>
            <a:r>
              <a:rPr lang="en-US" altLang="it-IT" sz="1600" i="1">
                <a:solidFill>
                  <a:srgbClr val="000000"/>
                </a:solidFill>
              </a:rPr>
              <a:t>Chiunque abusivamente si introduce in un sistema informatico o telematico protetto da misure di sicurezza ovvero vi si mantiene contro la volontà espressa o tacita di chi ha il diritto di escluderlo, è punito con la reclusione sino a </a:t>
            </a:r>
            <a:r>
              <a:rPr lang="en-US" altLang="it-IT" sz="1600" b="1" i="1">
                <a:solidFill>
                  <a:srgbClr val="000000"/>
                </a:solidFill>
              </a:rPr>
              <a:t>tre anni</a:t>
            </a:r>
            <a:r>
              <a:rPr lang="en-US" altLang="it-IT" sz="1600" i="1">
                <a:solidFill>
                  <a:srgbClr val="000000"/>
                </a:solidFill>
              </a:rPr>
              <a:t>. </a:t>
            </a:r>
          </a:p>
          <a:p>
            <a:pPr marL="0"/>
            <a:r>
              <a:rPr lang="en-US" altLang="it-IT" sz="1600" b="1" i="1">
                <a:solidFill>
                  <a:srgbClr val="000000"/>
                </a:solidFill>
              </a:rPr>
              <a:t>art.617: </a:t>
            </a:r>
            <a:r>
              <a:rPr lang="en-US" altLang="it-IT" sz="1600" i="1">
                <a:solidFill>
                  <a:srgbClr val="000000"/>
                </a:solidFill>
              </a:rPr>
              <a:t>Chiunque, fraudolentemente, prende cognizione di una comunicazione o di una conversazione, telefoniche o telegrafiche, tra altre persone o comunque a lui non dirette, ovvero le interrompe o le impedisce è punito con la reclusione da sei mesi a quattro anni.</a:t>
            </a:r>
          </a:p>
          <a:p>
            <a:pPr marL="0"/>
            <a:r>
              <a:rPr lang="en-US" altLang="it-IT" sz="1600" i="1">
                <a:solidFill>
                  <a:srgbClr val="000000"/>
                </a:solidFill>
              </a:rPr>
              <a:t>[..omissis..] </a:t>
            </a:r>
          </a:p>
          <a:p>
            <a:pPr marL="0"/>
            <a:r>
              <a:rPr lang="en-US" altLang="it-IT" sz="1600" i="1">
                <a:solidFill>
                  <a:srgbClr val="000000"/>
                </a:solidFill>
              </a:rPr>
              <a:t>Qualora i fatti di cui ai commi primo e secondo riguardino sistemi informatici o telematici di interesse militare o relativi all’ordine pubblico o alla sicurezza pubblica o alla sanità o alla protezione civile o comunque di interesse pubblico, la pena è, rispettivamente, della reclusione da uno a cinque anni e da </a:t>
            </a:r>
            <a:r>
              <a:rPr lang="en-US" altLang="it-IT" sz="1600" b="1" i="1">
                <a:solidFill>
                  <a:srgbClr val="000000"/>
                </a:solidFill>
              </a:rPr>
              <a:t>tre a otto anni.</a:t>
            </a:r>
            <a:endParaRPr lang="en-US" altLang="it-IT" sz="1600">
              <a:solidFill>
                <a:srgbClr val="000000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0D85FCD-4C51-4C47-B9C7-8A1DEB1C1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5661" y="6223702"/>
            <a:ext cx="6584750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sz="1000" kern="120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 Introduction</a:t>
            </a:r>
          </a:p>
        </p:txBody>
      </p:sp>
      <p:sp>
        <p:nvSpPr>
          <p:cNvPr id="23557" name="Segnaposto numero diapositiva 5">
            <a:extLst>
              <a:ext uri="{FF2B5EF4-FFF2-40B4-BE49-F238E27FC236}">
                <a16:creationId xmlns:a16="http://schemas.microsoft.com/office/drawing/2014/main" id="{AF49E3A0-19C7-459F-A2DC-790DB27E8F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10825930" y="6223702"/>
            <a:ext cx="570728" cy="31406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it-IT" sz="1000">
                <a:solidFill>
                  <a:srgbClr val="898989"/>
                </a:solidFill>
                <a:latin typeface="+mn-lt"/>
              </a:rPr>
              <a:t>1-</a:t>
            </a:r>
            <a:fld id="{F6F7AAE1-362C-46CB-A394-5962A8DE4D8F}" type="slidenum">
              <a:rPr lang="en-US" altLang="it-IT" sz="1000">
                <a:solidFill>
                  <a:srgbClr val="898989"/>
                </a:solidFill>
                <a:latin typeface="+mn-lt"/>
              </a:rPr>
              <a:pPr>
                <a:spcAft>
                  <a:spcPts val="600"/>
                </a:spcAft>
              </a:pPr>
              <a:t>5</a:t>
            </a:fld>
            <a:endParaRPr lang="en-US" altLang="it-IT" sz="1000">
              <a:solidFill>
                <a:srgbClr val="898989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tite colorate su sfondo nero">
            <a:extLst>
              <a:ext uri="{FF2B5EF4-FFF2-40B4-BE49-F238E27FC236}">
                <a16:creationId xmlns:a16="http://schemas.microsoft.com/office/drawing/2014/main" id="{1F653CDF-E472-4788-89F3-2B84CF98A7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71" r="23010" b="157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6217B8-36B1-48E8-850F-432FF5D58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Vocabolario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3DA05-09C1-4D6B-A6EC-440396CBD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3915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52FF92F1-867A-4EB2-BD9D-1E956C1E36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8382000" cy="1143000"/>
          </a:xfrm>
        </p:spPr>
        <p:txBody>
          <a:bodyPr/>
          <a:lstStyle/>
          <a:p>
            <a:pPr eaLnBrk="1" hangingPunct="1"/>
            <a:r>
              <a:rPr lang="en-US" altLang="it-IT" sz="3600"/>
              <a:t>Cos’è Internet: le parole chiave</a:t>
            </a:r>
            <a:endParaRPr lang="en-US" altLang="it-IT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6196459A-BE86-4962-866B-914414575CB2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726547" y="1322023"/>
            <a:ext cx="5389626" cy="5045075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it-IT" sz="2400" dirty="0" err="1"/>
              <a:t>Milioni</a:t>
            </a:r>
            <a:r>
              <a:rPr lang="en-US" altLang="it-IT" sz="2400" dirty="0"/>
              <a:t> di </a:t>
            </a:r>
            <a:r>
              <a:rPr lang="en-US" altLang="it-IT" sz="2400" dirty="0" err="1"/>
              <a:t>sistemi</a:t>
            </a:r>
            <a:r>
              <a:rPr lang="en-US" altLang="it-IT" sz="2400" dirty="0"/>
              <a:t> </a:t>
            </a:r>
            <a:r>
              <a:rPr lang="en-US" altLang="it-IT" sz="2400" dirty="0" err="1"/>
              <a:t>interconnessi</a:t>
            </a:r>
            <a:r>
              <a:rPr lang="en-US" altLang="it-IT" sz="2400" dirty="0"/>
              <a:t>: </a:t>
            </a:r>
            <a:r>
              <a:rPr lang="en-US" altLang="it-IT" sz="2400" b="1" i="1" dirty="0">
                <a:solidFill>
                  <a:schemeClr val="accent2"/>
                </a:solidFill>
              </a:rPr>
              <a:t>hosts</a:t>
            </a:r>
            <a:r>
              <a:rPr lang="en-US" altLang="it-IT" sz="2400" i="1" dirty="0">
                <a:solidFill>
                  <a:srgbClr val="FF0000"/>
                </a:solidFill>
              </a:rPr>
              <a:t> = end systems, the “Edge”</a:t>
            </a:r>
            <a:r>
              <a:rPr lang="en-US" altLang="it-IT" sz="2400" dirty="0">
                <a:solidFill>
                  <a:srgbClr val="FF0000"/>
                </a:solidFill>
              </a:rPr>
              <a:t> </a:t>
            </a:r>
            <a:endParaRPr lang="en-US" altLang="it-IT" sz="2400" dirty="0"/>
          </a:p>
          <a:p>
            <a:pPr eaLnBrk="1" hangingPunct="1"/>
            <a:r>
              <a:rPr lang="en-US" altLang="it-IT" sz="2400" i="1" dirty="0">
                <a:solidFill>
                  <a:srgbClr val="FF0000"/>
                </a:solidFill>
              </a:rPr>
              <a:t>Una </a:t>
            </a:r>
            <a:r>
              <a:rPr lang="en-US" altLang="it-IT" sz="2400" i="1" dirty="0" err="1">
                <a:solidFill>
                  <a:srgbClr val="FF0000"/>
                </a:solidFill>
              </a:rPr>
              <a:t>ragnatela</a:t>
            </a:r>
            <a:r>
              <a:rPr lang="en-US" altLang="it-IT" sz="2400" i="1" dirty="0">
                <a:solidFill>
                  <a:srgbClr val="FF0000"/>
                </a:solidFill>
              </a:rPr>
              <a:t> di </a:t>
            </a:r>
            <a:r>
              <a:rPr lang="en-US" altLang="it-IT" sz="2400" i="1" dirty="0" err="1">
                <a:solidFill>
                  <a:srgbClr val="FF0000"/>
                </a:solidFill>
              </a:rPr>
              <a:t>collegamenti</a:t>
            </a:r>
            <a:r>
              <a:rPr lang="en-US" altLang="it-IT" sz="2400" i="1" dirty="0">
                <a:solidFill>
                  <a:srgbClr val="FF0000"/>
                </a:solidFill>
              </a:rPr>
              <a:t> (link)</a:t>
            </a:r>
            <a:endParaRPr lang="en-US" altLang="it-IT" sz="2400" dirty="0"/>
          </a:p>
          <a:p>
            <a:pPr lvl="1" eaLnBrk="1" hangingPunct="1"/>
            <a:r>
              <a:rPr lang="en-US" altLang="it-IT" sz="2000" dirty="0" err="1"/>
              <a:t>fibra</a:t>
            </a:r>
            <a:r>
              <a:rPr lang="en-US" altLang="it-IT" sz="2000" dirty="0"/>
              <a:t>, </a:t>
            </a:r>
            <a:r>
              <a:rPr lang="en-US" altLang="it-IT" sz="2000" dirty="0" err="1"/>
              <a:t>rame</a:t>
            </a:r>
            <a:r>
              <a:rPr lang="en-US" altLang="it-IT" sz="2000" dirty="0"/>
              <a:t>, radio, satellite</a:t>
            </a:r>
          </a:p>
          <a:p>
            <a:pPr lvl="1" eaLnBrk="1" hangingPunct="1"/>
            <a:r>
              <a:rPr lang="en-US" altLang="it-IT" sz="2000" dirty="0" err="1"/>
              <a:t>Velocità</a:t>
            </a:r>
            <a:r>
              <a:rPr lang="en-US" altLang="it-IT" sz="2000" dirty="0"/>
              <a:t> di </a:t>
            </a:r>
            <a:r>
              <a:rPr lang="en-US" altLang="it-IT" sz="2000" dirty="0" err="1"/>
              <a:t>trasmissione</a:t>
            </a:r>
            <a:r>
              <a:rPr lang="en-US" altLang="it-IT" sz="2000" dirty="0"/>
              <a:t> = </a:t>
            </a:r>
            <a:r>
              <a:rPr lang="en-US" altLang="it-IT" sz="2000" b="1" i="1" dirty="0" err="1">
                <a:solidFill>
                  <a:schemeClr val="accent2"/>
                </a:solidFill>
              </a:rPr>
              <a:t>banda</a:t>
            </a:r>
            <a:endParaRPr lang="en-US" altLang="it-IT" sz="2000" dirty="0">
              <a:solidFill>
                <a:schemeClr val="accent2"/>
              </a:solidFill>
            </a:endParaRPr>
          </a:p>
          <a:p>
            <a:pPr eaLnBrk="1" hangingPunct="1"/>
            <a:r>
              <a:rPr lang="en-US" altLang="it-IT" sz="2400" b="1" i="1" dirty="0">
                <a:solidFill>
                  <a:srgbClr val="FF0000"/>
                </a:solidFill>
              </a:rPr>
              <a:t>router</a:t>
            </a:r>
            <a:r>
              <a:rPr lang="en-US" altLang="it-IT" sz="2400" i="1" dirty="0">
                <a:solidFill>
                  <a:srgbClr val="FF0000"/>
                </a:solidFill>
              </a:rPr>
              <a:t>:</a:t>
            </a:r>
            <a:r>
              <a:rPr lang="en-US" altLang="it-IT" sz="2400" dirty="0"/>
              <a:t> </a:t>
            </a:r>
            <a:r>
              <a:rPr lang="en-US" altLang="it-IT" sz="2400" dirty="0" err="1"/>
              <a:t>instradano</a:t>
            </a:r>
            <a:r>
              <a:rPr lang="en-US" altLang="it-IT" sz="2400" dirty="0"/>
              <a:t> </a:t>
            </a:r>
            <a:r>
              <a:rPr lang="en-US" altLang="it-IT" sz="2400" dirty="0" err="1"/>
              <a:t>i</a:t>
            </a:r>
            <a:r>
              <a:rPr lang="en-US" altLang="it-IT" sz="2400" dirty="0"/>
              <a:t> </a:t>
            </a:r>
            <a:r>
              <a:rPr lang="en-US" altLang="it-IT" sz="2400" b="1" dirty="0" err="1">
                <a:solidFill>
                  <a:schemeClr val="accent2"/>
                </a:solidFill>
              </a:rPr>
              <a:t>pacchetti</a:t>
            </a:r>
            <a:r>
              <a:rPr lang="en-US" altLang="it-IT" sz="2400" dirty="0"/>
              <a:t> (</a:t>
            </a:r>
            <a:r>
              <a:rPr lang="en-US" altLang="it-IT" sz="2400" dirty="0" err="1"/>
              <a:t>blocchi</a:t>
            </a:r>
            <a:r>
              <a:rPr lang="en-US" altLang="it-IT" sz="2400" dirty="0"/>
              <a:t> di </a:t>
            </a:r>
            <a:r>
              <a:rPr lang="en-US" altLang="it-IT" sz="2400" dirty="0" err="1"/>
              <a:t>dati</a:t>
            </a:r>
            <a:r>
              <a:rPr lang="en-US" altLang="it-IT" sz="2400" dirty="0"/>
              <a:t>), the “Core”</a:t>
            </a:r>
          </a:p>
          <a:p>
            <a:pPr eaLnBrk="1" hangingPunct="1"/>
            <a:endParaRPr lang="en-US" altLang="it-IT" sz="2400" dirty="0"/>
          </a:p>
        </p:txBody>
      </p:sp>
      <p:sp>
        <p:nvSpPr>
          <p:cNvPr id="259" name="Segnaposto piè di pagina 5">
            <a:extLst>
              <a:ext uri="{FF2B5EF4-FFF2-40B4-BE49-F238E27FC236}">
                <a16:creationId xmlns:a16="http://schemas.microsoft.com/office/drawing/2014/main" id="{ED8B1269-5552-4D13-8F27-93A356A34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5605" name="Segnaposto numero diapositiva 6">
            <a:extLst>
              <a:ext uri="{FF2B5EF4-FFF2-40B4-BE49-F238E27FC236}">
                <a16:creationId xmlns:a16="http://schemas.microsoft.com/office/drawing/2014/main" id="{DD87BB33-E556-4586-A5D3-931AB420C7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defRPr/>
            </a:pPr>
            <a:r>
              <a:rPr lang="en-US" altLang="it-IT" sz="1400">
                <a:latin typeface="+mn-lt"/>
                <a:cs typeface="Arial" panose="020B0604020202020204" pitchFamily="34" charset="0"/>
              </a:rPr>
              <a:t>1-</a:t>
            </a:r>
            <a:fld id="{3664D078-D755-429F-BEB9-77D0DEE1DA99}" type="slidenum">
              <a:rPr lang="en-US" altLang="it-IT" sz="1400">
                <a:latin typeface="+mn-lt"/>
                <a:cs typeface="Arial" panose="020B0604020202020204" pitchFamily="34" charset="0"/>
              </a:rPr>
              <a:pPr eaLnBrk="0" hangingPunct="0">
                <a:defRPr/>
              </a:pPr>
              <a:t>7</a:t>
            </a:fld>
            <a:endParaRPr lang="en-US" altLang="it-IT" sz="1400"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25606" name="Group 260">
            <a:extLst>
              <a:ext uri="{FF2B5EF4-FFF2-40B4-BE49-F238E27FC236}">
                <a16:creationId xmlns:a16="http://schemas.microsoft.com/office/drawing/2014/main" id="{E39F8F18-F8F1-401A-899D-E115830C4141}"/>
              </a:ext>
            </a:extLst>
          </p:cNvPr>
          <p:cNvGrpSpPr>
            <a:grpSpLocks/>
          </p:cNvGrpSpPr>
          <p:nvPr/>
        </p:nvGrpSpPr>
        <p:grpSpPr bwMode="auto">
          <a:xfrm>
            <a:off x="6442075" y="1243014"/>
            <a:ext cx="3678238" cy="4962525"/>
            <a:chOff x="2918" y="219"/>
            <a:chExt cx="2641" cy="3718"/>
          </a:xfrm>
        </p:grpSpPr>
        <p:sp>
          <p:nvSpPr>
            <p:cNvPr id="25608" name="Freeform 7">
              <a:extLst>
                <a:ext uri="{FF2B5EF4-FFF2-40B4-BE49-F238E27FC236}">
                  <a16:creationId xmlns:a16="http://schemas.microsoft.com/office/drawing/2014/main" id="{66F24270-6F1C-4CDC-ABDC-EFF6DB9C3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8" y="1270"/>
              <a:ext cx="1291" cy="1256"/>
            </a:xfrm>
            <a:custGeom>
              <a:avLst/>
              <a:gdLst>
                <a:gd name="T0" fmla="*/ 239 w 1292"/>
                <a:gd name="T1" fmla="*/ 7 h 1255"/>
                <a:gd name="T2" fmla="*/ 35 w 1292"/>
                <a:gd name="T3" fmla="*/ 157 h 1255"/>
                <a:gd name="T4" fmla="*/ 29 w 1292"/>
                <a:gd name="T5" fmla="*/ 523 h 1255"/>
                <a:gd name="T6" fmla="*/ 53 w 1292"/>
                <a:gd name="T7" fmla="*/ 829 h 1255"/>
                <a:gd name="T8" fmla="*/ 245 w 1292"/>
                <a:gd name="T9" fmla="*/ 871 h 1255"/>
                <a:gd name="T10" fmla="*/ 647 w 1292"/>
                <a:gd name="T11" fmla="*/ 1129 h 1255"/>
                <a:gd name="T12" fmla="*/ 995 w 1292"/>
                <a:gd name="T13" fmla="*/ 1237 h 1255"/>
                <a:gd name="T14" fmla="*/ 1199 w 1292"/>
                <a:gd name="T15" fmla="*/ 1021 h 1255"/>
                <a:gd name="T16" fmla="*/ 1271 w 1292"/>
                <a:gd name="T17" fmla="*/ 445 h 1255"/>
                <a:gd name="T18" fmla="*/ 1205 w 1292"/>
                <a:gd name="T19" fmla="*/ 211 h 1255"/>
                <a:gd name="T20" fmla="*/ 749 w 1292"/>
                <a:gd name="T21" fmla="*/ 115 h 1255"/>
                <a:gd name="T22" fmla="*/ 239 w 1292"/>
                <a:gd name="T23" fmla="*/ 7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09" name="Freeform 8">
              <a:extLst>
                <a:ext uri="{FF2B5EF4-FFF2-40B4-BE49-F238E27FC236}">
                  <a16:creationId xmlns:a16="http://schemas.microsoft.com/office/drawing/2014/main" id="{146D34D0-41EB-4409-B8C2-D74B28A66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1165"/>
              <a:ext cx="1340" cy="1192"/>
            </a:xfrm>
            <a:custGeom>
              <a:avLst/>
              <a:gdLst>
                <a:gd name="T0" fmla="*/ 550 w 1340"/>
                <a:gd name="T1" fmla="*/ 42 h 1191"/>
                <a:gd name="T2" fmla="*/ 82 w 1340"/>
                <a:gd name="T3" fmla="*/ 60 h 1191"/>
                <a:gd name="T4" fmla="*/ 58 w 1340"/>
                <a:gd name="T5" fmla="*/ 402 h 1191"/>
                <a:gd name="T6" fmla="*/ 28 w 1340"/>
                <a:gd name="T7" fmla="*/ 720 h 1191"/>
                <a:gd name="T8" fmla="*/ 112 w 1340"/>
                <a:gd name="T9" fmla="*/ 870 h 1191"/>
                <a:gd name="T10" fmla="*/ 538 w 1340"/>
                <a:gd name="T11" fmla="*/ 876 h 1191"/>
                <a:gd name="T12" fmla="*/ 640 w 1340"/>
                <a:gd name="T13" fmla="*/ 1128 h 1191"/>
                <a:gd name="T14" fmla="*/ 1234 w 1340"/>
                <a:gd name="T15" fmla="*/ 1098 h 1191"/>
                <a:gd name="T16" fmla="*/ 1276 w 1340"/>
                <a:gd name="T17" fmla="*/ 570 h 1191"/>
                <a:gd name="T18" fmla="*/ 1204 w 1340"/>
                <a:gd name="T19" fmla="*/ 342 h 1191"/>
                <a:gd name="T20" fmla="*/ 760 w 1340"/>
                <a:gd name="T21" fmla="*/ 288 h 1191"/>
                <a:gd name="T22" fmla="*/ 550 w 1340"/>
                <a:gd name="T23" fmla="*/ 42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40"/>
                <a:gd name="T37" fmla="*/ 0 h 1191"/>
                <a:gd name="T38" fmla="*/ 1340 w 1340"/>
                <a:gd name="T39" fmla="*/ 1191 h 11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10" name="Freeform 9">
              <a:extLst>
                <a:ext uri="{FF2B5EF4-FFF2-40B4-BE49-F238E27FC236}">
                  <a16:creationId xmlns:a16="http://schemas.microsoft.com/office/drawing/2014/main" id="{EB1AFBEC-2552-4EF9-A061-E99C18040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2" y="2252"/>
              <a:ext cx="2136" cy="1664"/>
            </a:xfrm>
            <a:custGeom>
              <a:avLst/>
              <a:gdLst>
                <a:gd name="T0" fmla="*/ 27 w 2135"/>
                <a:gd name="T1" fmla="*/ 652 h 1662"/>
                <a:gd name="T2" fmla="*/ 105 w 2135"/>
                <a:gd name="T3" fmla="*/ 76 h 1662"/>
                <a:gd name="T4" fmla="*/ 657 w 2135"/>
                <a:gd name="T5" fmla="*/ 196 h 1662"/>
                <a:gd name="T6" fmla="*/ 1209 w 2135"/>
                <a:gd name="T7" fmla="*/ 100 h 1662"/>
                <a:gd name="T8" fmla="*/ 2001 w 2135"/>
                <a:gd name="T9" fmla="*/ 406 h 1662"/>
                <a:gd name="T10" fmla="*/ 2013 w 2135"/>
                <a:gd name="T11" fmla="*/ 1144 h 1662"/>
                <a:gd name="T12" fmla="*/ 1581 w 2135"/>
                <a:gd name="T13" fmla="*/ 1600 h 1662"/>
                <a:gd name="T14" fmla="*/ 813 w 2135"/>
                <a:gd name="T15" fmla="*/ 1516 h 1662"/>
                <a:gd name="T16" fmla="*/ 501 w 2135"/>
                <a:gd name="T17" fmla="*/ 1270 h 1662"/>
                <a:gd name="T18" fmla="*/ 183 w 2135"/>
                <a:gd name="T19" fmla="*/ 1066 h 1662"/>
                <a:gd name="T20" fmla="*/ 27 w 2135"/>
                <a:gd name="T21" fmla="*/ 652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grpSp>
          <p:nvGrpSpPr>
            <p:cNvPr id="25611" name="Group 10">
              <a:extLst>
                <a:ext uri="{FF2B5EF4-FFF2-40B4-BE49-F238E27FC236}">
                  <a16:creationId xmlns:a16="http://schemas.microsoft.com/office/drawing/2014/main" id="{D62A266A-3EA0-4FD8-AC0D-39568298A7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02" y="1266"/>
              <a:ext cx="527" cy="239"/>
              <a:chOff x="3552" y="246"/>
              <a:chExt cx="527" cy="248"/>
            </a:xfrm>
          </p:grpSpPr>
          <p:graphicFrame>
            <p:nvGraphicFramePr>
              <p:cNvPr id="25858" name="Object 11">
                <a:extLst>
                  <a:ext uri="{FF2B5EF4-FFF2-40B4-BE49-F238E27FC236}">
                    <a16:creationId xmlns:a16="http://schemas.microsoft.com/office/drawing/2014/main" id="{22826C9E-7A3F-4E89-97E1-9D40D8917E3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552" y="246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98" name="Clip" r:id="rId4" imgW="1307263" imgH="1084139" progId="">
                      <p:embed/>
                    </p:oleObj>
                  </mc:Choice>
                  <mc:Fallback>
                    <p:oleObj name="Clip" r:id="rId4" imgW="1307263" imgH="1084139" progId="">
                      <p:embed/>
                      <p:pic>
                        <p:nvPicPr>
                          <p:cNvPr id="25858" name="Object 11">
                            <a:extLst>
                              <a:ext uri="{FF2B5EF4-FFF2-40B4-BE49-F238E27FC236}">
                                <a16:creationId xmlns:a16="http://schemas.microsoft.com/office/drawing/2014/main" id="{22826C9E-7A3F-4E89-97E1-9D40D8917E3B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52" y="246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859" name="Object 12">
                <a:extLst>
                  <a:ext uri="{FF2B5EF4-FFF2-40B4-BE49-F238E27FC236}">
                    <a16:creationId xmlns:a16="http://schemas.microsoft.com/office/drawing/2014/main" id="{682580C8-0717-4B72-A32A-1502F4D1866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878" y="338"/>
              <a:ext cx="201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99" name="Clip" r:id="rId6" imgW="681706" imgH="480401" progId="">
                      <p:embed/>
                    </p:oleObj>
                  </mc:Choice>
                  <mc:Fallback>
                    <p:oleObj name="Clip" r:id="rId6" imgW="681706" imgH="480401" progId="">
                      <p:embed/>
                      <p:pic>
                        <p:nvPicPr>
                          <p:cNvPr id="25859" name="Object 12">
                            <a:extLst>
                              <a:ext uri="{FF2B5EF4-FFF2-40B4-BE49-F238E27FC236}">
                                <a16:creationId xmlns:a16="http://schemas.microsoft.com/office/drawing/2014/main" id="{682580C8-0717-4B72-A32A-1502F4D1866A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78" y="338"/>
                            <a:ext cx="201" cy="1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5860" name="Line 13">
                <a:extLst>
                  <a:ext uri="{FF2B5EF4-FFF2-40B4-BE49-F238E27FC236}">
                    <a16:creationId xmlns:a16="http://schemas.microsoft.com/office/drawing/2014/main" id="{B1968DE4-C78A-4D71-9CF9-5E70A44134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4" y="433"/>
                <a:ext cx="82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</p:grpSp>
        <p:grpSp>
          <p:nvGrpSpPr>
            <p:cNvPr id="25612" name="Group 14">
              <a:extLst>
                <a:ext uri="{FF2B5EF4-FFF2-40B4-BE49-F238E27FC236}">
                  <a16:creationId xmlns:a16="http://schemas.microsoft.com/office/drawing/2014/main" id="{4F434640-2C68-49AF-B39C-5EA45C0C2E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02" y="1712"/>
              <a:ext cx="527" cy="239"/>
              <a:chOff x="3552" y="246"/>
              <a:chExt cx="527" cy="248"/>
            </a:xfrm>
          </p:grpSpPr>
          <p:graphicFrame>
            <p:nvGraphicFramePr>
              <p:cNvPr id="25855" name="Object 15">
                <a:extLst>
                  <a:ext uri="{FF2B5EF4-FFF2-40B4-BE49-F238E27FC236}">
                    <a16:creationId xmlns:a16="http://schemas.microsoft.com/office/drawing/2014/main" id="{2BE9AD0B-D387-40DD-A34A-0A94463EE5A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552" y="246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00" name="Clip" r:id="rId8" imgW="1307263" imgH="1084139" progId="">
                      <p:embed/>
                    </p:oleObj>
                  </mc:Choice>
                  <mc:Fallback>
                    <p:oleObj name="Clip" r:id="rId8" imgW="1307263" imgH="1084139" progId="">
                      <p:embed/>
                      <p:pic>
                        <p:nvPicPr>
                          <p:cNvPr id="25855" name="Object 15">
                            <a:extLst>
                              <a:ext uri="{FF2B5EF4-FFF2-40B4-BE49-F238E27FC236}">
                                <a16:creationId xmlns:a16="http://schemas.microsoft.com/office/drawing/2014/main" id="{2BE9AD0B-D387-40DD-A34A-0A94463EE5A2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52" y="246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856" name="Object 16">
                <a:extLst>
                  <a:ext uri="{FF2B5EF4-FFF2-40B4-BE49-F238E27FC236}">
                    <a16:creationId xmlns:a16="http://schemas.microsoft.com/office/drawing/2014/main" id="{8924C2F8-F339-4235-A186-2610DBC40D2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878" y="338"/>
              <a:ext cx="201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01" name="Clip" r:id="rId9" imgW="681706" imgH="480401" progId="">
                      <p:embed/>
                    </p:oleObj>
                  </mc:Choice>
                  <mc:Fallback>
                    <p:oleObj name="Clip" r:id="rId9" imgW="681706" imgH="480401" progId="">
                      <p:embed/>
                      <p:pic>
                        <p:nvPicPr>
                          <p:cNvPr id="25856" name="Object 16">
                            <a:extLst>
                              <a:ext uri="{FF2B5EF4-FFF2-40B4-BE49-F238E27FC236}">
                                <a16:creationId xmlns:a16="http://schemas.microsoft.com/office/drawing/2014/main" id="{8924C2F8-F339-4235-A186-2610DBC40D20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78" y="338"/>
                            <a:ext cx="201" cy="1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5857" name="Line 17">
                <a:extLst>
                  <a:ext uri="{FF2B5EF4-FFF2-40B4-BE49-F238E27FC236}">
                    <a16:creationId xmlns:a16="http://schemas.microsoft.com/office/drawing/2014/main" id="{87667030-3CFD-449B-984B-13830F2902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4" y="433"/>
                <a:ext cx="82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</p:grpSp>
        <p:grpSp>
          <p:nvGrpSpPr>
            <p:cNvPr id="25613" name="Group 18">
              <a:extLst>
                <a:ext uri="{FF2B5EF4-FFF2-40B4-BE49-F238E27FC236}">
                  <a16:creationId xmlns:a16="http://schemas.microsoft.com/office/drawing/2014/main" id="{28C29326-75A2-44B1-8F0A-CB5F4FC9DD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72" y="1552"/>
              <a:ext cx="51" cy="161"/>
              <a:chOff x="3842" y="406"/>
              <a:chExt cx="51" cy="167"/>
            </a:xfrm>
          </p:grpSpPr>
          <p:sp>
            <p:nvSpPr>
              <p:cNvPr id="25852" name="Oval 19">
                <a:extLst>
                  <a:ext uri="{FF2B5EF4-FFF2-40B4-BE49-F238E27FC236}">
                    <a16:creationId xmlns:a16="http://schemas.microsoft.com/office/drawing/2014/main" id="{AAEC2978-3096-4AAB-8E20-0A4B4086B4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it-IT" altLang="it-IT" sz="2400">
                  <a:latin typeface="+mn-lt"/>
                </a:endParaRPr>
              </a:p>
            </p:txBody>
          </p:sp>
          <p:sp>
            <p:nvSpPr>
              <p:cNvPr id="25853" name="Oval 20">
                <a:extLst>
                  <a:ext uri="{FF2B5EF4-FFF2-40B4-BE49-F238E27FC236}">
                    <a16:creationId xmlns:a16="http://schemas.microsoft.com/office/drawing/2014/main" id="{7CB77B04-7833-4A7F-AE58-E815B866E4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6" y="467"/>
                <a:ext cx="44" cy="4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it-IT" altLang="it-IT" sz="2400">
                  <a:latin typeface="+mn-lt"/>
                </a:endParaRPr>
              </a:p>
            </p:txBody>
          </p:sp>
          <p:sp>
            <p:nvSpPr>
              <p:cNvPr id="25854" name="Oval 21">
                <a:extLst>
                  <a:ext uri="{FF2B5EF4-FFF2-40B4-BE49-F238E27FC236}">
                    <a16:creationId xmlns:a16="http://schemas.microsoft.com/office/drawing/2014/main" id="{3A1C960F-E2FE-410D-81F4-8132E17301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it-IT" altLang="it-IT" sz="2400">
                  <a:latin typeface="+mn-lt"/>
                </a:endParaRPr>
              </a:p>
            </p:txBody>
          </p:sp>
        </p:grpSp>
        <p:grpSp>
          <p:nvGrpSpPr>
            <p:cNvPr id="25614" name="Group 22">
              <a:extLst>
                <a:ext uri="{FF2B5EF4-FFF2-40B4-BE49-F238E27FC236}">
                  <a16:creationId xmlns:a16="http://schemas.microsoft.com/office/drawing/2014/main" id="{CFE016EC-991F-43C0-B6CA-3911BF56DC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10" y="1929"/>
              <a:ext cx="150" cy="296"/>
              <a:chOff x="4180" y="783"/>
              <a:chExt cx="150" cy="307"/>
            </a:xfrm>
          </p:grpSpPr>
          <p:sp>
            <p:nvSpPr>
              <p:cNvPr id="25844" name="AutoShape 23">
                <a:extLst>
                  <a:ext uri="{FF2B5EF4-FFF2-40B4-BE49-F238E27FC236}">
                    <a16:creationId xmlns:a16="http://schemas.microsoft.com/office/drawing/2014/main" id="{A266474B-124B-4665-AEEA-1C4ED8C5F0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3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it-IT" altLang="it-IT" sz="2400">
                  <a:latin typeface="+mn-lt"/>
                </a:endParaRPr>
              </a:p>
            </p:txBody>
          </p:sp>
          <p:sp>
            <p:nvSpPr>
              <p:cNvPr id="25845" name="Rectangle 24">
                <a:extLst>
                  <a:ext uri="{FF2B5EF4-FFF2-40B4-BE49-F238E27FC236}">
                    <a16:creationId xmlns:a16="http://schemas.microsoft.com/office/drawing/2014/main" id="{9E18665B-3CF3-4089-9F31-B2A93B166D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6"/>
                <a:ext cx="70" cy="237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it-IT" altLang="it-IT" sz="2400">
                  <a:latin typeface="+mn-lt"/>
                </a:endParaRPr>
              </a:p>
            </p:txBody>
          </p:sp>
          <p:sp>
            <p:nvSpPr>
              <p:cNvPr id="25846" name="Rectangle 25">
                <a:extLst>
                  <a:ext uri="{FF2B5EF4-FFF2-40B4-BE49-F238E27FC236}">
                    <a16:creationId xmlns:a16="http://schemas.microsoft.com/office/drawing/2014/main" id="{D29BB41F-5029-40A5-9546-A6F98B9A8F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it-IT" altLang="it-IT" sz="2400">
                  <a:latin typeface="+mn-lt"/>
                </a:endParaRPr>
              </a:p>
            </p:txBody>
          </p:sp>
          <p:sp>
            <p:nvSpPr>
              <p:cNvPr id="25847" name="AutoShape 26">
                <a:extLst>
                  <a:ext uri="{FF2B5EF4-FFF2-40B4-BE49-F238E27FC236}">
                    <a16:creationId xmlns:a16="http://schemas.microsoft.com/office/drawing/2014/main" id="{D82C884B-1E21-472C-ABB6-F73FBEF00F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2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it-IT" altLang="it-IT" sz="2400">
                  <a:latin typeface="+mn-lt"/>
                </a:endParaRPr>
              </a:p>
            </p:txBody>
          </p:sp>
          <p:sp>
            <p:nvSpPr>
              <p:cNvPr id="25848" name="Line 27">
                <a:extLst>
                  <a:ext uri="{FF2B5EF4-FFF2-40B4-BE49-F238E27FC236}">
                    <a16:creationId xmlns:a16="http://schemas.microsoft.com/office/drawing/2014/main" id="{BC578990-EE9B-451A-8830-256ED237CE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5849" name="Line 28">
                <a:extLst>
                  <a:ext uri="{FF2B5EF4-FFF2-40B4-BE49-F238E27FC236}">
                    <a16:creationId xmlns:a16="http://schemas.microsoft.com/office/drawing/2014/main" id="{3783EFF8-0E53-4557-B89F-A951C87016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6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5850" name="Rectangle 29">
                <a:extLst>
                  <a:ext uri="{FF2B5EF4-FFF2-40B4-BE49-F238E27FC236}">
                    <a16:creationId xmlns:a16="http://schemas.microsoft.com/office/drawing/2014/main" id="{6E44C10A-18B6-4331-B521-BEB71C41A4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2" y="883"/>
                <a:ext cx="64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it-IT" altLang="it-IT" sz="2400">
                  <a:latin typeface="+mn-lt"/>
                </a:endParaRPr>
              </a:p>
            </p:txBody>
          </p:sp>
          <p:sp>
            <p:nvSpPr>
              <p:cNvPr id="25851" name="Rectangle 30">
                <a:extLst>
                  <a:ext uri="{FF2B5EF4-FFF2-40B4-BE49-F238E27FC236}">
                    <a16:creationId xmlns:a16="http://schemas.microsoft.com/office/drawing/2014/main" id="{300EDC32-1713-403C-8151-BE907EAAEE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9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it-IT" altLang="it-IT" sz="2400">
                  <a:latin typeface="+mn-lt"/>
                </a:endParaRPr>
              </a:p>
            </p:txBody>
          </p:sp>
        </p:grpSp>
        <p:grpSp>
          <p:nvGrpSpPr>
            <p:cNvPr id="25615" name="Group 31">
              <a:extLst>
                <a:ext uri="{FF2B5EF4-FFF2-40B4-BE49-F238E27FC236}">
                  <a16:creationId xmlns:a16="http://schemas.microsoft.com/office/drawing/2014/main" id="{07FDEF2B-38E9-4296-8A44-63B9DD43BB7F}"/>
                </a:ext>
              </a:extLst>
            </p:cNvPr>
            <p:cNvGrpSpPr>
              <a:grpSpLocks/>
            </p:cNvGrpSpPr>
            <p:nvPr/>
          </p:nvGrpSpPr>
          <p:grpSpPr bwMode="auto">
            <a:xfrm rot="-5400000">
              <a:off x="3833" y="1991"/>
              <a:ext cx="61" cy="167"/>
              <a:chOff x="3842" y="406"/>
              <a:chExt cx="51" cy="167"/>
            </a:xfrm>
          </p:grpSpPr>
          <p:sp>
            <p:nvSpPr>
              <p:cNvPr id="25841" name="Oval 32">
                <a:extLst>
                  <a:ext uri="{FF2B5EF4-FFF2-40B4-BE49-F238E27FC236}">
                    <a16:creationId xmlns:a16="http://schemas.microsoft.com/office/drawing/2014/main" id="{AFADC44A-4517-4245-94D3-4D3D6FA4D5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3" y="406"/>
                <a:ext cx="49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it-IT" altLang="it-IT" sz="2400">
                  <a:latin typeface="+mn-lt"/>
                </a:endParaRPr>
              </a:p>
            </p:txBody>
          </p:sp>
          <p:sp>
            <p:nvSpPr>
              <p:cNvPr id="25842" name="Oval 33">
                <a:extLst>
                  <a:ext uri="{FF2B5EF4-FFF2-40B4-BE49-F238E27FC236}">
                    <a16:creationId xmlns:a16="http://schemas.microsoft.com/office/drawing/2014/main" id="{C8AF3449-A3FB-4015-ADCD-8155792F36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5" y="466"/>
                <a:ext cx="49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it-IT" altLang="it-IT" sz="2400">
                  <a:latin typeface="+mn-lt"/>
                </a:endParaRPr>
              </a:p>
            </p:txBody>
          </p:sp>
          <p:sp>
            <p:nvSpPr>
              <p:cNvPr id="25843" name="Oval 34">
                <a:extLst>
                  <a:ext uri="{FF2B5EF4-FFF2-40B4-BE49-F238E27FC236}">
                    <a16:creationId xmlns:a16="http://schemas.microsoft.com/office/drawing/2014/main" id="{3BE5A419-D4D4-4451-B5A3-D5A616F07D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7" y="528"/>
                <a:ext cx="49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it-IT" altLang="it-IT" sz="2400">
                  <a:latin typeface="+mn-lt"/>
                </a:endParaRPr>
              </a:p>
            </p:txBody>
          </p:sp>
        </p:grpSp>
        <p:sp>
          <p:nvSpPr>
            <p:cNvPr id="25616" name="Line 35">
              <a:extLst>
                <a:ext uri="{FF2B5EF4-FFF2-40B4-BE49-F238E27FC236}">
                  <a16:creationId xmlns:a16="http://schemas.microsoft.com/office/drawing/2014/main" id="{0F44969A-D4AE-4F71-9011-2443E3B92D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8" y="1860"/>
              <a:ext cx="356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17" name="Line 36">
              <a:extLst>
                <a:ext uri="{FF2B5EF4-FFF2-40B4-BE49-F238E27FC236}">
                  <a16:creationId xmlns:a16="http://schemas.microsoft.com/office/drawing/2014/main" id="{9422B7AA-A810-4C21-BE20-98C308F4FF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0" y="1858"/>
              <a:ext cx="1" cy="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18" name="Line 37">
              <a:extLst>
                <a:ext uri="{FF2B5EF4-FFF2-40B4-BE49-F238E27FC236}">
                  <a16:creationId xmlns:a16="http://schemas.microsoft.com/office/drawing/2014/main" id="{C4B7E276-1717-43FE-9394-FB96F1CCB2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66" y="1856"/>
              <a:ext cx="1" cy="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19" name="Line 38">
              <a:extLst>
                <a:ext uri="{FF2B5EF4-FFF2-40B4-BE49-F238E27FC236}">
                  <a16:creationId xmlns:a16="http://schemas.microsoft.com/office/drawing/2014/main" id="{E3501FF2-133E-4BAB-A1DB-7AFF9DE39D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2" y="1456"/>
              <a:ext cx="206" cy="1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20" name="Line 39">
              <a:extLst>
                <a:ext uri="{FF2B5EF4-FFF2-40B4-BE49-F238E27FC236}">
                  <a16:creationId xmlns:a16="http://schemas.microsoft.com/office/drawing/2014/main" id="{AFE7C381-35E2-47AD-ABFF-62C13A7986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2" y="1670"/>
              <a:ext cx="198" cy="2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21" name="Line 40">
              <a:extLst>
                <a:ext uri="{FF2B5EF4-FFF2-40B4-BE49-F238E27FC236}">
                  <a16:creationId xmlns:a16="http://schemas.microsoft.com/office/drawing/2014/main" id="{3382B58A-7840-40CB-A297-3987270D89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80" y="1734"/>
              <a:ext cx="1" cy="1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grpSp>
          <p:nvGrpSpPr>
            <p:cNvPr id="25622" name="Group 41">
              <a:extLst>
                <a:ext uri="{FF2B5EF4-FFF2-40B4-BE49-F238E27FC236}">
                  <a16:creationId xmlns:a16="http://schemas.microsoft.com/office/drawing/2014/main" id="{4BB292F8-433C-4A12-9EE0-5B38F7276D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6" y="1913"/>
              <a:ext cx="150" cy="296"/>
              <a:chOff x="4180" y="783"/>
              <a:chExt cx="150" cy="307"/>
            </a:xfrm>
          </p:grpSpPr>
          <p:sp>
            <p:nvSpPr>
              <p:cNvPr id="25833" name="AutoShape 42">
                <a:extLst>
                  <a:ext uri="{FF2B5EF4-FFF2-40B4-BE49-F238E27FC236}">
                    <a16:creationId xmlns:a16="http://schemas.microsoft.com/office/drawing/2014/main" id="{2BBE0541-F9A2-4BEC-B61F-46744E03BD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8"/>
                <a:ext cx="150" cy="72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it-IT" altLang="it-IT" sz="2400">
                  <a:latin typeface="+mn-lt"/>
                </a:endParaRPr>
              </a:p>
            </p:txBody>
          </p:sp>
          <p:sp>
            <p:nvSpPr>
              <p:cNvPr id="25834" name="Rectangle 43">
                <a:extLst>
                  <a:ext uri="{FF2B5EF4-FFF2-40B4-BE49-F238E27FC236}">
                    <a16:creationId xmlns:a16="http://schemas.microsoft.com/office/drawing/2014/main" id="{362EA228-89A3-467C-9B73-793F242D2D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70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it-IT" altLang="it-IT" sz="2400">
                  <a:latin typeface="+mn-lt"/>
                </a:endParaRPr>
              </a:p>
            </p:txBody>
          </p:sp>
          <p:sp>
            <p:nvSpPr>
              <p:cNvPr id="25835" name="Rectangle 44">
                <a:extLst>
                  <a:ext uri="{FF2B5EF4-FFF2-40B4-BE49-F238E27FC236}">
                    <a16:creationId xmlns:a16="http://schemas.microsoft.com/office/drawing/2014/main" id="{3E720C85-8FC8-46E0-B02E-F804334FC7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it-IT" altLang="it-IT" sz="2400">
                  <a:latin typeface="+mn-lt"/>
                </a:endParaRPr>
              </a:p>
            </p:txBody>
          </p:sp>
          <p:sp>
            <p:nvSpPr>
              <p:cNvPr id="25836" name="AutoShape 45">
                <a:extLst>
                  <a:ext uri="{FF2B5EF4-FFF2-40B4-BE49-F238E27FC236}">
                    <a16:creationId xmlns:a16="http://schemas.microsoft.com/office/drawing/2014/main" id="{923DD2A1-CE61-4FAF-ACAB-2DA9B012D7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2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it-IT" altLang="it-IT" sz="2400">
                  <a:latin typeface="+mn-lt"/>
                </a:endParaRPr>
              </a:p>
            </p:txBody>
          </p:sp>
          <p:sp>
            <p:nvSpPr>
              <p:cNvPr id="25837" name="Line 46">
                <a:extLst>
                  <a:ext uri="{FF2B5EF4-FFF2-40B4-BE49-F238E27FC236}">
                    <a16:creationId xmlns:a16="http://schemas.microsoft.com/office/drawing/2014/main" id="{65DBA104-C688-4DA3-B437-9866AF7F9D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5838" name="Line 47">
                <a:extLst>
                  <a:ext uri="{FF2B5EF4-FFF2-40B4-BE49-F238E27FC236}">
                    <a16:creationId xmlns:a16="http://schemas.microsoft.com/office/drawing/2014/main" id="{F7B0793F-C459-41BC-B9DB-AB55AD0475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5" y="1018"/>
                <a:ext cx="55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5839" name="Rectangle 48">
                <a:extLst>
                  <a:ext uri="{FF2B5EF4-FFF2-40B4-BE49-F238E27FC236}">
                    <a16:creationId xmlns:a16="http://schemas.microsoft.com/office/drawing/2014/main" id="{73587DDC-8672-44B1-A270-1D7BC32841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2" y="883"/>
                <a:ext cx="64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it-IT" altLang="it-IT" sz="2400">
                  <a:latin typeface="+mn-lt"/>
                </a:endParaRPr>
              </a:p>
            </p:txBody>
          </p:sp>
          <p:sp>
            <p:nvSpPr>
              <p:cNvPr id="25840" name="Rectangle 49">
                <a:extLst>
                  <a:ext uri="{FF2B5EF4-FFF2-40B4-BE49-F238E27FC236}">
                    <a16:creationId xmlns:a16="http://schemas.microsoft.com/office/drawing/2014/main" id="{48971CD5-DF0F-4A08-AE7A-9A95705C20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0" y="923"/>
                <a:ext cx="50" cy="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it-IT" altLang="it-IT" sz="2400">
                  <a:latin typeface="+mn-lt"/>
                </a:endParaRPr>
              </a:p>
            </p:txBody>
          </p:sp>
        </p:grpSp>
        <p:grpSp>
          <p:nvGrpSpPr>
            <p:cNvPr id="25623" name="Group 50">
              <a:extLst>
                <a:ext uri="{FF2B5EF4-FFF2-40B4-BE49-F238E27FC236}">
                  <a16:creationId xmlns:a16="http://schemas.microsoft.com/office/drawing/2014/main" id="{0C84C090-964C-4D4A-A633-AE23B319CA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78" y="2376"/>
              <a:ext cx="344" cy="694"/>
              <a:chOff x="3314" y="1248"/>
              <a:chExt cx="344" cy="694"/>
            </a:xfrm>
          </p:grpSpPr>
          <p:graphicFrame>
            <p:nvGraphicFramePr>
              <p:cNvPr id="25824" name="Object 51">
                <a:extLst>
                  <a:ext uri="{FF2B5EF4-FFF2-40B4-BE49-F238E27FC236}">
                    <a16:creationId xmlns:a16="http://schemas.microsoft.com/office/drawing/2014/main" id="{6CD02161-DC6C-49E3-BCA8-0D9603C130F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314" y="1248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02" name="Clip" r:id="rId10" imgW="1307263" imgH="1084139" progId="">
                      <p:embed/>
                    </p:oleObj>
                  </mc:Choice>
                  <mc:Fallback>
                    <p:oleObj name="Clip" r:id="rId10" imgW="1307263" imgH="1084139" progId="">
                      <p:embed/>
                      <p:pic>
                        <p:nvPicPr>
                          <p:cNvPr id="25824" name="Object 51">
                            <a:extLst>
                              <a:ext uri="{FF2B5EF4-FFF2-40B4-BE49-F238E27FC236}">
                                <a16:creationId xmlns:a16="http://schemas.microsoft.com/office/drawing/2014/main" id="{6CD02161-DC6C-49E3-BCA8-0D9603C130F2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14" y="1248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5825" name="Line 52">
                <a:extLst>
                  <a:ext uri="{FF2B5EF4-FFF2-40B4-BE49-F238E27FC236}">
                    <a16:creationId xmlns:a16="http://schemas.microsoft.com/office/drawing/2014/main" id="{F6FA38E0-CC4C-4A37-8A39-BEFF4D58FB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06" y="1433"/>
                <a:ext cx="52" cy="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graphicFrame>
            <p:nvGraphicFramePr>
              <p:cNvPr id="25826" name="Object 53">
                <a:extLst>
                  <a:ext uri="{FF2B5EF4-FFF2-40B4-BE49-F238E27FC236}">
                    <a16:creationId xmlns:a16="http://schemas.microsoft.com/office/drawing/2014/main" id="{75101785-374B-40AE-AFE1-1DD08C2A6D7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314" y="1694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03" name="Clip" r:id="rId11" imgW="1307263" imgH="1084139" progId="">
                      <p:embed/>
                    </p:oleObj>
                  </mc:Choice>
                  <mc:Fallback>
                    <p:oleObj name="Clip" r:id="rId11" imgW="1307263" imgH="1084139" progId="">
                      <p:embed/>
                      <p:pic>
                        <p:nvPicPr>
                          <p:cNvPr id="25826" name="Object 53">
                            <a:extLst>
                              <a:ext uri="{FF2B5EF4-FFF2-40B4-BE49-F238E27FC236}">
                                <a16:creationId xmlns:a16="http://schemas.microsoft.com/office/drawing/2014/main" id="{75101785-374B-40AE-AFE1-1DD08C2A6D7E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14" y="1694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5827" name="Line 54">
                <a:extLst>
                  <a:ext uri="{FF2B5EF4-FFF2-40B4-BE49-F238E27FC236}">
                    <a16:creationId xmlns:a16="http://schemas.microsoft.com/office/drawing/2014/main" id="{76813850-CC9B-41D1-B98A-73A92755D1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06" y="1882"/>
                <a:ext cx="5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grpSp>
            <p:nvGrpSpPr>
              <p:cNvPr id="25828" name="Group 55">
                <a:extLst>
                  <a:ext uri="{FF2B5EF4-FFF2-40B4-BE49-F238E27FC236}">
                    <a16:creationId xmlns:a16="http://schemas.microsoft.com/office/drawing/2014/main" id="{2010E122-377B-4E53-A8CE-CFC53CD9F6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04" y="1504"/>
                <a:ext cx="51" cy="167"/>
                <a:chOff x="3842" y="406"/>
                <a:chExt cx="51" cy="167"/>
              </a:xfrm>
            </p:grpSpPr>
            <p:sp>
              <p:nvSpPr>
                <p:cNvPr id="25830" name="Oval 56">
                  <a:extLst>
                    <a:ext uri="{FF2B5EF4-FFF2-40B4-BE49-F238E27FC236}">
                      <a16:creationId xmlns:a16="http://schemas.microsoft.com/office/drawing/2014/main" id="{9D4416D5-7656-47DF-A50D-FA9387C202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2" y="406"/>
                  <a:ext cx="47" cy="4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defRPr/>
                  </a:pPr>
                  <a:endParaRPr lang="it-IT" altLang="it-IT" sz="2400">
                    <a:latin typeface="+mn-lt"/>
                  </a:endParaRPr>
                </a:p>
              </p:txBody>
            </p:sp>
            <p:sp>
              <p:nvSpPr>
                <p:cNvPr id="25831" name="Oval 57">
                  <a:extLst>
                    <a:ext uri="{FF2B5EF4-FFF2-40B4-BE49-F238E27FC236}">
                      <a16:creationId xmlns:a16="http://schemas.microsoft.com/office/drawing/2014/main" id="{2179417E-5BA3-426B-B8AD-40A7E7198E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6" y="466"/>
                  <a:ext cx="47" cy="49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defRPr/>
                  </a:pPr>
                  <a:endParaRPr lang="it-IT" altLang="it-IT" sz="2400">
                    <a:latin typeface="+mn-lt"/>
                  </a:endParaRPr>
                </a:p>
              </p:txBody>
            </p:sp>
            <p:sp>
              <p:nvSpPr>
                <p:cNvPr id="25832" name="Oval 58">
                  <a:extLst>
                    <a:ext uri="{FF2B5EF4-FFF2-40B4-BE49-F238E27FC236}">
                      <a16:creationId xmlns:a16="http://schemas.microsoft.com/office/drawing/2014/main" id="{48D32F79-94E3-4550-B7D4-EC893E6878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47" y="526"/>
                  <a:ext cx="48" cy="45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>
                    <a:defRPr/>
                  </a:pPr>
                  <a:endParaRPr lang="it-IT" altLang="it-IT" sz="2400">
                    <a:latin typeface="+mn-lt"/>
                  </a:endParaRPr>
                </a:p>
              </p:txBody>
            </p:sp>
          </p:grpSp>
          <p:sp>
            <p:nvSpPr>
              <p:cNvPr id="25829" name="Line 59">
                <a:extLst>
                  <a:ext uri="{FF2B5EF4-FFF2-40B4-BE49-F238E27FC236}">
                    <a16:creationId xmlns:a16="http://schemas.microsoft.com/office/drawing/2014/main" id="{AF1680C4-7FD1-4DA8-88C7-118B7BF8CD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54" y="1433"/>
                <a:ext cx="0" cy="4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</p:grpSp>
        <p:graphicFrame>
          <p:nvGraphicFramePr>
            <p:cNvPr id="25624" name="Object 60">
              <a:extLst>
                <a:ext uri="{FF2B5EF4-FFF2-40B4-BE49-F238E27FC236}">
                  <a16:creationId xmlns:a16="http://schemas.microsoft.com/office/drawing/2014/main" id="{8FB8469B-6E34-4E25-AB27-F6C7F859326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02" y="3133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4" name="Clip" r:id="rId12" imgW="1307263" imgH="1084139" progId="">
                    <p:embed/>
                  </p:oleObj>
                </mc:Choice>
                <mc:Fallback>
                  <p:oleObj name="Clip" r:id="rId12" imgW="1307263" imgH="1084139" progId="">
                    <p:embed/>
                    <p:pic>
                      <p:nvPicPr>
                        <p:cNvPr id="25624" name="Object 60">
                          <a:extLst>
                            <a:ext uri="{FF2B5EF4-FFF2-40B4-BE49-F238E27FC236}">
                              <a16:creationId xmlns:a16="http://schemas.microsoft.com/office/drawing/2014/main" id="{8FB8469B-6E34-4E25-AB27-F6C7F859326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2" y="3133"/>
                          <a:ext cx="29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25" name="Object 61">
              <a:extLst>
                <a:ext uri="{FF2B5EF4-FFF2-40B4-BE49-F238E27FC236}">
                  <a16:creationId xmlns:a16="http://schemas.microsoft.com/office/drawing/2014/main" id="{6AC5BF18-68D7-4C0E-9654-97B1ADB30A6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60" y="3124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5" name="Clip" r:id="rId13" imgW="1307263" imgH="1084139" progId="">
                    <p:embed/>
                  </p:oleObj>
                </mc:Choice>
                <mc:Fallback>
                  <p:oleObj name="Clip" r:id="rId13" imgW="1307263" imgH="1084139" progId="">
                    <p:embed/>
                    <p:pic>
                      <p:nvPicPr>
                        <p:cNvPr id="25625" name="Object 61">
                          <a:extLst>
                            <a:ext uri="{FF2B5EF4-FFF2-40B4-BE49-F238E27FC236}">
                              <a16:creationId xmlns:a16="http://schemas.microsoft.com/office/drawing/2014/main" id="{6AC5BF18-68D7-4C0E-9654-97B1ADB30A6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60" y="3124"/>
                          <a:ext cx="29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26" name="Oval 62">
              <a:extLst>
                <a:ext uri="{FF2B5EF4-FFF2-40B4-BE49-F238E27FC236}">
                  <a16:creationId xmlns:a16="http://schemas.microsoft.com/office/drawing/2014/main" id="{C947DDD9-9801-4F2E-ABF9-16C22C26480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759" y="3204"/>
              <a:ext cx="45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25627" name="Oval 63">
              <a:extLst>
                <a:ext uri="{FF2B5EF4-FFF2-40B4-BE49-F238E27FC236}">
                  <a16:creationId xmlns:a16="http://schemas.microsoft.com/office/drawing/2014/main" id="{8B50DE4B-FE6A-44B2-A796-13442F5DDD6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820" y="3202"/>
              <a:ext cx="48" cy="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25628" name="Oval 64">
              <a:extLst>
                <a:ext uri="{FF2B5EF4-FFF2-40B4-BE49-F238E27FC236}">
                  <a16:creationId xmlns:a16="http://schemas.microsoft.com/office/drawing/2014/main" id="{338F85EA-FFCC-40B4-BF7E-138FEC4CDBF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876" y="3205"/>
              <a:ext cx="46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25629" name="Line 65">
              <a:extLst>
                <a:ext uri="{FF2B5EF4-FFF2-40B4-BE49-F238E27FC236}">
                  <a16:creationId xmlns:a16="http://schemas.microsoft.com/office/drawing/2014/main" id="{AA19371E-6CBE-431C-BBFA-673AB83195A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063" y="3114"/>
              <a:ext cx="44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30" name="Line 66">
              <a:extLst>
                <a:ext uri="{FF2B5EF4-FFF2-40B4-BE49-F238E27FC236}">
                  <a16:creationId xmlns:a16="http://schemas.microsoft.com/office/drawing/2014/main" id="{08039C8B-5665-43DA-A041-19C392A9B78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3613" y="3107"/>
              <a:ext cx="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31" name="Line 67">
              <a:extLst>
                <a:ext uri="{FF2B5EF4-FFF2-40B4-BE49-F238E27FC236}">
                  <a16:creationId xmlns:a16="http://schemas.microsoft.com/office/drawing/2014/main" id="{807FB146-9639-4690-955C-A34B714B67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V="1">
              <a:off x="3862" y="2864"/>
              <a:ext cx="0" cy="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32" name="Line 68">
              <a:extLst>
                <a:ext uri="{FF2B5EF4-FFF2-40B4-BE49-F238E27FC236}">
                  <a16:creationId xmlns:a16="http://schemas.microsoft.com/office/drawing/2014/main" id="{7CA36B3B-1A1C-47FD-BC0C-A55421A601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22" y="2808"/>
              <a:ext cx="66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33" name="Line 69">
              <a:extLst>
                <a:ext uri="{FF2B5EF4-FFF2-40B4-BE49-F238E27FC236}">
                  <a16:creationId xmlns:a16="http://schemas.microsoft.com/office/drawing/2014/main" id="{ADE6A42A-FDD7-4FA8-AEE6-79AE388FC8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4" y="2842"/>
              <a:ext cx="218" cy="29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34" name="Line 70">
              <a:extLst>
                <a:ext uri="{FF2B5EF4-FFF2-40B4-BE49-F238E27FC236}">
                  <a16:creationId xmlns:a16="http://schemas.microsoft.com/office/drawing/2014/main" id="{BE348C3A-9B1E-4A16-8403-B6C1D1CE7E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25" y="2840"/>
              <a:ext cx="201" cy="29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graphicFrame>
          <p:nvGraphicFramePr>
            <p:cNvPr id="25635" name="Object 71">
              <a:extLst>
                <a:ext uri="{FF2B5EF4-FFF2-40B4-BE49-F238E27FC236}">
                  <a16:creationId xmlns:a16="http://schemas.microsoft.com/office/drawing/2014/main" id="{9EFE0286-832B-4384-AEC0-87B802F1545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53" y="2505"/>
            <a:ext cx="14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6" name="Clip" r:id="rId14" imgW="982811" imgH="1208363" progId="">
                    <p:embed/>
                  </p:oleObj>
                </mc:Choice>
                <mc:Fallback>
                  <p:oleObj name="Clip" r:id="rId14" imgW="982811" imgH="1208363" progId="">
                    <p:embed/>
                    <p:pic>
                      <p:nvPicPr>
                        <p:cNvPr id="25635" name="Object 71">
                          <a:extLst>
                            <a:ext uri="{FF2B5EF4-FFF2-40B4-BE49-F238E27FC236}">
                              <a16:creationId xmlns:a16="http://schemas.microsoft.com/office/drawing/2014/main" id="{9EFE0286-832B-4384-AEC0-87B802F1545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3" y="2505"/>
                          <a:ext cx="14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36" name="Object 72">
              <a:extLst>
                <a:ext uri="{FF2B5EF4-FFF2-40B4-BE49-F238E27FC236}">
                  <a16:creationId xmlns:a16="http://schemas.microsoft.com/office/drawing/2014/main" id="{3B488FC8-3F05-4A90-AC81-105CD8C14D6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793" y="2565"/>
            <a:ext cx="14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7" name="Clip" r:id="rId16" imgW="982811" imgH="1208363" progId="">
                    <p:embed/>
                  </p:oleObj>
                </mc:Choice>
                <mc:Fallback>
                  <p:oleObj name="Clip" r:id="rId16" imgW="982811" imgH="1208363" progId="">
                    <p:embed/>
                    <p:pic>
                      <p:nvPicPr>
                        <p:cNvPr id="25636" name="Object 72">
                          <a:extLst>
                            <a:ext uri="{FF2B5EF4-FFF2-40B4-BE49-F238E27FC236}">
                              <a16:creationId xmlns:a16="http://schemas.microsoft.com/office/drawing/2014/main" id="{3B488FC8-3F05-4A90-AC81-105CD8C14D6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3" y="2565"/>
                          <a:ext cx="14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37" name="Freeform 73">
              <a:extLst>
                <a:ext uri="{FF2B5EF4-FFF2-40B4-BE49-F238E27FC236}">
                  <a16:creationId xmlns:a16="http://schemas.microsoft.com/office/drawing/2014/main" id="{98AB6FA3-A063-4720-82DD-3B1E73CCB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2" y="2397"/>
              <a:ext cx="972" cy="228"/>
            </a:xfrm>
            <a:custGeom>
              <a:avLst/>
              <a:gdLst>
                <a:gd name="T0" fmla="*/ 0 w 972"/>
                <a:gd name="T1" fmla="*/ 228 h 228"/>
                <a:gd name="T2" fmla="*/ 432 w 972"/>
                <a:gd name="T3" fmla="*/ 9 h 228"/>
                <a:gd name="T4" fmla="*/ 972 w 972"/>
                <a:gd name="T5" fmla="*/ 171 h 228"/>
                <a:gd name="T6" fmla="*/ 0 60000 65536"/>
                <a:gd name="T7" fmla="*/ 0 60000 65536"/>
                <a:gd name="T8" fmla="*/ 0 60000 65536"/>
                <a:gd name="T9" fmla="*/ 0 w 972"/>
                <a:gd name="T10" fmla="*/ 0 h 228"/>
                <a:gd name="T11" fmla="*/ 972 w 972"/>
                <a:gd name="T12" fmla="*/ 228 h 2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72" h="228">
                  <a:moveTo>
                    <a:pt x="0" y="228"/>
                  </a:moveTo>
                  <a:cubicBezTo>
                    <a:pt x="135" y="123"/>
                    <a:pt x="270" y="18"/>
                    <a:pt x="432" y="9"/>
                  </a:cubicBezTo>
                  <a:cubicBezTo>
                    <a:pt x="594" y="0"/>
                    <a:pt x="783" y="85"/>
                    <a:pt x="972" y="17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grpSp>
          <p:nvGrpSpPr>
            <p:cNvPr id="25638" name="Group 74">
              <a:extLst>
                <a:ext uri="{FF2B5EF4-FFF2-40B4-BE49-F238E27FC236}">
                  <a16:creationId xmlns:a16="http://schemas.microsoft.com/office/drawing/2014/main" id="{66A7C416-6087-467E-93F4-EC82ACA9DF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43" y="3462"/>
              <a:ext cx="292" cy="320"/>
              <a:chOff x="2870" y="1518"/>
              <a:chExt cx="292" cy="320"/>
            </a:xfrm>
          </p:grpSpPr>
          <p:graphicFrame>
            <p:nvGraphicFramePr>
              <p:cNvPr id="25822" name="Object 75">
                <a:extLst>
                  <a:ext uri="{FF2B5EF4-FFF2-40B4-BE49-F238E27FC236}">
                    <a16:creationId xmlns:a16="http://schemas.microsoft.com/office/drawing/2014/main" id="{C79B62FB-A75B-462F-A2AA-19EFC548BEC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08" name="Clip" r:id="rId17" imgW="826829" imgH="840406" progId="">
                      <p:embed/>
                    </p:oleObj>
                  </mc:Choice>
                  <mc:Fallback>
                    <p:oleObj name="Clip" r:id="rId17" imgW="826829" imgH="840406" progId="">
                      <p:embed/>
                      <p:pic>
                        <p:nvPicPr>
                          <p:cNvPr id="25822" name="Object 75">
                            <a:extLst>
                              <a:ext uri="{FF2B5EF4-FFF2-40B4-BE49-F238E27FC236}">
                                <a16:creationId xmlns:a16="http://schemas.microsoft.com/office/drawing/2014/main" id="{C79B62FB-A75B-462F-A2AA-19EFC548BEC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823" name="Object 76">
                <a:extLst>
                  <a:ext uri="{FF2B5EF4-FFF2-40B4-BE49-F238E27FC236}">
                    <a16:creationId xmlns:a16="http://schemas.microsoft.com/office/drawing/2014/main" id="{4C0C1327-CFD3-4821-BB98-7BFE4220C2D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09" name="Clip" r:id="rId19" imgW="1268295" imgH="1199426" progId="">
                      <p:embed/>
                    </p:oleObj>
                  </mc:Choice>
                  <mc:Fallback>
                    <p:oleObj name="Clip" r:id="rId19" imgW="1268295" imgH="1199426" progId="">
                      <p:embed/>
                      <p:pic>
                        <p:nvPicPr>
                          <p:cNvPr id="25823" name="Object 76">
                            <a:extLst>
                              <a:ext uri="{FF2B5EF4-FFF2-40B4-BE49-F238E27FC236}">
                                <a16:creationId xmlns:a16="http://schemas.microsoft.com/office/drawing/2014/main" id="{4C0C1327-CFD3-4821-BB98-7BFE4220C2DE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5639" name="Group 77">
              <a:extLst>
                <a:ext uri="{FF2B5EF4-FFF2-40B4-BE49-F238E27FC236}">
                  <a16:creationId xmlns:a16="http://schemas.microsoft.com/office/drawing/2014/main" id="{1263AA3B-AEBB-4B61-BBA7-4DF2625134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1" y="3486"/>
              <a:ext cx="292" cy="320"/>
              <a:chOff x="2870" y="1518"/>
              <a:chExt cx="292" cy="320"/>
            </a:xfrm>
          </p:grpSpPr>
          <p:graphicFrame>
            <p:nvGraphicFramePr>
              <p:cNvPr id="25820" name="Object 78">
                <a:extLst>
                  <a:ext uri="{FF2B5EF4-FFF2-40B4-BE49-F238E27FC236}">
                    <a16:creationId xmlns:a16="http://schemas.microsoft.com/office/drawing/2014/main" id="{D1C4FC55-16CB-44D5-9F75-3FE633794DB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10" name="Clip" r:id="rId21" imgW="826829" imgH="840406" progId="">
                      <p:embed/>
                    </p:oleObj>
                  </mc:Choice>
                  <mc:Fallback>
                    <p:oleObj name="Clip" r:id="rId21" imgW="826829" imgH="840406" progId="">
                      <p:embed/>
                      <p:pic>
                        <p:nvPicPr>
                          <p:cNvPr id="25820" name="Object 78">
                            <a:extLst>
                              <a:ext uri="{FF2B5EF4-FFF2-40B4-BE49-F238E27FC236}">
                                <a16:creationId xmlns:a16="http://schemas.microsoft.com/office/drawing/2014/main" id="{D1C4FC55-16CB-44D5-9F75-3FE633794DBB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821" name="Object 79">
                <a:extLst>
                  <a:ext uri="{FF2B5EF4-FFF2-40B4-BE49-F238E27FC236}">
                    <a16:creationId xmlns:a16="http://schemas.microsoft.com/office/drawing/2014/main" id="{9EE04021-DEFA-46D0-92A9-D46497F6F3A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11" name="Clip" r:id="rId22" imgW="1268295" imgH="1199426" progId="">
                      <p:embed/>
                    </p:oleObj>
                  </mc:Choice>
                  <mc:Fallback>
                    <p:oleObj name="Clip" r:id="rId22" imgW="1268295" imgH="1199426" progId="">
                      <p:embed/>
                      <p:pic>
                        <p:nvPicPr>
                          <p:cNvPr id="25821" name="Object 79">
                            <a:extLst>
                              <a:ext uri="{FF2B5EF4-FFF2-40B4-BE49-F238E27FC236}">
                                <a16:creationId xmlns:a16="http://schemas.microsoft.com/office/drawing/2014/main" id="{9EE04021-DEFA-46D0-92A9-D46497F6F3A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5640" name="Group 80">
              <a:extLst>
                <a:ext uri="{FF2B5EF4-FFF2-40B4-BE49-F238E27FC236}">
                  <a16:creationId xmlns:a16="http://schemas.microsoft.com/office/drawing/2014/main" id="{9BE098FE-E6B4-4A9C-8894-12738CDEC1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4" y="3273"/>
              <a:ext cx="272" cy="282"/>
              <a:chOff x="4733" y="2082"/>
              <a:chExt cx="272" cy="282"/>
            </a:xfrm>
          </p:grpSpPr>
          <p:graphicFrame>
            <p:nvGraphicFramePr>
              <p:cNvPr id="25818" name="Object 81">
                <a:extLst>
                  <a:ext uri="{FF2B5EF4-FFF2-40B4-BE49-F238E27FC236}">
                    <a16:creationId xmlns:a16="http://schemas.microsoft.com/office/drawing/2014/main" id="{2DBBBF46-8F2B-4207-8070-F8A9A615EFA4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733" y="2082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12" name="Clip" r:id="rId23" imgW="826829" imgH="840406" progId="">
                      <p:embed/>
                    </p:oleObj>
                  </mc:Choice>
                  <mc:Fallback>
                    <p:oleObj name="Clip" r:id="rId23" imgW="826829" imgH="840406" progId="">
                      <p:embed/>
                      <p:pic>
                        <p:nvPicPr>
                          <p:cNvPr id="25818" name="Object 81">
                            <a:extLst>
                              <a:ext uri="{FF2B5EF4-FFF2-40B4-BE49-F238E27FC236}">
                                <a16:creationId xmlns:a16="http://schemas.microsoft.com/office/drawing/2014/main" id="{2DBBBF46-8F2B-4207-8070-F8A9A615EFA4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33" y="2082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5819" name="Rectangle 82">
                <a:extLst>
                  <a:ext uri="{FF2B5EF4-FFF2-40B4-BE49-F238E27FC236}">
                    <a16:creationId xmlns:a16="http://schemas.microsoft.com/office/drawing/2014/main" id="{C8F8DA45-0A9B-4D25-95D1-BDB85B732F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2" y="2181"/>
                <a:ext cx="194" cy="183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it-IT" altLang="it-IT" sz="2400">
                  <a:latin typeface="+mn-lt"/>
                </a:endParaRPr>
              </a:p>
            </p:txBody>
          </p:sp>
        </p:grpSp>
        <p:sp>
          <p:nvSpPr>
            <p:cNvPr id="25641" name="Line 83">
              <a:extLst>
                <a:ext uri="{FF2B5EF4-FFF2-40B4-BE49-F238E27FC236}">
                  <a16:creationId xmlns:a16="http://schemas.microsoft.com/office/drawing/2014/main" id="{BF1241ED-D484-479C-92F9-6052FF8D5B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4" y="3201"/>
              <a:ext cx="0" cy="1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grpSp>
          <p:nvGrpSpPr>
            <p:cNvPr id="25642" name="Group 84">
              <a:extLst>
                <a:ext uri="{FF2B5EF4-FFF2-40B4-BE49-F238E27FC236}">
                  <a16:creationId xmlns:a16="http://schemas.microsoft.com/office/drawing/2014/main" id="{0F39C0A8-574A-4B9A-9FCC-A69B89AB35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1" y="2769"/>
              <a:ext cx="150" cy="307"/>
              <a:chOff x="4180" y="783"/>
              <a:chExt cx="150" cy="307"/>
            </a:xfrm>
          </p:grpSpPr>
          <p:sp>
            <p:nvSpPr>
              <p:cNvPr id="25810" name="AutoShape 85">
                <a:extLst>
                  <a:ext uri="{FF2B5EF4-FFF2-40B4-BE49-F238E27FC236}">
                    <a16:creationId xmlns:a16="http://schemas.microsoft.com/office/drawing/2014/main" id="{05458E50-5422-43C1-8C40-80E558E122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2" y="1019"/>
                <a:ext cx="148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it-IT" altLang="it-IT" sz="2400">
                  <a:latin typeface="+mn-lt"/>
                </a:endParaRPr>
              </a:p>
            </p:txBody>
          </p:sp>
          <p:sp>
            <p:nvSpPr>
              <p:cNvPr id="25811" name="Rectangle 86">
                <a:extLst>
                  <a:ext uri="{FF2B5EF4-FFF2-40B4-BE49-F238E27FC236}">
                    <a16:creationId xmlns:a16="http://schemas.microsoft.com/office/drawing/2014/main" id="{48B5EE09-0EBE-4CBF-8CF1-7B70A0D078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71" cy="234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it-IT" altLang="it-IT" sz="2400">
                  <a:latin typeface="+mn-lt"/>
                </a:endParaRPr>
              </a:p>
            </p:txBody>
          </p:sp>
          <p:sp>
            <p:nvSpPr>
              <p:cNvPr id="25812" name="Rectangle 87">
                <a:extLst>
                  <a:ext uri="{FF2B5EF4-FFF2-40B4-BE49-F238E27FC236}">
                    <a16:creationId xmlns:a16="http://schemas.microsoft.com/office/drawing/2014/main" id="{CCBA6AEE-AFC2-4008-B455-BA2F2AF3FB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3" y="852"/>
                <a:ext cx="95" cy="234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it-IT" altLang="it-IT" sz="2400">
                  <a:latin typeface="+mn-lt"/>
                </a:endParaRPr>
              </a:p>
            </p:txBody>
          </p:sp>
          <p:sp>
            <p:nvSpPr>
              <p:cNvPr id="25813" name="AutoShape 88">
                <a:extLst>
                  <a:ext uri="{FF2B5EF4-FFF2-40B4-BE49-F238E27FC236}">
                    <a16:creationId xmlns:a16="http://schemas.microsoft.com/office/drawing/2014/main" id="{A0471C56-CDE1-469B-8E82-0710F37A3E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2" y="783"/>
                <a:ext cx="148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it-IT" altLang="it-IT" sz="2400">
                  <a:latin typeface="+mn-lt"/>
                </a:endParaRPr>
              </a:p>
            </p:txBody>
          </p:sp>
          <p:sp>
            <p:nvSpPr>
              <p:cNvPr id="25814" name="Line 89">
                <a:extLst>
                  <a:ext uri="{FF2B5EF4-FFF2-40B4-BE49-F238E27FC236}">
                    <a16:creationId xmlns:a16="http://schemas.microsoft.com/office/drawing/2014/main" id="{C7A1F670-2816-4A6E-A691-3677E59CBA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5815" name="Line 90">
                <a:extLst>
                  <a:ext uri="{FF2B5EF4-FFF2-40B4-BE49-F238E27FC236}">
                    <a16:creationId xmlns:a16="http://schemas.microsoft.com/office/drawing/2014/main" id="{16BECB70-D2CB-410F-9264-72792E79CB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5816" name="Rectangle 91">
                <a:extLst>
                  <a:ext uri="{FF2B5EF4-FFF2-40B4-BE49-F238E27FC236}">
                    <a16:creationId xmlns:a16="http://schemas.microsoft.com/office/drawing/2014/main" id="{1D327D38-924C-4586-97DD-8A3AD884A7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it-IT" altLang="it-IT" sz="2400">
                  <a:latin typeface="+mn-lt"/>
                </a:endParaRPr>
              </a:p>
            </p:txBody>
          </p:sp>
          <p:sp>
            <p:nvSpPr>
              <p:cNvPr id="25817" name="Rectangle 92">
                <a:extLst>
                  <a:ext uri="{FF2B5EF4-FFF2-40B4-BE49-F238E27FC236}">
                    <a16:creationId xmlns:a16="http://schemas.microsoft.com/office/drawing/2014/main" id="{889D237D-1EF6-41AF-848E-C065E77F32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3"/>
                <a:ext cx="48" cy="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it-IT" altLang="it-IT" sz="2400">
                  <a:latin typeface="+mn-lt"/>
                </a:endParaRPr>
              </a:p>
            </p:txBody>
          </p:sp>
        </p:grpSp>
        <p:grpSp>
          <p:nvGrpSpPr>
            <p:cNvPr id="25643" name="Group 93">
              <a:extLst>
                <a:ext uri="{FF2B5EF4-FFF2-40B4-BE49-F238E27FC236}">
                  <a16:creationId xmlns:a16="http://schemas.microsoft.com/office/drawing/2014/main" id="{E2328E70-2D08-4051-9C10-C7CA03C774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2" y="3102"/>
              <a:ext cx="150" cy="307"/>
              <a:chOff x="4180" y="783"/>
              <a:chExt cx="150" cy="307"/>
            </a:xfrm>
          </p:grpSpPr>
          <p:sp>
            <p:nvSpPr>
              <p:cNvPr id="25802" name="AutoShape 94">
                <a:extLst>
                  <a:ext uri="{FF2B5EF4-FFF2-40B4-BE49-F238E27FC236}">
                    <a16:creationId xmlns:a16="http://schemas.microsoft.com/office/drawing/2014/main" id="{19751784-0891-412D-A58A-2117A323E1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48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it-IT" altLang="it-IT" sz="2400">
                  <a:latin typeface="+mn-lt"/>
                </a:endParaRPr>
              </a:p>
            </p:txBody>
          </p:sp>
          <p:sp>
            <p:nvSpPr>
              <p:cNvPr id="25803" name="Rectangle 95">
                <a:extLst>
                  <a:ext uri="{FF2B5EF4-FFF2-40B4-BE49-F238E27FC236}">
                    <a16:creationId xmlns:a16="http://schemas.microsoft.com/office/drawing/2014/main" id="{0A75491C-064B-47CB-A864-F745298587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71" cy="234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it-IT" altLang="it-IT" sz="2400">
                  <a:latin typeface="+mn-lt"/>
                </a:endParaRPr>
              </a:p>
            </p:txBody>
          </p:sp>
          <p:sp>
            <p:nvSpPr>
              <p:cNvPr id="25804" name="Rectangle 96">
                <a:extLst>
                  <a:ext uri="{FF2B5EF4-FFF2-40B4-BE49-F238E27FC236}">
                    <a16:creationId xmlns:a16="http://schemas.microsoft.com/office/drawing/2014/main" id="{58806664-2264-4220-AC3B-678A91369B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3" y="852"/>
                <a:ext cx="95" cy="234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it-IT" altLang="it-IT" sz="2400">
                  <a:latin typeface="+mn-lt"/>
                </a:endParaRPr>
              </a:p>
            </p:txBody>
          </p:sp>
          <p:sp>
            <p:nvSpPr>
              <p:cNvPr id="25805" name="AutoShape 97">
                <a:extLst>
                  <a:ext uri="{FF2B5EF4-FFF2-40B4-BE49-F238E27FC236}">
                    <a16:creationId xmlns:a16="http://schemas.microsoft.com/office/drawing/2014/main" id="{AA87391F-48D0-407B-AC96-CBEC60C145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48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it-IT" altLang="it-IT" sz="2400">
                  <a:latin typeface="+mn-lt"/>
                </a:endParaRPr>
              </a:p>
            </p:txBody>
          </p:sp>
          <p:sp>
            <p:nvSpPr>
              <p:cNvPr id="25806" name="Line 98">
                <a:extLst>
                  <a:ext uri="{FF2B5EF4-FFF2-40B4-BE49-F238E27FC236}">
                    <a16:creationId xmlns:a16="http://schemas.microsoft.com/office/drawing/2014/main" id="{B4E5B544-B67A-4ACF-B57D-D18DC239F7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5807" name="Line 99">
                <a:extLst>
                  <a:ext uri="{FF2B5EF4-FFF2-40B4-BE49-F238E27FC236}">
                    <a16:creationId xmlns:a16="http://schemas.microsoft.com/office/drawing/2014/main" id="{430AB8A4-3464-4904-9360-F16BC7AA87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5808" name="Rectangle 100">
                <a:extLst>
                  <a:ext uri="{FF2B5EF4-FFF2-40B4-BE49-F238E27FC236}">
                    <a16:creationId xmlns:a16="http://schemas.microsoft.com/office/drawing/2014/main" id="{72E86043-BCCB-4857-AAC8-7689405D3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it-IT" altLang="it-IT" sz="2400">
                  <a:latin typeface="+mn-lt"/>
                </a:endParaRPr>
              </a:p>
            </p:txBody>
          </p:sp>
          <p:sp>
            <p:nvSpPr>
              <p:cNvPr id="25809" name="Rectangle 101">
                <a:extLst>
                  <a:ext uri="{FF2B5EF4-FFF2-40B4-BE49-F238E27FC236}">
                    <a16:creationId xmlns:a16="http://schemas.microsoft.com/office/drawing/2014/main" id="{72C1D09A-582F-443F-BE80-636C6337D9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3"/>
                <a:ext cx="48" cy="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it-IT" altLang="it-IT" sz="2400">
                  <a:latin typeface="+mn-lt"/>
                </a:endParaRPr>
              </a:p>
            </p:txBody>
          </p:sp>
        </p:grpSp>
        <p:sp>
          <p:nvSpPr>
            <p:cNvPr id="25644" name="Line 102">
              <a:extLst>
                <a:ext uri="{FF2B5EF4-FFF2-40B4-BE49-F238E27FC236}">
                  <a16:creationId xmlns:a16="http://schemas.microsoft.com/office/drawing/2014/main" id="{DD7AE6A3-7653-4D30-8BA8-50569696E2B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 flipH="1">
              <a:off x="4754" y="3049"/>
              <a:ext cx="45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45" name="Line 103">
              <a:extLst>
                <a:ext uri="{FF2B5EF4-FFF2-40B4-BE49-F238E27FC236}">
                  <a16:creationId xmlns:a16="http://schemas.microsoft.com/office/drawing/2014/main" id="{EC68F4CF-F7C0-4D90-BFCB-18AFBAD0DB6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5018" y="3239"/>
              <a:ext cx="0" cy="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46" name="Line 104">
              <a:extLst>
                <a:ext uri="{FF2B5EF4-FFF2-40B4-BE49-F238E27FC236}">
                  <a16:creationId xmlns:a16="http://schemas.microsoft.com/office/drawing/2014/main" id="{442E7332-AFCC-4F12-87C1-5F63DFF55D3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5011" y="2888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47" name="Line 105">
              <a:extLst>
                <a:ext uri="{FF2B5EF4-FFF2-40B4-BE49-F238E27FC236}">
                  <a16:creationId xmlns:a16="http://schemas.microsoft.com/office/drawing/2014/main" id="{81565B18-CC6A-4059-93CC-556A618A0B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62" y="1494"/>
              <a:ext cx="328" cy="1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48" name="Line 106">
              <a:extLst>
                <a:ext uri="{FF2B5EF4-FFF2-40B4-BE49-F238E27FC236}">
                  <a16:creationId xmlns:a16="http://schemas.microsoft.com/office/drawing/2014/main" id="{78E5BDA9-00F9-4CCF-8479-135F5D55B9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34" y="1482"/>
              <a:ext cx="349" cy="1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49" name="Line 107">
              <a:extLst>
                <a:ext uri="{FF2B5EF4-FFF2-40B4-BE49-F238E27FC236}">
                  <a16:creationId xmlns:a16="http://schemas.microsoft.com/office/drawing/2014/main" id="{55F6A6C6-2E94-4BCD-BEDB-89BCC299AB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06" y="1734"/>
              <a:ext cx="172" cy="5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50" name="Line 108">
              <a:extLst>
                <a:ext uri="{FF2B5EF4-FFF2-40B4-BE49-F238E27FC236}">
                  <a16:creationId xmlns:a16="http://schemas.microsoft.com/office/drawing/2014/main" id="{C96EF6A0-297F-426E-B635-596F6AD155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4" y="1567"/>
              <a:ext cx="0" cy="3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51" name="Line 109">
              <a:extLst>
                <a:ext uri="{FF2B5EF4-FFF2-40B4-BE49-F238E27FC236}">
                  <a16:creationId xmlns:a16="http://schemas.microsoft.com/office/drawing/2014/main" id="{C28EE13A-0527-42E3-9962-4B56098D04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2" y="2052"/>
              <a:ext cx="384" cy="2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52" name="Line 110">
              <a:extLst>
                <a:ext uri="{FF2B5EF4-FFF2-40B4-BE49-F238E27FC236}">
                  <a16:creationId xmlns:a16="http://schemas.microsoft.com/office/drawing/2014/main" id="{C4E2F155-A084-4F33-B39A-89F7BC663C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02" y="2400"/>
              <a:ext cx="190" cy="2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53" name="Line 111">
              <a:extLst>
                <a:ext uri="{FF2B5EF4-FFF2-40B4-BE49-F238E27FC236}">
                  <a16:creationId xmlns:a16="http://schemas.microsoft.com/office/drawing/2014/main" id="{11E4F338-E87A-4DDE-8AD4-2F6C4755AA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39" y="1710"/>
              <a:ext cx="401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54" name="Line 112">
              <a:extLst>
                <a:ext uri="{FF2B5EF4-FFF2-40B4-BE49-F238E27FC236}">
                  <a16:creationId xmlns:a16="http://schemas.microsoft.com/office/drawing/2014/main" id="{3F889EAC-0FEE-4509-AADB-D277C84A4C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46" y="1289"/>
              <a:ext cx="252" cy="19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55" name="Line 113">
              <a:extLst>
                <a:ext uri="{FF2B5EF4-FFF2-40B4-BE49-F238E27FC236}">
                  <a16:creationId xmlns:a16="http://schemas.microsoft.com/office/drawing/2014/main" id="{9268C82C-7D68-4495-9B2A-F066FED43E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62" y="1421"/>
              <a:ext cx="146" cy="1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25656" name="Text Box 114">
              <a:extLst>
                <a:ext uri="{FF2B5EF4-FFF2-40B4-BE49-F238E27FC236}">
                  <a16:creationId xmlns:a16="http://schemas.microsoft.com/office/drawing/2014/main" id="{C8BD8E67-9DBF-4197-8424-A7618E1854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" y="1105"/>
              <a:ext cx="748" cy="30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r>
                <a:rPr lang="en-US" altLang="it-IT" sz="2000" dirty="0">
                  <a:solidFill>
                    <a:srgbClr val="FF0000"/>
                  </a:solidFill>
                  <a:latin typeface="+mn-lt"/>
                </a:rPr>
                <a:t>local ISP</a:t>
              </a:r>
              <a:endParaRPr lang="en-US" altLang="it-IT" sz="2400" dirty="0">
                <a:latin typeface="+mn-lt"/>
              </a:endParaRPr>
            </a:p>
          </p:txBody>
        </p:sp>
        <p:sp>
          <p:nvSpPr>
            <p:cNvPr id="25657" name="Text Box 115">
              <a:extLst>
                <a:ext uri="{FF2B5EF4-FFF2-40B4-BE49-F238E27FC236}">
                  <a16:creationId xmlns:a16="http://schemas.microsoft.com/office/drawing/2014/main" id="{36F79F92-7D15-4CC3-92A6-D8A0D59BC5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0" y="3407"/>
              <a:ext cx="815" cy="53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r>
                <a:rPr lang="en-US" altLang="it-IT" sz="2000">
                  <a:solidFill>
                    <a:srgbClr val="FF0000"/>
                  </a:solidFill>
                  <a:latin typeface="+mn-lt"/>
                </a:rPr>
                <a:t>company</a:t>
              </a:r>
            </a:p>
            <a:p>
              <a:pPr>
                <a:defRPr/>
              </a:pPr>
              <a:r>
                <a:rPr lang="en-US" altLang="it-IT" sz="2000">
                  <a:solidFill>
                    <a:srgbClr val="FF0000"/>
                  </a:solidFill>
                  <a:latin typeface="+mn-lt"/>
                </a:rPr>
                <a:t>network</a:t>
              </a:r>
              <a:endParaRPr lang="en-US" altLang="it-IT" sz="2400">
                <a:latin typeface="+mn-lt"/>
              </a:endParaRPr>
            </a:p>
          </p:txBody>
        </p:sp>
        <p:sp>
          <p:nvSpPr>
            <p:cNvPr id="25658" name="Text Box 116">
              <a:extLst>
                <a:ext uri="{FF2B5EF4-FFF2-40B4-BE49-F238E27FC236}">
                  <a16:creationId xmlns:a16="http://schemas.microsoft.com/office/drawing/2014/main" id="{09EA58EE-A5F9-48F4-9B24-CC7B55BC3C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6" y="2015"/>
              <a:ext cx="1008" cy="30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r>
                <a:rPr lang="en-US" altLang="it-IT" sz="2000">
                  <a:solidFill>
                    <a:srgbClr val="FF0000"/>
                  </a:solidFill>
                  <a:latin typeface="+mn-lt"/>
                </a:rPr>
                <a:t>regional ISP</a:t>
              </a:r>
            </a:p>
          </p:txBody>
        </p:sp>
        <p:grpSp>
          <p:nvGrpSpPr>
            <p:cNvPr id="25659" name="Group 117">
              <a:extLst>
                <a:ext uri="{FF2B5EF4-FFF2-40B4-BE49-F238E27FC236}">
                  <a16:creationId xmlns:a16="http://schemas.microsoft.com/office/drawing/2014/main" id="{443EE63D-63EE-4C99-9E04-A21EEED4E4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8" y="219"/>
              <a:ext cx="360" cy="175"/>
              <a:chOff x="3600" y="219"/>
              <a:chExt cx="360" cy="175"/>
            </a:xfrm>
          </p:grpSpPr>
          <p:sp>
            <p:nvSpPr>
              <p:cNvPr id="25789" name="Oval 118">
                <a:extLst>
                  <a:ext uri="{FF2B5EF4-FFF2-40B4-BE49-F238E27FC236}">
                    <a16:creationId xmlns:a16="http://schemas.microsoft.com/office/drawing/2014/main" id="{EE07EE6C-9952-4F85-80F0-4BEC6DBA1F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5" y="297"/>
                <a:ext cx="357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it-IT" altLang="it-IT" sz="2400">
                  <a:latin typeface="+mn-lt"/>
                </a:endParaRPr>
              </a:p>
            </p:txBody>
          </p:sp>
          <p:sp>
            <p:nvSpPr>
              <p:cNvPr id="25790" name="Line 119">
                <a:extLst>
                  <a:ext uri="{FF2B5EF4-FFF2-40B4-BE49-F238E27FC236}">
                    <a16:creationId xmlns:a16="http://schemas.microsoft.com/office/drawing/2014/main" id="{5B23FAB2-9F8D-4F35-9691-FC711F1F51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5" y="289"/>
                <a:ext cx="0" cy="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5791" name="Line 120">
                <a:extLst>
                  <a:ext uri="{FF2B5EF4-FFF2-40B4-BE49-F238E27FC236}">
                    <a16:creationId xmlns:a16="http://schemas.microsoft.com/office/drawing/2014/main" id="{EDB1CF22-CB91-41F4-B129-A436A8D426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5792" name="Rectangle 121">
                <a:extLst>
                  <a:ext uri="{FF2B5EF4-FFF2-40B4-BE49-F238E27FC236}">
                    <a16:creationId xmlns:a16="http://schemas.microsoft.com/office/drawing/2014/main" id="{159F4537-AF06-4A89-BF5D-1E4698EE44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5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defRPr/>
                </a:pPr>
                <a:endParaRPr lang="it-IT" altLang="it-IT" sz="2400">
                  <a:latin typeface="+mn-lt"/>
                </a:endParaRPr>
              </a:p>
            </p:txBody>
          </p:sp>
          <p:sp>
            <p:nvSpPr>
              <p:cNvPr id="25793" name="Oval 122">
                <a:extLst>
                  <a:ext uri="{FF2B5EF4-FFF2-40B4-BE49-F238E27FC236}">
                    <a16:creationId xmlns:a16="http://schemas.microsoft.com/office/drawing/2014/main" id="{FB62600C-236B-44DA-B5D0-7683C97214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it-IT" altLang="it-IT" sz="2400">
                  <a:latin typeface="+mn-lt"/>
                </a:endParaRPr>
              </a:p>
            </p:txBody>
          </p:sp>
          <p:grpSp>
            <p:nvGrpSpPr>
              <p:cNvPr id="25794" name="Group 123">
                <a:extLst>
                  <a:ext uri="{FF2B5EF4-FFF2-40B4-BE49-F238E27FC236}">
                    <a16:creationId xmlns:a16="http://schemas.microsoft.com/office/drawing/2014/main" id="{9616BB93-2FE2-4D95-AE60-97E33095DF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5799" name="Line 124">
                  <a:extLst>
                    <a:ext uri="{FF2B5EF4-FFF2-40B4-BE49-F238E27FC236}">
                      <a16:creationId xmlns:a16="http://schemas.microsoft.com/office/drawing/2014/main" id="{80BFC039-4A41-41AA-A0ED-A71D7517C3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5800" name="Line 125">
                  <a:extLst>
                    <a:ext uri="{FF2B5EF4-FFF2-40B4-BE49-F238E27FC236}">
                      <a16:creationId xmlns:a16="http://schemas.microsoft.com/office/drawing/2014/main" id="{A9ED4025-05A3-46C4-AC1B-A315A9D61D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3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5801" name="Line 126">
                  <a:extLst>
                    <a:ext uri="{FF2B5EF4-FFF2-40B4-BE49-F238E27FC236}">
                      <a16:creationId xmlns:a16="http://schemas.microsoft.com/office/drawing/2014/main" id="{647FD5E1-C27C-4B85-8105-E1537BAABF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</p:grpSp>
          <p:grpSp>
            <p:nvGrpSpPr>
              <p:cNvPr id="25795" name="Group 127">
                <a:extLst>
                  <a:ext uri="{FF2B5EF4-FFF2-40B4-BE49-F238E27FC236}">
                    <a16:creationId xmlns:a16="http://schemas.microsoft.com/office/drawing/2014/main" id="{50A92C54-6CCD-489F-9E80-AC75A9DB38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5796" name="Line 128">
                  <a:extLst>
                    <a:ext uri="{FF2B5EF4-FFF2-40B4-BE49-F238E27FC236}">
                      <a16:creationId xmlns:a16="http://schemas.microsoft.com/office/drawing/2014/main" id="{A144BCA4-79B3-4097-BF33-836A000081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5797" name="Line 129">
                  <a:extLst>
                    <a:ext uri="{FF2B5EF4-FFF2-40B4-BE49-F238E27FC236}">
                      <a16:creationId xmlns:a16="http://schemas.microsoft.com/office/drawing/2014/main" id="{FA28A5E9-4790-4C98-B232-0E469091C51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5798" name="Line 130">
                  <a:extLst>
                    <a:ext uri="{FF2B5EF4-FFF2-40B4-BE49-F238E27FC236}">
                      <a16:creationId xmlns:a16="http://schemas.microsoft.com/office/drawing/2014/main" id="{BC3C68F7-BCDF-470E-B291-E2A000B46B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</p:grpSp>
        </p:grpSp>
        <p:grpSp>
          <p:nvGrpSpPr>
            <p:cNvPr id="25660" name="Group 131">
              <a:extLst>
                <a:ext uri="{FF2B5EF4-FFF2-40B4-BE49-F238E27FC236}">
                  <a16:creationId xmlns:a16="http://schemas.microsoft.com/office/drawing/2014/main" id="{A9A9A91A-2CF8-45BF-9053-803C418AA4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95" y="651"/>
              <a:ext cx="150" cy="307"/>
              <a:chOff x="4180" y="783"/>
              <a:chExt cx="150" cy="307"/>
            </a:xfrm>
          </p:grpSpPr>
          <p:sp>
            <p:nvSpPr>
              <p:cNvPr id="25781" name="AutoShape 132">
                <a:extLst>
                  <a:ext uri="{FF2B5EF4-FFF2-40B4-BE49-F238E27FC236}">
                    <a16:creationId xmlns:a16="http://schemas.microsoft.com/office/drawing/2014/main" id="{19364BEC-D200-4E7B-A5C9-F3A8667BA2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017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it-IT" altLang="it-IT" sz="2400">
                  <a:latin typeface="+mn-lt"/>
                </a:endParaRPr>
              </a:p>
            </p:txBody>
          </p:sp>
          <p:sp>
            <p:nvSpPr>
              <p:cNvPr id="25782" name="Rectangle 133">
                <a:extLst>
                  <a:ext uri="{FF2B5EF4-FFF2-40B4-BE49-F238E27FC236}">
                    <a16:creationId xmlns:a16="http://schemas.microsoft.com/office/drawing/2014/main" id="{7D9CAF0A-6664-47B7-ABC5-427086FAB7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70" cy="234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it-IT" altLang="it-IT" sz="2400">
                  <a:latin typeface="+mn-lt"/>
                </a:endParaRPr>
              </a:p>
            </p:txBody>
          </p:sp>
          <p:sp>
            <p:nvSpPr>
              <p:cNvPr id="25783" name="Rectangle 134">
                <a:extLst>
                  <a:ext uri="{FF2B5EF4-FFF2-40B4-BE49-F238E27FC236}">
                    <a16:creationId xmlns:a16="http://schemas.microsoft.com/office/drawing/2014/main" id="{90BB7D03-F865-4AC0-9179-E0ED4C90E8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4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it-IT" altLang="it-IT" sz="2400">
                  <a:latin typeface="+mn-lt"/>
                </a:endParaRPr>
              </a:p>
            </p:txBody>
          </p:sp>
          <p:sp>
            <p:nvSpPr>
              <p:cNvPr id="25784" name="AutoShape 135">
                <a:extLst>
                  <a:ext uri="{FF2B5EF4-FFF2-40B4-BE49-F238E27FC236}">
                    <a16:creationId xmlns:a16="http://schemas.microsoft.com/office/drawing/2014/main" id="{DA41A8B2-D1BA-47BC-B89B-781ABC3265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it-IT" altLang="it-IT" sz="2400">
                  <a:latin typeface="+mn-lt"/>
                </a:endParaRPr>
              </a:p>
            </p:txBody>
          </p:sp>
          <p:sp>
            <p:nvSpPr>
              <p:cNvPr id="25785" name="Line 136">
                <a:extLst>
                  <a:ext uri="{FF2B5EF4-FFF2-40B4-BE49-F238E27FC236}">
                    <a16:creationId xmlns:a16="http://schemas.microsoft.com/office/drawing/2014/main" id="{B6EFD78F-1AF4-47D5-B846-8D70661DBE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32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5786" name="Line 137">
                <a:extLst>
                  <a:ext uri="{FF2B5EF4-FFF2-40B4-BE49-F238E27FC236}">
                    <a16:creationId xmlns:a16="http://schemas.microsoft.com/office/drawing/2014/main" id="{699C7B74-05AB-4614-B466-468E37E58F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276" y="1017"/>
                <a:ext cx="56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5787" name="Rectangle 138">
                <a:extLst>
                  <a:ext uri="{FF2B5EF4-FFF2-40B4-BE49-F238E27FC236}">
                    <a16:creationId xmlns:a16="http://schemas.microsoft.com/office/drawing/2014/main" id="{5AC39111-8B79-42CC-968C-58C9407665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5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it-IT" altLang="it-IT" sz="2400">
                  <a:latin typeface="+mn-lt"/>
                </a:endParaRPr>
              </a:p>
            </p:txBody>
          </p:sp>
          <p:sp>
            <p:nvSpPr>
              <p:cNvPr id="25788" name="Rectangle 139">
                <a:extLst>
                  <a:ext uri="{FF2B5EF4-FFF2-40B4-BE49-F238E27FC236}">
                    <a16:creationId xmlns:a16="http://schemas.microsoft.com/office/drawing/2014/main" id="{33EBB434-9966-4D17-97D6-9413FF795B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2" y="923"/>
                <a:ext cx="49" cy="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it-IT" altLang="it-IT" sz="2400">
                  <a:latin typeface="+mn-lt"/>
                </a:endParaRPr>
              </a:p>
            </p:txBody>
          </p:sp>
        </p:grpSp>
        <p:graphicFrame>
          <p:nvGraphicFramePr>
            <p:cNvPr id="25661" name="Object 140">
              <a:extLst>
                <a:ext uri="{FF2B5EF4-FFF2-40B4-BE49-F238E27FC236}">
                  <a16:creationId xmlns:a16="http://schemas.microsoft.com/office/drawing/2014/main" id="{F93E5AB4-2FD9-4DE7-89F2-D94E808C9C6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96" y="260"/>
            <a:ext cx="299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3" name="Clip" r:id="rId24" imgW="1307263" imgH="1084139" progId="">
                    <p:embed/>
                  </p:oleObj>
                </mc:Choice>
                <mc:Fallback>
                  <p:oleObj name="Clip" r:id="rId24" imgW="1307263" imgH="1084139" progId="">
                    <p:embed/>
                    <p:pic>
                      <p:nvPicPr>
                        <p:cNvPr id="25661" name="Object 140">
                          <a:extLst>
                            <a:ext uri="{FF2B5EF4-FFF2-40B4-BE49-F238E27FC236}">
                              <a16:creationId xmlns:a16="http://schemas.microsoft.com/office/drawing/2014/main" id="{F93E5AB4-2FD9-4DE7-89F2-D94E808C9C6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6" y="260"/>
                          <a:ext cx="299" cy="2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5662" name="Group 141">
              <a:extLst>
                <a:ext uri="{FF2B5EF4-FFF2-40B4-BE49-F238E27FC236}">
                  <a16:creationId xmlns:a16="http://schemas.microsoft.com/office/drawing/2014/main" id="{F84FBB56-3AC0-4B3E-94EE-4328A7E6E5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51" y="714"/>
              <a:ext cx="292" cy="320"/>
              <a:chOff x="2870" y="1518"/>
              <a:chExt cx="292" cy="320"/>
            </a:xfrm>
          </p:grpSpPr>
          <p:graphicFrame>
            <p:nvGraphicFramePr>
              <p:cNvPr id="25779" name="Object 142">
                <a:extLst>
                  <a:ext uri="{FF2B5EF4-FFF2-40B4-BE49-F238E27FC236}">
                    <a16:creationId xmlns:a16="http://schemas.microsoft.com/office/drawing/2014/main" id="{443E719E-4B19-4D5A-AC7C-1F8065E6F77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14" name="Clip" r:id="rId25" imgW="826829" imgH="840406" progId="">
                      <p:embed/>
                    </p:oleObj>
                  </mc:Choice>
                  <mc:Fallback>
                    <p:oleObj name="Clip" r:id="rId25" imgW="826829" imgH="840406" progId="">
                      <p:embed/>
                      <p:pic>
                        <p:nvPicPr>
                          <p:cNvPr id="25779" name="Object 142">
                            <a:extLst>
                              <a:ext uri="{FF2B5EF4-FFF2-40B4-BE49-F238E27FC236}">
                                <a16:creationId xmlns:a16="http://schemas.microsoft.com/office/drawing/2014/main" id="{443E719E-4B19-4D5A-AC7C-1F8065E6F77B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5780" name="Object 143">
                <a:extLst>
                  <a:ext uri="{FF2B5EF4-FFF2-40B4-BE49-F238E27FC236}">
                    <a16:creationId xmlns:a16="http://schemas.microsoft.com/office/drawing/2014/main" id="{E82FCEF5-7DF3-42CD-BA58-9662FA135BC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15" name="Clip" r:id="rId26" imgW="1268295" imgH="1199426" progId="">
                      <p:embed/>
                    </p:oleObj>
                  </mc:Choice>
                  <mc:Fallback>
                    <p:oleObj name="Clip" r:id="rId26" imgW="1268295" imgH="1199426" progId="">
                      <p:embed/>
                      <p:pic>
                        <p:nvPicPr>
                          <p:cNvPr id="25780" name="Object 143">
                            <a:extLst>
                              <a:ext uri="{FF2B5EF4-FFF2-40B4-BE49-F238E27FC236}">
                                <a16:creationId xmlns:a16="http://schemas.microsoft.com/office/drawing/2014/main" id="{E82FCEF5-7DF3-42CD-BA58-9662FA135BC9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5663" name="Group 144">
              <a:extLst>
                <a:ext uri="{FF2B5EF4-FFF2-40B4-BE49-F238E27FC236}">
                  <a16:creationId xmlns:a16="http://schemas.microsoft.com/office/drawing/2014/main" id="{385B9C3A-1ED0-4606-A046-F95F27239C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0" y="1566"/>
              <a:ext cx="360" cy="175"/>
              <a:chOff x="3600" y="219"/>
              <a:chExt cx="360" cy="175"/>
            </a:xfrm>
          </p:grpSpPr>
          <p:sp>
            <p:nvSpPr>
              <p:cNvPr id="25766" name="Oval 145">
                <a:extLst>
                  <a:ext uri="{FF2B5EF4-FFF2-40B4-BE49-F238E27FC236}">
                    <a16:creationId xmlns:a16="http://schemas.microsoft.com/office/drawing/2014/main" id="{4ECD15BA-189F-4462-AFF1-A5F442A241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it-IT" altLang="it-IT" sz="2400">
                  <a:latin typeface="+mn-lt"/>
                </a:endParaRPr>
              </a:p>
            </p:txBody>
          </p:sp>
          <p:sp>
            <p:nvSpPr>
              <p:cNvPr id="25767" name="Line 146">
                <a:extLst>
                  <a:ext uri="{FF2B5EF4-FFF2-40B4-BE49-F238E27FC236}">
                    <a16:creationId xmlns:a16="http://schemas.microsoft.com/office/drawing/2014/main" id="{D23C215C-3163-4FC6-B9B8-6D9BCD30FE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3" y="291"/>
                <a:ext cx="0" cy="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5768" name="Line 147">
                <a:extLst>
                  <a:ext uri="{FF2B5EF4-FFF2-40B4-BE49-F238E27FC236}">
                    <a16:creationId xmlns:a16="http://schemas.microsoft.com/office/drawing/2014/main" id="{C29D6ECA-723C-4E7F-8583-9DBE8C046A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0" y="291"/>
                <a:ext cx="0" cy="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5769" name="Rectangle 148">
                <a:extLst>
                  <a:ext uri="{FF2B5EF4-FFF2-40B4-BE49-F238E27FC236}">
                    <a16:creationId xmlns:a16="http://schemas.microsoft.com/office/drawing/2014/main" id="{4B206BCF-6E95-4F93-B7C8-72B85C5581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91"/>
                <a:ext cx="352" cy="57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defRPr/>
                </a:pPr>
                <a:endParaRPr lang="it-IT" altLang="it-IT" sz="2400">
                  <a:latin typeface="+mn-lt"/>
                </a:endParaRPr>
              </a:p>
            </p:txBody>
          </p:sp>
          <p:sp>
            <p:nvSpPr>
              <p:cNvPr id="25770" name="Oval 149">
                <a:extLst>
                  <a:ext uri="{FF2B5EF4-FFF2-40B4-BE49-F238E27FC236}">
                    <a16:creationId xmlns:a16="http://schemas.microsoft.com/office/drawing/2014/main" id="{44FEFEC9-54F4-4BE6-8FBD-37A1765B1D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21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it-IT" altLang="it-IT" sz="2400">
                  <a:latin typeface="+mn-lt"/>
                </a:endParaRPr>
              </a:p>
            </p:txBody>
          </p:sp>
          <p:grpSp>
            <p:nvGrpSpPr>
              <p:cNvPr id="25771" name="Group 150">
                <a:extLst>
                  <a:ext uri="{FF2B5EF4-FFF2-40B4-BE49-F238E27FC236}">
                    <a16:creationId xmlns:a16="http://schemas.microsoft.com/office/drawing/2014/main" id="{A37095E4-455E-4F7B-B203-18E4609D3B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5776" name="Line 151">
                  <a:extLst>
                    <a:ext uri="{FF2B5EF4-FFF2-40B4-BE49-F238E27FC236}">
                      <a16:creationId xmlns:a16="http://schemas.microsoft.com/office/drawing/2014/main" id="{FEB8C126-91AF-4E98-A34D-345EA23474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6" y="851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5777" name="Line 152">
                  <a:extLst>
                    <a:ext uri="{FF2B5EF4-FFF2-40B4-BE49-F238E27FC236}">
                      <a16:creationId xmlns:a16="http://schemas.microsoft.com/office/drawing/2014/main" id="{0CBE9753-E8E8-41C2-A876-80B468B91C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5778" name="Line 153">
                  <a:extLst>
                    <a:ext uri="{FF2B5EF4-FFF2-40B4-BE49-F238E27FC236}">
                      <a16:creationId xmlns:a16="http://schemas.microsoft.com/office/drawing/2014/main" id="{A769DEB8-C96B-4614-A1B4-43D6DF7F01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2" y="852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</p:grpSp>
          <p:grpSp>
            <p:nvGrpSpPr>
              <p:cNvPr id="25772" name="Group 154">
                <a:extLst>
                  <a:ext uri="{FF2B5EF4-FFF2-40B4-BE49-F238E27FC236}">
                    <a16:creationId xmlns:a16="http://schemas.microsoft.com/office/drawing/2014/main" id="{20DFC9F0-2625-4AC4-9485-3E898BDB6F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5773" name="Line 155">
                  <a:extLst>
                    <a:ext uri="{FF2B5EF4-FFF2-40B4-BE49-F238E27FC236}">
                      <a16:creationId xmlns:a16="http://schemas.microsoft.com/office/drawing/2014/main" id="{E08CC62F-FDFC-4BD8-B07A-7577401642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6" y="845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5774" name="Line 156">
                  <a:extLst>
                    <a:ext uri="{FF2B5EF4-FFF2-40B4-BE49-F238E27FC236}">
                      <a16:creationId xmlns:a16="http://schemas.microsoft.com/office/drawing/2014/main" id="{E27E4527-6F53-4704-B920-A7A6A69A4FD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4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5775" name="Line 157">
                  <a:extLst>
                    <a:ext uri="{FF2B5EF4-FFF2-40B4-BE49-F238E27FC236}">
                      <a16:creationId xmlns:a16="http://schemas.microsoft.com/office/drawing/2014/main" id="{C5D1DB6A-00B0-4C56-BCB8-68FB0E900A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2" y="847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</p:grpSp>
        </p:grpSp>
        <p:grpSp>
          <p:nvGrpSpPr>
            <p:cNvPr id="25664" name="Group 158">
              <a:extLst>
                <a:ext uri="{FF2B5EF4-FFF2-40B4-BE49-F238E27FC236}">
                  <a16:creationId xmlns:a16="http://schemas.microsoft.com/office/drawing/2014/main" id="{6313825C-4027-4D90-9647-8F5CB7DA24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4" y="1395"/>
              <a:ext cx="360" cy="175"/>
              <a:chOff x="3600" y="219"/>
              <a:chExt cx="360" cy="175"/>
            </a:xfrm>
          </p:grpSpPr>
          <p:sp>
            <p:nvSpPr>
              <p:cNvPr id="25753" name="Oval 159">
                <a:extLst>
                  <a:ext uri="{FF2B5EF4-FFF2-40B4-BE49-F238E27FC236}">
                    <a16:creationId xmlns:a16="http://schemas.microsoft.com/office/drawing/2014/main" id="{6914E6FE-64B0-4F75-9577-3D2E775716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it-IT" altLang="it-IT" sz="2400">
                  <a:latin typeface="+mn-lt"/>
                </a:endParaRPr>
              </a:p>
            </p:txBody>
          </p:sp>
          <p:sp>
            <p:nvSpPr>
              <p:cNvPr id="25754" name="Line 160">
                <a:extLst>
                  <a:ext uri="{FF2B5EF4-FFF2-40B4-BE49-F238E27FC236}">
                    <a16:creationId xmlns:a16="http://schemas.microsoft.com/office/drawing/2014/main" id="{C4B1E009-3237-417E-894D-1AF464C5F6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5755" name="Line 161">
                <a:extLst>
                  <a:ext uri="{FF2B5EF4-FFF2-40B4-BE49-F238E27FC236}">
                    <a16:creationId xmlns:a16="http://schemas.microsoft.com/office/drawing/2014/main" id="{0E05662F-C838-41A7-A022-FA296CDBC1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5756" name="Rectangle 162">
                <a:extLst>
                  <a:ext uri="{FF2B5EF4-FFF2-40B4-BE49-F238E27FC236}">
                    <a16:creationId xmlns:a16="http://schemas.microsoft.com/office/drawing/2014/main" id="{F06D3F7F-98F7-41C0-AF37-E99F7F7A60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defRPr/>
                </a:pPr>
                <a:endParaRPr lang="it-IT" altLang="it-IT" sz="2400">
                  <a:latin typeface="+mn-lt"/>
                </a:endParaRPr>
              </a:p>
            </p:txBody>
          </p:sp>
          <p:sp>
            <p:nvSpPr>
              <p:cNvPr id="25757" name="Oval 163">
                <a:extLst>
                  <a:ext uri="{FF2B5EF4-FFF2-40B4-BE49-F238E27FC236}">
                    <a16:creationId xmlns:a16="http://schemas.microsoft.com/office/drawing/2014/main" id="{BAA6B431-D36E-452D-9D17-C4F553A656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it-IT" altLang="it-IT" sz="2400">
                  <a:latin typeface="+mn-lt"/>
                </a:endParaRPr>
              </a:p>
            </p:txBody>
          </p:sp>
          <p:grpSp>
            <p:nvGrpSpPr>
              <p:cNvPr id="25758" name="Group 164">
                <a:extLst>
                  <a:ext uri="{FF2B5EF4-FFF2-40B4-BE49-F238E27FC236}">
                    <a16:creationId xmlns:a16="http://schemas.microsoft.com/office/drawing/2014/main" id="{DFED766A-639F-4BF1-9575-EF37900597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5763" name="Line 165">
                  <a:extLst>
                    <a:ext uri="{FF2B5EF4-FFF2-40B4-BE49-F238E27FC236}">
                      <a16:creationId xmlns:a16="http://schemas.microsoft.com/office/drawing/2014/main" id="{2205295F-D805-4754-BE8E-9F955B4EF2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6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5764" name="Line 166">
                  <a:extLst>
                    <a:ext uri="{FF2B5EF4-FFF2-40B4-BE49-F238E27FC236}">
                      <a16:creationId xmlns:a16="http://schemas.microsoft.com/office/drawing/2014/main" id="{01B528C2-3B41-4C99-B449-EB8563FF3DE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5765" name="Line 167">
                  <a:extLst>
                    <a:ext uri="{FF2B5EF4-FFF2-40B4-BE49-F238E27FC236}">
                      <a16:creationId xmlns:a16="http://schemas.microsoft.com/office/drawing/2014/main" id="{975219FF-65D2-4942-A37B-6218E8C17A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2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</p:grpSp>
          <p:grpSp>
            <p:nvGrpSpPr>
              <p:cNvPr id="25759" name="Group 168">
                <a:extLst>
                  <a:ext uri="{FF2B5EF4-FFF2-40B4-BE49-F238E27FC236}">
                    <a16:creationId xmlns:a16="http://schemas.microsoft.com/office/drawing/2014/main" id="{205400F5-F8D9-46FB-96BA-9174C7772E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5760" name="Line 169">
                  <a:extLst>
                    <a:ext uri="{FF2B5EF4-FFF2-40B4-BE49-F238E27FC236}">
                      <a16:creationId xmlns:a16="http://schemas.microsoft.com/office/drawing/2014/main" id="{75D5AB42-A675-4E4D-8644-2126149EFF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6" y="845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5761" name="Line 170">
                  <a:extLst>
                    <a:ext uri="{FF2B5EF4-FFF2-40B4-BE49-F238E27FC236}">
                      <a16:creationId xmlns:a16="http://schemas.microsoft.com/office/drawing/2014/main" id="{BC71C9C2-94FF-493E-826B-41C3D9D376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5762" name="Line 171">
                  <a:extLst>
                    <a:ext uri="{FF2B5EF4-FFF2-40B4-BE49-F238E27FC236}">
                      <a16:creationId xmlns:a16="http://schemas.microsoft.com/office/drawing/2014/main" id="{6EE16C2A-269B-41B7-ADD6-01284D46230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2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</p:grpSp>
        </p:grpSp>
        <p:grpSp>
          <p:nvGrpSpPr>
            <p:cNvPr id="25665" name="Group 172">
              <a:extLst>
                <a:ext uri="{FF2B5EF4-FFF2-40B4-BE49-F238E27FC236}">
                  <a16:creationId xmlns:a16="http://schemas.microsoft.com/office/drawing/2014/main" id="{B44A4D87-6CB3-40FB-880E-5DCDA84FF2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6" y="1887"/>
              <a:ext cx="360" cy="175"/>
              <a:chOff x="3600" y="219"/>
              <a:chExt cx="360" cy="175"/>
            </a:xfrm>
          </p:grpSpPr>
          <p:sp>
            <p:nvSpPr>
              <p:cNvPr id="25740" name="Oval 173">
                <a:extLst>
                  <a:ext uri="{FF2B5EF4-FFF2-40B4-BE49-F238E27FC236}">
                    <a16:creationId xmlns:a16="http://schemas.microsoft.com/office/drawing/2014/main" id="{6338E3DC-A6F5-4B1A-AEF3-57FBCD9A30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5" y="297"/>
                <a:ext cx="357" cy="99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it-IT" altLang="it-IT" sz="2400">
                  <a:latin typeface="+mn-lt"/>
                </a:endParaRPr>
              </a:p>
            </p:txBody>
          </p:sp>
          <p:sp>
            <p:nvSpPr>
              <p:cNvPr id="25741" name="Line 174">
                <a:extLst>
                  <a:ext uri="{FF2B5EF4-FFF2-40B4-BE49-F238E27FC236}">
                    <a16:creationId xmlns:a16="http://schemas.microsoft.com/office/drawing/2014/main" id="{5E92C236-5C12-46BE-8B3B-B17FFFFC52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5" y="289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5742" name="Line 175">
                <a:extLst>
                  <a:ext uri="{FF2B5EF4-FFF2-40B4-BE49-F238E27FC236}">
                    <a16:creationId xmlns:a16="http://schemas.microsoft.com/office/drawing/2014/main" id="{26C1082C-A3C6-410F-9C83-4CDC123FF3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5743" name="Rectangle 176">
                <a:extLst>
                  <a:ext uri="{FF2B5EF4-FFF2-40B4-BE49-F238E27FC236}">
                    <a16:creationId xmlns:a16="http://schemas.microsoft.com/office/drawing/2014/main" id="{3A7E1B45-41DD-41CA-A703-FEAF86397E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5" y="289"/>
                <a:ext cx="352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defRPr/>
                </a:pPr>
                <a:endParaRPr lang="it-IT" altLang="it-IT" sz="2400">
                  <a:latin typeface="+mn-lt"/>
                </a:endParaRPr>
              </a:p>
            </p:txBody>
          </p:sp>
          <p:sp>
            <p:nvSpPr>
              <p:cNvPr id="25744" name="Oval 177">
                <a:extLst>
                  <a:ext uri="{FF2B5EF4-FFF2-40B4-BE49-F238E27FC236}">
                    <a16:creationId xmlns:a16="http://schemas.microsoft.com/office/drawing/2014/main" id="{C8EE0990-479B-4F31-BDA1-0A3BB093D3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4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it-IT" altLang="it-IT" sz="2400">
                  <a:latin typeface="+mn-lt"/>
                </a:endParaRPr>
              </a:p>
            </p:txBody>
          </p:sp>
          <p:grpSp>
            <p:nvGrpSpPr>
              <p:cNvPr id="25745" name="Group 178">
                <a:extLst>
                  <a:ext uri="{FF2B5EF4-FFF2-40B4-BE49-F238E27FC236}">
                    <a16:creationId xmlns:a16="http://schemas.microsoft.com/office/drawing/2014/main" id="{86F0EA03-A77F-41F6-A1AF-C06A7397C9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5750" name="Line 179">
                  <a:extLst>
                    <a:ext uri="{FF2B5EF4-FFF2-40B4-BE49-F238E27FC236}">
                      <a16:creationId xmlns:a16="http://schemas.microsoft.com/office/drawing/2014/main" id="{FC83A9C9-68D9-4AB2-A3C4-DA0C4DF36E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5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5751" name="Line 180">
                  <a:extLst>
                    <a:ext uri="{FF2B5EF4-FFF2-40B4-BE49-F238E27FC236}">
                      <a16:creationId xmlns:a16="http://schemas.microsoft.com/office/drawing/2014/main" id="{881A8ECC-039A-45AE-8766-9237410852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5752" name="Line 181">
                  <a:extLst>
                    <a:ext uri="{FF2B5EF4-FFF2-40B4-BE49-F238E27FC236}">
                      <a16:creationId xmlns:a16="http://schemas.microsoft.com/office/drawing/2014/main" id="{79DDDBEC-B7C5-4AD8-A073-0B54343B99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</p:grpSp>
          <p:grpSp>
            <p:nvGrpSpPr>
              <p:cNvPr id="25746" name="Group 182">
                <a:extLst>
                  <a:ext uri="{FF2B5EF4-FFF2-40B4-BE49-F238E27FC236}">
                    <a16:creationId xmlns:a16="http://schemas.microsoft.com/office/drawing/2014/main" id="{DE72A3AE-3FF2-4089-BA95-6B07AAD699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5747" name="Line 183">
                  <a:extLst>
                    <a:ext uri="{FF2B5EF4-FFF2-40B4-BE49-F238E27FC236}">
                      <a16:creationId xmlns:a16="http://schemas.microsoft.com/office/drawing/2014/main" id="{50983498-08D3-4A8C-A284-4297BBF0A2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5748" name="Line 184">
                  <a:extLst>
                    <a:ext uri="{FF2B5EF4-FFF2-40B4-BE49-F238E27FC236}">
                      <a16:creationId xmlns:a16="http://schemas.microsoft.com/office/drawing/2014/main" id="{A996ECBB-8B24-41DA-B7A1-6A436165EA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9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5749" name="Line 185">
                  <a:extLst>
                    <a:ext uri="{FF2B5EF4-FFF2-40B4-BE49-F238E27FC236}">
                      <a16:creationId xmlns:a16="http://schemas.microsoft.com/office/drawing/2014/main" id="{8E6D0FCB-DF0E-469D-84AE-684EA0FA31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</p:grpSp>
        </p:grpSp>
        <p:grpSp>
          <p:nvGrpSpPr>
            <p:cNvPr id="25666" name="Group 186">
              <a:extLst>
                <a:ext uri="{FF2B5EF4-FFF2-40B4-BE49-F238E27FC236}">
                  <a16:creationId xmlns:a16="http://schemas.microsoft.com/office/drawing/2014/main" id="{6803012D-F08C-4616-97EB-4D1E5C133D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2" y="1551"/>
              <a:ext cx="360" cy="175"/>
              <a:chOff x="3600" y="219"/>
              <a:chExt cx="360" cy="175"/>
            </a:xfrm>
          </p:grpSpPr>
          <p:sp>
            <p:nvSpPr>
              <p:cNvPr id="25727" name="Oval 187">
                <a:extLst>
                  <a:ext uri="{FF2B5EF4-FFF2-40B4-BE49-F238E27FC236}">
                    <a16:creationId xmlns:a16="http://schemas.microsoft.com/office/drawing/2014/main" id="{58C06004-D46E-4D97-95B8-787BB4949C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5" y="298"/>
                <a:ext cx="354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it-IT" altLang="it-IT" sz="2400">
                  <a:latin typeface="+mn-lt"/>
                </a:endParaRPr>
              </a:p>
            </p:txBody>
          </p:sp>
          <p:sp>
            <p:nvSpPr>
              <p:cNvPr id="25728" name="Line 188">
                <a:extLst>
                  <a:ext uri="{FF2B5EF4-FFF2-40B4-BE49-F238E27FC236}">
                    <a16:creationId xmlns:a16="http://schemas.microsoft.com/office/drawing/2014/main" id="{AB3EF848-DB0F-45DE-9FC9-00D3858833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5" y="289"/>
                <a:ext cx="0" cy="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5729" name="Line 189">
                <a:extLst>
                  <a:ext uri="{FF2B5EF4-FFF2-40B4-BE49-F238E27FC236}">
                    <a16:creationId xmlns:a16="http://schemas.microsoft.com/office/drawing/2014/main" id="{55D3AD91-25B9-4D23-A3C7-A477ADC75A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5730" name="Rectangle 190">
                <a:extLst>
                  <a:ext uri="{FF2B5EF4-FFF2-40B4-BE49-F238E27FC236}">
                    <a16:creationId xmlns:a16="http://schemas.microsoft.com/office/drawing/2014/main" id="{5D2D0CCB-14A2-45C1-907F-F332FF7B07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5" y="289"/>
                <a:ext cx="351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defRPr/>
                </a:pPr>
                <a:endParaRPr lang="it-IT" altLang="it-IT" sz="2400">
                  <a:latin typeface="+mn-lt"/>
                </a:endParaRPr>
              </a:p>
            </p:txBody>
          </p:sp>
          <p:sp>
            <p:nvSpPr>
              <p:cNvPr id="25731" name="Oval 191">
                <a:extLst>
                  <a:ext uri="{FF2B5EF4-FFF2-40B4-BE49-F238E27FC236}">
                    <a16:creationId xmlns:a16="http://schemas.microsoft.com/office/drawing/2014/main" id="{3905DE80-7E9F-40BA-A433-F030F39FDB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2" y="219"/>
                <a:ext cx="354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it-IT" altLang="it-IT" sz="2400">
                  <a:latin typeface="+mn-lt"/>
                </a:endParaRPr>
              </a:p>
            </p:txBody>
          </p:sp>
          <p:grpSp>
            <p:nvGrpSpPr>
              <p:cNvPr id="25732" name="Group 192">
                <a:extLst>
                  <a:ext uri="{FF2B5EF4-FFF2-40B4-BE49-F238E27FC236}">
                    <a16:creationId xmlns:a16="http://schemas.microsoft.com/office/drawing/2014/main" id="{A4FB8A6A-B854-4332-88D5-C49D12E494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5737" name="Line 193">
                  <a:extLst>
                    <a:ext uri="{FF2B5EF4-FFF2-40B4-BE49-F238E27FC236}">
                      <a16:creationId xmlns:a16="http://schemas.microsoft.com/office/drawing/2014/main" id="{C512EB68-F924-4024-A4C8-001431D9E1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5738" name="Line 194">
                  <a:extLst>
                    <a:ext uri="{FF2B5EF4-FFF2-40B4-BE49-F238E27FC236}">
                      <a16:creationId xmlns:a16="http://schemas.microsoft.com/office/drawing/2014/main" id="{00F0AD6B-9449-4BEC-8F21-E10D7451B7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3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5739" name="Line 195">
                  <a:extLst>
                    <a:ext uri="{FF2B5EF4-FFF2-40B4-BE49-F238E27FC236}">
                      <a16:creationId xmlns:a16="http://schemas.microsoft.com/office/drawing/2014/main" id="{A288252E-96D6-4333-AB19-3B1F8C2170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</p:grpSp>
          <p:grpSp>
            <p:nvGrpSpPr>
              <p:cNvPr id="25733" name="Group 196">
                <a:extLst>
                  <a:ext uri="{FF2B5EF4-FFF2-40B4-BE49-F238E27FC236}">
                    <a16:creationId xmlns:a16="http://schemas.microsoft.com/office/drawing/2014/main" id="{B5C60EA6-310D-49F3-A014-0DFECF71E8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5734" name="Line 197">
                  <a:extLst>
                    <a:ext uri="{FF2B5EF4-FFF2-40B4-BE49-F238E27FC236}">
                      <a16:creationId xmlns:a16="http://schemas.microsoft.com/office/drawing/2014/main" id="{B4626CEC-2038-4C5B-BCE0-7BFEFC9F80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5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5735" name="Line 198">
                  <a:extLst>
                    <a:ext uri="{FF2B5EF4-FFF2-40B4-BE49-F238E27FC236}">
                      <a16:creationId xmlns:a16="http://schemas.microsoft.com/office/drawing/2014/main" id="{8DAA4537-5560-4A07-9985-7425D6719E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5736" name="Line 199">
                  <a:extLst>
                    <a:ext uri="{FF2B5EF4-FFF2-40B4-BE49-F238E27FC236}">
                      <a16:creationId xmlns:a16="http://schemas.microsoft.com/office/drawing/2014/main" id="{C93A6DFB-365D-48F1-8BED-D97D38E573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</p:grpSp>
        </p:grpSp>
        <p:grpSp>
          <p:nvGrpSpPr>
            <p:cNvPr id="25667" name="Group 200">
              <a:extLst>
                <a:ext uri="{FF2B5EF4-FFF2-40B4-BE49-F238E27FC236}">
                  <a16:creationId xmlns:a16="http://schemas.microsoft.com/office/drawing/2014/main" id="{DC4E1C90-B0BA-45D9-979E-6C315CE663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4" y="2223"/>
              <a:ext cx="360" cy="175"/>
              <a:chOff x="3600" y="219"/>
              <a:chExt cx="360" cy="175"/>
            </a:xfrm>
          </p:grpSpPr>
          <p:sp>
            <p:nvSpPr>
              <p:cNvPr id="25714" name="Oval 201">
                <a:extLst>
                  <a:ext uri="{FF2B5EF4-FFF2-40B4-BE49-F238E27FC236}">
                    <a16:creationId xmlns:a16="http://schemas.microsoft.com/office/drawing/2014/main" id="{8E99F3C1-2970-4B9C-9281-A45E80393B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it-IT" altLang="it-IT" sz="2400">
                  <a:latin typeface="+mn-lt"/>
                </a:endParaRPr>
              </a:p>
            </p:txBody>
          </p:sp>
          <p:sp>
            <p:nvSpPr>
              <p:cNvPr id="25715" name="Line 202">
                <a:extLst>
                  <a:ext uri="{FF2B5EF4-FFF2-40B4-BE49-F238E27FC236}">
                    <a16:creationId xmlns:a16="http://schemas.microsoft.com/office/drawing/2014/main" id="{D911E2C9-9D9D-475E-9D84-61F184BE7E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5716" name="Line 203">
                <a:extLst>
                  <a:ext uri="{FF2B5EF4-FFF2-40B4-BE49-F238E27FC236}">
                    <a16:creationId xmlns:a16="http://schemas.microsoft.com/office/drawing/2014/main" id="{632E9334-25A9-4ED8-8785-14DD3C7476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5717" name="Rectangle 204">
                <a:extLst>
                  <a:ext uri="{FF2B5EF4-FFF2-40B4-BE49-F238E27FC236}">
                    <a16:creationId xmlns:a16="http://schemas.microsoft.com/office/drawing/2014/main" id="{C7601970-CAF2-49FD-BE22-388C80BE24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defRPr/>
                </a:pPr>
                <a:endParaRPr lang="it-IT" altLang="it-IT" sz="2400">
                  <a:latin typeface="+mn-lt"/>
                </a:endParaRPr>
              </a:p>
            </p:txBody>
          </p:sp>
          <p:sp>
            <p:nvSpPr>
              <p:cNvPr id="25718" name="Oval 205">
                <a:extLst>
                  <a:ext uri="{FF2B5EF4-FFF2-40B4-BE49-F238E27FC236}">
                    <a16:creationId xmlns:a16="http://schemas.microsoft.com/office/drawing/2014/main" id="{2ABA90B2-C312-4153-8B4D-5BD0D3ECAD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8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it-IT" altLang="it-IT" sz="2400">
                  <a:latin typeface="+mn-lt"/>
                </a:endParaRPr>
              </a:p>
            </p:txBody>
          </p:sp>
          <p:grpSp>
            <p:nvGrpSpPr>
              <p:cNvPr id="25719" name="Group 206">
                <a:extLst>
                  <a:ext uri="{FF2B5EF4-FFF2-40B4-BE49-F238E27FC236}">
                    <a16:creationId xmlns:a16="http://schemas.microsoft.com/office/drawing/2014/main" id="{C76F291E-37EA-488A-A8D1-795DBBE50C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5724" name="Line 207">
                  <a:extLst>
                    <a:ext uri="{FF2B5EF4-FFF2-40B4-BE49-F238E27FC236}">
                      <a16:creationId xmlns:a16="http://schemas.microsoft.com/office/drawing/2014/main" id="{2FD5585E-A951-427E-9A52-81EA48A6D5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6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5725" name="Line 208">
                  <a:extLst>
                    <a:ext uri="{FF2B5EF4-FFF2-40B4-BE49-F238E27FC236}">
                      <a16:creationId xmlns:a16="http://schemas.microsoft.com/office/drawing/2014/main" id="{FF27FBF7-B5F8-4A66-BAEA-BA59C8332C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3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5726" name="Line 209">
                  <a:extLst>
                    <a:ext uri="{FF2B5EF4-FFF2-40B4-BE49-F238E27FC236}">
                      <a16:creationId xmlns:a16="http://schemas.microsoft.com/office/drawing/2014/main" id="{DB923CCA-FBDF-4052-9A34-672533A763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2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</p:grpSp>
          <p:grpSp>
            <p:nvGrpSpPr>
              <p:cNvPr id="25720" name="Group 210">
                <a:extLst>
                  <a:ext uri="{FF2B5EF4-FFF2-40B4-BE49-F238E27FC236}">
                    <a16:creationId xmlns:a16="http://schemas.microsoft.com/office/drawing/2014/main" id="{1CCB181A-A7F4-404C-BB36-B7CC2ADB18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5721" name="Line 211">
                  <a:extLst>
                    <a:ext uri="{FF2B5EF4-FFF2-40B4-BE49-F238E27FC236}">
                      <a16:creationId xmlns:a16="http://schemas.microsoft.com/office/drawing/2014/main" id="{638B158F-8DE6-4031-B749-B35A6616B1B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6" y="845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5722" name="Line 212">
                  <a:extLst>
                    <a:ext uri="{FF2B5EF4-FFF2-40B4-BE49-F238E27FC236}">
                      <a16:creationId xmlns:a16="http://schemas.microsoft.com/office/drawing/2014/main" id="{A08EE7BD-4E11-4E68-A7FA-23F62C5C8C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5723" name="Line 213">
                  <a:extLst>
                    <a:ext uri="{FF2B5EF4-FFF2-40B4-BE49-F238E27FC236}">
                      <a16:creationId xmlns:a16="http://schemas.microsoft.com/office/drawing/2014/main" id="{89A9E39D-F677-4EA1-8D75-4F4C34F72E5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2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</p:grpSp>
        </p:grpSp>
        <p:grpSp>
          <p:nvGrpSpPr>
            <p:cNvPr id="25668" name="Group 214">
              <a:extLst>
                <a:ext uri="{FF2B5EF4-FFF2-40B4-BE49-F238E27FC236}">
                  <a16:creationId xmlns:a16="http://schemas.microsoft.com/office/drawing/2014/main" id="{97CA61AC-240F-4BD1-8966-9B00A633C7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04" y="2661"/>
              <a:ext cx="360" cy="175"/>
              <a:chOff x="3600" y="219"/>
              <a:chExt cx="360" cy="175"/>
            </a:xfrm>
          </p:grpSpPr>
          <p:sp>
            <p:nvSpPr>
              <p:cNvPr id="25701" name="Oval 215">
                <a:extLst>
                  <a:ext uri="{FF2B5EF4-FFF2-40B4-BE49-F238E27FC236}">
                    <a16:creationId xmlns:a16="http://schemas.microsoft.com/office/drawing/2014/main" id="{1876A751-BC42-4B58-8B50-B643E7A53B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5" y="297"/>
                <a:ext cx="357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it-IT" altLang="it-IT" sz="2400">
                  <a:latin typeface="+mn-lt"/>
                </a:endParaRPr>
              </a:p>
            </p:txBody>
          </p:sp>
          <p:sp>
            <p:nvSpPr>
              <p:cNvPr id="25702" name="Line 216">
                <a:extLst>
                  <a:ext uri="{FF2B5EF4-FFF2-40B4-BE49-F238E27FC236}">
                    <a16:creationId xmlns:a16="http://schemas.microsoft.com/office/drawing/2014/main" id="{92C59E39-016C-4D8F-B4AD-F9BB847CE8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5" y="289"/>
                <a:ext cx="0" cy="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5703" name="Line 217">
                <a:extLst>
                  <a:ext uri="{FF2B5EF4-FFF2-40B4-BE49-F238E27FC236}">
                    <a16:creationId xmlns:a16="http://schemas.microsoft.com/office/drawing/2014/main" id="{9766AE20-27BD-4037-8712-B4A69414AA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5704" name="Rectangle 218">
                <a:extLst>
                  <a:ext uri="{FF2B5EF4-FFF2-40B4-BE49-F238E27FC236}">
                    <a16:creationId xmlns:a16="http://schemas.microsoft.com/office/drawing/2014/main" id="{A4447179-0FC3-41A4-8F2A-E5A4CF4FDA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5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defRPr/>
                </a:pPr>
                <a:endParaRPr lang="it-IT" altLang="it-IT" sz="2400">
                  <a:latin typeface="+mn-lt"/>
                </a:endParaRPr>
              </a:p>
            </p:txBody>
          </p:sp>
          <p:sp>
            <p:nvSpPr>
              <p:cNvPr id="25705" name="Oval 219">
                <a:extLst>
                  <a:ext uri="{FF2B5EF4-FFF2-40B4-BE49-F238E27FC236}">
                    <a16:creationId xmlns:a16="http://schemas.microsoft.com/office/drawing/2014/main" id="{D006736E-FA5F-4813-9014-0F9A9799A9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it-IT" altLang="it-IT" sz="2400">
                  <a:latin typeface="+mn-lt"/>
                </a:endParaRPr>
              </a:p>
            </p:txBody>
          </p:sp>
          <p:grpSp>
            <p:nvGrpSpPr>
              <p:cNvPr id="25706" name="Group 220">
                <a:extLst>
                  <a:ext uri="{FF2B5EF4-FFF2-40B4-BE49-F238E27FC236}">
                    <a16:creationId xmlns:a16="http://schemas.microsoft.com/office/drawing/2014/main" id="{8FBCA980-22E5-41C2-B0FB-78F533B3DCD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5711" name="Line 221">
                  <a:extLst>
                    <a:ext uri="{FF2B5EF4-FFF2-40B4-BE49-F238E27FC236}">
                      <a16:creationId xmlns:a16="http://schemas.microsoft.com/office/drawing/2014/main" id="{2FC7907B-82D5-4CF7-B7A3-C7311B2CE7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5712" name="Line 222">
                  <a:extLst>
                    <a:ext uri="{FF2B5EF4-FFF2-40B4-BE49-F238E27FC236}">
                      <a16:creationId xmlns:a16="http://schemas.microsoft.com/office/drawing/2014/main" id="{EFB6A934-0EE9-4692-A70F-65C7C75C3D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3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5713" name="Line 223">
                  <a:extLst>
                    <a:ext uri="{FF2B5EF4-FFF2-40B4-BE49-F238E27FC236}">
                      <a16:creationId xmlns:a16="http://schemas.microsoft.com/office/drawing/2014/main" id="{33B54D99-F26D-46D1-96A9-14F6ECD394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</p:grpSp>
          <p:grpSp>
            <p:nvGrpSpPr>
              <p:cNvPr id="25707" name="Group 224">
                <a:extLst>
                  <a:ext uri="{FF2B5EF4-FFF2-40B4-BE49-F238E27FC236}">
                    <a16:creationId xmlns:a16="http://schemas.microsoft.com/office/drawing/2014/main" id="{31E2B744-03AA-4A8C-A604-97E244F134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5708" name="Line 225">
                  <a:extLst>
                    <a:ext uri="{FF2B5EF4-FFF2-40B4-BE49-F238E27FC236}">
                      <a16:creationId xmlns:a16="http://schemas.microsoft.com/office/drawing/2014/main" id="{2F95AECE-3572-406D-AA2B-4E5D8710A8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5709" name="Line 226">
                  <a:extLst>
                    <a:ext uri="{FF2B5EF4-FFF2-40B4-BE49-F238E27FC236}">
                      <a16:creationId xmlns:a16="http://schemas.microsoft.com/office/drawing/2014/main" id="{5A7FB83B-B5FD-429A-8702-E331D033C2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8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5710" name="Line 227">
                  <a:extLst>
                    <a:ext uri="{FF2B5EF4-FFF2-40B4-BE49-F238E27FC236}">
                      <a16:creationId xmlns:a16="http://schemas.microsoft.com/office/drawing/2014/main" id="{B1B95C11-A3A4-42C0-AD99-4121DF1A6D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</p:grpSp>
        </p:grpSp>
        <p:grpSp>
          <p:nvGrpSpPr>
            <p:cNvPr id="25669" name="Group 228">
              <a:extLst>
                <a:ext uri="{FF2B5EF4-FFF2-40B4-BE49-F238E27FC236}">
                  <a16:creationId xmlns:a16="http://schemas.microsoft.com/office/drawing/2014/main" id="{F1B49AB6-16E4-425E-8941-080407748A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66" y="3027"/>
              <a:ext cx="360" cy="175"/>
              <a:chOff x="3600" y="219"/>
              <a:chExt cx="360" cy="175"/>
            </a:xfrm>
          </p:grpSpPr>
          <p:sp>
            <p:nvSpPr>
              <p:cNvPr id="25688" name="Oval 229">
                <a:extLst>
                  <a:ext uri="{FF2B5EF4-FFF2-40B4-BE49-F238E27FC236}">
                    <a16:creationId xmlns:a16="http://schemas.microsoft.com/office/drawing/2014/main" id="{3A759A47-2FC9-4559-A228-EF401077A0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5" y="298"/>
                <a:ext cx="354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it-IT" altLang="it-IT" sz="2400">
                  <a:latin typeface="+mn-lt"/>
                </a:endParaRPr>
              </a:p>
            </p:txBody>
          </p:sp>
          <p:sp>
            <p:nvSpPr>
              <p:cNvPr id="25689" name="Line 230">
                <a:extLst>
                  <a:ext uri="{FF2B5EF4-FFF2-40B4-BE49-F238E27FC236}">
                    <a16:creationId xmlns:a16="http://schemas.microsoft.com/office/drawing/2014/main" id="{55213BBA-61FF-42E9-8198-7D3FBBE87F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5" y="289"/>
                <a:ext cx="0" cy="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5690" name="Line 231">
                <a:extLst>
                  <a:ext uri="{FF2B5EF4-FFF2-40B4-BE49-F238E27FC236}">
                    <a16:creationId xmlns:a16="http://schemas.microsoft.com/office/drawing/2014/main" id="{E9A065FA-01DB-4BCD-AC3D-D37ACA2EA5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58" y="289"/>
                <a:ext cx="0" cy="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5691" name="Rectangle 232">
                <a:extLst>
                  <a:ext uri="{FF2B5EF4-FFF2-40B4-BE49-F238E27FC236}">
                    <a16:creationId xmlns:a16="http://schemas.microsoft.com/office/drawing/2014/main" id="{10E881DD-8F76-426B-B58E-F19A8242A4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5" y="289"/>
                <a:ext cx="351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defRPr/>
                </a:pPr>
                <a:endParaRPr lang="it-IT" altLang="it-IT" sz="2400">
                  <a:latin typeface="+mn-lt"/>
                </a:endParaRPr>
              </a:p>
            </p:txBody>
          </p:sp>
          <p:sp>
            <p:nvSpPr>
              <p:cNvPr id="25692" name="Oval 233">
                <a:extLst>
                  <a:ext uri="{FF2B5EF4-FFF2-40B4-BE49-F238E27FC236}">
                    <a16:creationId xmlns:a16="http://schemas.microsoft.com/office/drawing/2014/main" id="{960F3B8B-068E-49C3-9F96-06FBE5B48B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6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it-IT" altLang="it-IT" sz="2400">
                  <a:latin typeface="+mn-lt"/>
                </a:endParaRPr>
              </a:p>
            </p:txBody>
          </p:sp>
          <p:grpSp>
            <p:nvGrpSpPr>
              <p:cNvPr id="25693" name="Group 234">
                <a:extLst>
                  <a:ext uri="{FF2B5EF4-FFF2-40B4-BE49-F238E27FC236}">
                    <a16:creationId xmlns:a16="http://schemas.microsoft.com/office/drawing/2014/main" id="{2DA1CADB-B841-45A2-98E8-9A026AFD65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5698" name="Line 235">
                  <a:extLst>
                    <a:ext uri="{FF2B5EF4-FFF2-40B4-BE49-F238E27FC236}">
                      <a16:creationId xmlns:a16="http://schemas.microsoft.com/office/drawing/2014/main" id="{6D29274D-57F9-4C5B-B9E6-EE3250240C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5699" name="Line 236">
                  <a:extLst>
                    <a:ext uri="{FF2B5EF4-FFF2-40B4-BE49-F238E27FC236}">
                      <a16:creationId xmlns:a16="http://schemas.microsoft.com/office/drawing/2014/main" id="{A1F0F5F5-B8A6-4301-95BD-2762BBA7DB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3" y="944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5700" name="Line 237">
                  <a:extLst>
                    <a:ext uri="{FF2B5EF4-FFF2-40B4-BE49-F238E27FC236}">
                      <a16:creationId xmlns:a16="http://schemas.microsoft.com/office/drawing/2014/main" id="{12D49B8B-FB77-4F26-9990-7350364768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</p:grpSp>
          <p:grpSp>
            <p:nvGrpSpPr>
              <p:cNvPr id="25694" name="Group 238">
                <a:extLst>
                  <a:ext uri="{FF2B5EF4-FFF2-40B4-BE49-F238E27FC236}">
                    <a16:creationId xmlns:a16="http://schemas.microsoft.com/office/drawing/2014/main" id="{F3DE4C35-A7E4-41C4-8158-BD1073B515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5695" name="Line 239">
                  <a:extLst>
                    <a:ext uri="{FF2B5EF4-FFF2-40B4-BE49-F238E27FC236}">
                      <a16:creationId xmlns:a16="http://schemas.microsoft.com/office/drawing/2014/main" id="{F6C68989-7559-46A2-85C5-2B22AAE438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8" y="845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5696" name="Line 240">
                  <a:extLst>
                    <a:ext uri="{FF2B5EF4-FFF2-40B4-BE49-F238E27FC236}">
                      <a16:creationId xmlns:a16="http://schemas.microsoft.com/office/drawing/2014/main" id="{BD7D2D9F-E64B-4FF8-B586-F6B450D77C6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3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5697" name="Line 241">
                  <a:extLst>
                    <a:ext uri="{FF2B5EF4-FFF2-40B4-BE49-F238E27FC236}">
                      <a16:creationId xmlns:a16="http://schemas.microsoft.com/office/drawing/2014/main" id="{A161966D-4A7F-4B62-9B81-CD0ADFF533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</p:grpSp>
        </p:grpSp>
        <p:grpSp>
          <p:nvGrpSpPr>
            <p:cNvPr id="25670" name="Group 242">
              <a:extLst>
                <a:ext uri="{FF2B5EF4-FFF2-40B4-BE49-F238E27FC236}">
                  <a16:creationId xmlns:a16="http://schemas.microsoft.com/office/drawing/2014/main" id="{71D13005-75F8-4229-916B-532700DD3D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0" y="2745"/>
              <a:ext cx="360" cy="175"/>
              <a:chOff x="3600" y="219"/>
              <a:chExt cx="360" cy="175"/>
            </a:xfrm>
          </p:grpSpPr>
          <p:sp>
            <p:nvSpPr>
              <p:cNvPr id="25675" name="Oval 243">
                <a:extLst>
                  <a:ext uri="{FF2B5EF4-FFF2-40B4-BE49-F238E27FC236}">
                    <a16:creationId xmlns:a16="http://schemas.microsoft.com/office/drawing/2014/main" id="{B442C363-AE12-477A-9411-8F6257AE9A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it-IT" altLang="it-IT" sz="2400">
                  <a:latin typeface="+mn-lt"/>
                </a:endParaRPr>
              </a:p>
            </p:txBody>
          </p:sp>
          <p:sp>
            <p:nvSpPr>
              <p:cNvPr id="25676" name="Line 244">
                <a:extLst>
                  <a:ext uri="{FF2B5EF4-FFF2-40B4-BE49-F238E27FC236}">
                    <a16:creationId xmlns:a16="http://schemas.microsoft.com/office/drawing/2014/main" id="{EB49E498-99FA-4AA5-85AC-83895515E6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5677" name="Line 245">
                <a:extLst>
                  <a:ext uri="{FF2B5EF4-FFF2-40B4-BE49-F238E27FC236}">
                    <a16:creationId xmlns:a16="http://schemas.microsoft.com/office/drawing/2014/main" id="{63A28FD0-B7EB-460A-8852-B08AC4AEC6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5678" name="Rectangle 246">
                <a:extLst>
                  <a:ext uri="{FF2B5EF4-FFF2-40B4-BE49-F238E27FC236}">
                    <a16:creationId xmlns:a16="http://schemas.microsoft.com/office/drawing/2014/main" id="{27CBA4BB-B242-4FEC-A584-852D678F26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defRPr/>
                </a:pPr>
                <a:endParaRPr lang="it-IT" altLang="it-IT" sz="2400">
                  <a:latin typeface="+mn-lt"/>
                </a:endParaRPr>
              </a:p>
            </p:txBody>
          </p:sp>
          <p:sp>
            <p:nvSpPr>
              <p:cNvPr id="25679" name="Oval 247">
                <a:extLst>
                  <a:ext uri="{FF2B5EF4-FFF2-40B4-BE49-F238E27FC236}">
                    <a16:creationId xmlns:a16="http://schemas.microsoft.com/office/drawing/2014/main" id="{9DBE9534-025A-40C4-B4F4-AA2913B84C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defRPr/>
                </a:pPr>
                <a:endParaRPr lang="it-IT" altLang="it-IT" sz="2400">
                  <a:latin typeface="+mn-lt"/>
                </a:endParaRPr>
              </a:p>
            </p:txBody>
          </p:sp>
          <p:grpSp>
            <p:nvGrpSpPr>
              <p:cNvPr id="25680" name="Group 248">
                <a:extLst>
                  <a:ext uri="{FF2B5EF4-FFF2-40B4-BE49-F238E27FC236}">
                    <a16:creationId xmlns:a16="http://schemas.microsoft.com/office/drawing/2014/main" id="{D787B063-B481-4AC2-B719-5B1191F7D9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5685" name="Line 249">
                  <a:extLst>
                    <a:ext uri="{FF2B5EF4-FFF2-40B4-BE49-F238E27FC236}">
                      <a16:creationId xmlns:a16="http://schemas.microsoft.com/office/drawing/2014/main" id="{E942CD2A-7517-4B62-8570-F96A536D94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6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5686" name="Line 250">
                  <a:extLst>
                    <a:ext uri="{FF2B5EF4-FFF2-40B4-BE49-F238E27FC236}">
                      <a16:creationId xmlns:a16="http://schemas.microsoft.com/office/drawing/2014/main" id="{062C6F6A-E5D7-4F93-94F2-C935CCAD9A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4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5687" name="Line 251">
                  <a:extLst>
                    <a:ext uri="{FF2B5EF4-FFF2-40B4-BE49-F238E27FC236}">
                      <a16:creationId xmlns:a16="http://schemas.microsoft.com/office/drawing/2014/main" id="{A0AD408F-4D15-41AF-AFEC-AB8C99694B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2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</p:grpSp>
          <p:grpSp>
            <p:nvGrpSpPr>
              <p:cNvPr id="25681" name="Group 252">
                <a:extLst>
                  <a:ext uri="{FF2B5EF4-FFF2-40B4-BE49-F238E27FC236}">
                    <a16:creationId xmlns:a16="http://schemas.microsoft.com/office/drawing/2014/main" id="{47BD3EA1-2CAA-4232-A230-1F79ED0B27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5682" name="Line 253">
                  <a:extLst>
                    <a:ext uri="{FF2B5EF4-FFF2-40B4-BE49-F238E27FC236}">
                      <a16:creationId xmlns:a16="http://schemas.microsoft.com/office/drawing/2014/main" id="{8A577474-28C2-4524-8F13-CE6F93A8B3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846" y="845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5683" name="Line 254">
                  <a:extLst>
                    <a:ext uri="{FF2B5EF4-FFF2-40B4-BE49-F238E27FC236}">
                      <a16:creationId xmlns:a16="http://schemas.microsoft.com/office/drawing/2014/main" id="{6EECFD5D-77E1-44C5-BC4F-C52BC922B4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  <p:sp>
              <p:nvSpPr>
                <p:cNvPr id="25684" name="Line 255">
                  <a:extLst>
                    <a:ext uri="{FF2B5EF4-FFF2-40B4-BE49-F238E27FC236}">
                      <a16:creationId xmlns:a16="http://schemas.microsoft.com/office/drawing/2014/main" id="{8ADC31BD-CA15-4ED2-A3B2-6304402F35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92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/>
                </a:p>
              </p:txBody>
            </p:sp>
          </p:grpSp>
        </p:grpSp>
        <p:sp>
          <p:nvSpPr>
            <p:cNvPr id="25671" name="Text Box 256">
              <a:extLst>
                <a:ext uri="{FF2B5EF4-FFF2-40B4-BE49-F238E27FC236}">
                  <a16:creationId xmlns:a16="http://schemas.microsoft.com/office/drawing/2014/main" id="{7801278C-231A-4194-855E-28BC4640BF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4" y="342"/>
              <a:ext cx="604" cy="30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r>
                <a:rPr lang="en-US" altLang="it-IT" sz="2000" dirty="0">
                  <a:latin typeface="+mn-lt"/>
                </a:rPr>
                <a:t>router</a:t>
              </a:r>
            </a:p>
          </p:txBody>
        </p:sp>
        <p:sp>
          <p:nvSpPr>
            <p:cNvPr id="25672" name="Text Box 257">
              <a:extLst>
                <a:ext uri="{FF2B5EF4-FFF2-40B4-BE49-F238E27FC236}">
                  <a16:creationId xmlns:a16="http://schemas.microsoft.com/office/drawing/2014/main" id="{B3E57447-6DC7-46A8-AAA5-80D3B31B3A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4" y="437"/>
              <a:ext cx="1021" cy="30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r>
                <a:rPr lang="en-US" altLang="it-IT" sz="2000">
                  <a:latin typeface="+mn-lt"/>
                </a:rPr>
                <a:t>workstation</a:t>
              </a:r>
            </a:p>
          </p:txBody>
        </p:sp>
        <p:sp>
          <p:nvSpPr>
            <p:cNvPr id="25673" name="Text Box 258">
              <a:extLst>
                <a:ext uri="{FF2B5EF4-FFF2-40B4-BE49-F238E27FC236}">
                  <a16:creationId xmlns:a16="http://schemas.microsoft.com/office/drawing/2014/main" id="{BD334598-20E1-46C6-A131-74178D9EEC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0" y="724"/>
              <a:ext cx="601" cy="30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r>
                <a:rPr lang="en-US" altLang="it-IT" sz="2000">
                  <a:latin typeface="+mn-lt"/>
                </a:rPr>
                <a:t>server</a:t>
              </a:r>
            </a:p>
          </p:txBody>
        </p:sp>
        <p:sp>
          <p:nvSpPr>
            <p:cNvPr id="25674" name="Text Box 259">
              <a:extLst>
                <a:ext uri="{FF2B5EF4-FFF2-40B4-BE49-F238E27FC236}">
                  <a16:creationId xmlns:a16="http://schemas.microsoft.com/office/drawing/2014/main" id="{98EE86CF-9556-40AE-B26C-CA64C17D07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0" y="864"/>
              <a:ext cx="652" cy="30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defRPr/>
              </a:pPr>
              <a:r>
                <a:rPr lang="en-US" altLang="it-IT" sz="2000">
                  <a:latin typeface="+mn-lt"/>
                </a:rPr>
                <a:t>mobile</a:t>
              </a:r>
            </a:p>
          </p:txBody>
        </p:sp>
      </p:grpSp>
      <p:sp>
        <p:nvSpPr>
          <p:cNvPr id="25607" name="Line 261">
            <a:extLst>
              <a:ext uri="{FF2B5EF4-FFF2-40B4-BE49-F238E27FC236}">
                <a16:creationId xmlns:a16="http://schemas.microsoft.com/office/drawing/2014/main" id="{F8F7E024-8A2F-49B5-A663-7BEF28A730E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72400" y="4827589"/>
            <a:ext cx="1588" cy="249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15157FDD-FB08-48B2-BE67-D473B907B3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8382000" cy="1143000"/>
          </a:xfrm>
        </p:spPr>
        <p:txBody>
          <a:bodyPr/>
          <a:lstStyle/>
          <a:p>
            <a:pPr eaLnBrk="1" hangingPunct="1"/>
            <a:r>
              <a:rPr lang="en-US" altLang="it-IT" sz="3600"/>
              <a:t>Vista di base su Internet</a:t>
            </a:r>
            <a:endParaRPr lang="en-US" altLang="it-IT"/>
          </a:p>
        </p:txBody>
      </p:sp>
      <p:sp>
        <p:nvSpPr>
          <p:cNvPr id="19461" name="Rectangle 3">
            <a:extLst>
              <a:ext uri="{FF2B5EF4-FFF2-40B4-BE49-F238E27FC236}">
                <a16:creationId xmlns:a16="http://schemas.microsoft.com/office/drawing/2014/main" id="{C590B379-4249-4AB6-8C30-31E70ECFEEF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828800" y="1371600"/>
            <a:ext cx="4419600" cy="4648200"/>
          </a:xfrm>
        </p:spPr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US" altLang="it-IT" sz="2400" i="1" dirty="0">
                <a:solidFill>
                  <a:srgbClr val="FF0000"/>
                </a:solidFill>
              </a:rPr>
              <a:t>I</a:t>
            </a:r>
            <a:r>
              <a:rPr lang="en-US" altLang="it-IT" sz="2400" b="1" i="1" dirty="0">
                <a:solidFill>
                  <a:srgbClr val="FF0000"/>
                </a:solidFill>
              </a:rPr>
              <a:t> </a:t>
            </a:r>
            <a:r>
              <a:rPr lang="en-US" altLang="it-IT" sz="2400" b="1" i="1" dirty="0" err="1">
                <a:solidFill>
                  <a:srgbClr val="FF0000"/>
                </a:solidFill>
              </a:rPr>
              <a:t>protocolli</a:t>
            </a:r>
            <a:r>
              <a:rPr lang="en-US" altLang="it-IT" sz="2400" dirty="0">
                <a:solidFill>
                  <a:srgbClr val="FF0000"/>
                </a:solidFill>
              </a:rPr>
              <a:t> </a:t>
            </a:r>
            <a:r>
              <a:rPr lang="en-US" altLang="it-IT" sz="2400" dirty="0" err="1"/>
              <a:t>specificano</a:t>
            </a:r>
            <a:r>
              <a:rPr lang="en-US" altLang="it-IT" sz="2400" dirty="0"/>
              <a:t> le </a:t>
            </a:r>
            <a:r>
              <a:rPr lang="en-US" altLang="it-IT" sz="2400" dirty="0" err="1"/>
              <a:t>modalità</a:t>
            </a:r>
            <a:r>
              <a:rPr lang="en-US" altLang="it-IT" sz="2400" dirty="0"/>
              <a:t> di </a:t>
            </a:r>
            <a:r>
              <a:rPr lang="en-US" altLang="it-IT" sz="2400" dirty="0" err="1"/>
              <a:t>invio</a:t>
            </a:r>
            <a:r>
              <a:rPr lang="en-US" altLang="it-IT" sz="2400" dirty="0"/>
              <a:t> e </a:t>
            </a:r>
            <a:r>
              <a:rPr lang="en-US" altLang="it-IT" sz="2400" dirty="0" err="1"/>
              <a:t>ricezione</a:t>
            </a:r>
            <a:r>
              <a:rPr lang="en-US" altLang="it-IT" sz="2400" dirty="0"/>
              <a:t> </a:t>
            </a:r>
            <a:r>
              <a:rPr lang="en-US" altLang="it-IT" sz="2400" dirty="0" err="1"/>
              <a:t>dei</a:t>
            </a:r>
            <a:r>
              <a:rPr lang="en-US" altLang="it-IT" sz="2400" dirty="0"/>
              <a:t> </a:t>
            </a:r>
            <a:r>
              <a:rPr lang="en-US" altLang="it-IT" sz="2400" b="1" dirty="0" err="1"/>
              <a:t>pacchetti</a:t>
            </a:r>
            <a:endParaRPr lang="en-US" altLang="it-IT" sz="2400" b="1" dirty="0"/>
          </a:p>
          <a:p>
            <a:pPr lvl="1">
              <a:defRPr/>
            </a:pPr>
            <a:r>
              <a:rPr lang="en-US" altLang="it-IT" sz="2000" dirty="0"/>
              <a:t>e.g., TCP, IP, HTTP, FTP,  PPP</a:t>
            </a:r>
          </a:p>
          <a:p>
            <a:pPr>
              <a:defRPr/>
            </a:pPr>
            <a:r>
              <a:rPr lang="en-US" altLang="it-IT" sz="2400" i="1" dirty="0">
                <a:solidFill>
                  <a:srgbClr val="FF0000"/>
                </a:solidFill>
              </a:rPr>
              <a:t>Internet: </a:t>
            </a:r>
            <a:r>
              <a:rPr lang="en-US" altLang="it-IT" sz="2400" dirty="0">
                <a:solidFill>
                  <a:srgbClr val="FF0000"/>
                </a:solidFill>
              </a:rPr>
              <a:t>“rete </a:t>
            </a:r>
            <a:r>
              <a:rPr lang="en-US" altLang="it-IT" sz="2400" dirty="0" err="1">
                <a:solidFill>
                  <a:srgbClr val="FF0000"/>
                </a:solidFill>
              </a:rPr>
              <a:t>delle</a:t>
            </a:r>
            <a:r>
              <a:rPr lang="en-US" altLang="it-IT" sz="2400" dirty="0">
                <a:solidFill>
                  <a:srgbClr val="FF0000"/>
                </a:solidFill>
              </a:rPr>
              <a:t> </a:t>
            </a:r>
            <a:r>
              <a:rPr lang="en-US" altLang="it-IT" sz="2400" dirty="0" err="1">
                <a:solidFill>
                  <a:srgbClr val="FF0000"/>
                </a:solidFill>
              </a:rPr>
              <a:t>reti</a:t>
            </a:r>
            <a:r>
              <a:rPr lang="en-US" altLang="it-IT" sz="2400" dirty="0">
                <a:solidFill>
                  <a:srgbClr val="FF0000"/>
                </a:solidFill>
              </a:rPr>
              <a:t>”</a:t>
            </a:r>
          </a:p>
          <a:p>
            <a:pPr lvl="1">
              <a:defRPr/>
            </a:pPr>
            <a:r>
              <a:rPr lang="en-US" altLang="it-IT" sz="2000" dirty="0" err="1"/>
              <a:t>più</a:t>
            </a:r>
            <a:r>
              <a:rPr lang="en-US" altLang="it-IT" sz="2000" dirty="0"/>
              <a:t> o </a:t>
            </a:r>
            <a:r>
              <a:rPr lang="en-US" altLang="it-IT" sz="2000" dirty="0" err="1"/>
              <a:t>meno</a:t>
            </a:r>
            <a:r>
              <a:rPr lang="en-US" altLang="it-IT" sz="2000" dirty="0"/>
              <a:t> </a:t>
            </a:r>
            <a:r>
              <a:rPr lang="en-US" altLang="it-IT" sz="2000" dirty="0" err="1"/>
              <a:t>gerarchica</a:t>
            </a:r>
            <a:endParaRPr lang="en-US" altLang="it-IT" sz="2000" dirty="0"/>
          </a:p>
          <a:p>
            <a:pPr lvl="1">
              <a:buNone/>
              <a:defRPr/>
            </a:pPr>
            <a:endParaRPr lang="en-US" altLang="it-IT" sz="2000" dirty="0"/>
          </a:p>
          <a:p>
            <a:pPr>
              <a:defRPr/>
            </a:pPr>
            <a:r>
              <a:rPr lang="en-US" altLang="it-IT" sz="2400" dirty="0" err="1"/>
              <a:t>Gli</a:t>
            </a:r>
            <a:r>
              <a:rPr lang="en-US" altLang="it-IT" sz="2400" dirty="0"/>
              <a:t> standard di Internet</a:t>
            </a:r>
          </a:p>
          <a:p>
            <a:pPr lvl="1">
              <a:defRPr/>
            </a:pPr>
            <a:r>
              <a:rPr lang="en-US" altLang="it-IT" sz="2000" b="1" dirty="0" err="1">
                <a:solidFill>
                  <a:srgbClr val="FF0000"/>
                </a:solidFill>
              </a:rPr>
              <a:t>RfC</a:t>
            </a:r>
            <a:r>
              <a:rPr lang="en-US" altLang="it-IT" sz="2000" dirty="0"/>
              <a:t>: Request for comments</a:t>
            </a:r>
          </a:p>
          <a:p>
            <a:pPr lvl="1">
              <a:defRPr/>
            </a:pPr>
            <a:r>
              <a:rPr lang="en-US" altLang="it-IT" sz="2000" dirty="0"/>
              <a:t>IETF: Internet Engineering Task Force</a:t>
            </a:r>
          </a:p>
          <a:p>
            <a:pPr lvl="1">
              <a:defRPr/>
            </a:pPr>
            <a:r>
              <a:rPr lang="en-US" altLang="it-IT" sz="2000" dirty="0"/>
              <a:t>W3C: WWW Consortium</a:t>
            </a:r>
          </a:p>
          <a:p>
            <a:pPr>
              <a:defRPr/>
            </a:pPr>
            <a:r>
              <a:rPr lang="en-US" altLang="it-IT" sz="2400" dirty="0"/>
              <a:t>Rete a </a:t>
            </a:r>
            <a:r>
              <a:rPr lang="en-US" altLang="it-IT" sz="2400" b="1" dirty="0" err="1"/>
              <a:t>commutazione</a:t>
            </a:r>
            <a:r>
              <a:rPr lang="en-US" altLang="it-IT" sz="2400" b="1" dirty="0"/>
              <a:t> di </a:t>
            </a:r>
            <a:r>
              <a:rPr lang="en-US" altLang="it-IT" sz="2400" b="1" dirty="0" err="1"/>
              <a:t>pacchetto</a:t>
            </a:r>
            <a:endParaRPr lang="en-US" altLang="it-IT" b="1" dirty="0"/>
          </a:p>
        </p:txBody>
      </p:sp>
      <p:sp>
        <p:nvSpPr>
          <p:cNvPr id="258" name="Segnaposto piè di pagina 5">
            <a:extLst>
              <a:ext uri="{FF2B5EF4-FFF2-40B4-BE49-F238E27FC236}">
                <a16:creationId xmlns:a16="http://schemas.microsoft.com/office/drawing/2014/main" id="{E707F8B5-EC76-49EE-8888-7F915F341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Introduction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27653" name="Segnaposto numero diapositiva 6">
            <a:extLst>
              <a:ext uri="{FF2B5EF4-FFF2-40B4-BE49-F238E27FC236}">
                <a16:creationId xmlns:a16="http://schemas.microsoft.com/office/drawing/2014/main" id="{B9046754-CFDD-4F90-9AFA-5443AC1056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/>
            <a:r>
              <a:rPr lang="en-US" altLang="it-IT" sz="1400">
                <a:latin typeface="Times New Roman" panose="02020603050405020304" pitchFamily="18" charset="0"/>
                <a:cs typeface="Arial" panose="020B0604020202020204" pitchFamily="34" charset="0"/>
              </a:rPr>
              <a:t>1-</a:t>
            </a:r>
            <a:fld id="{306565FA-C555-4331-9E0D-152FD86EB471}" type="slidenum">
              <a:rPr lang="en-US" altLang="it-IT" sz="1400">
                <a:latin typeface="Times New Roman" panose="02020603050405020304" pitchFamily="18" charset="0"/>
                <a:cs typeface="Arial" panose="020B0604020202020204" pitchFamily="34" charset="0"/>
              </a:rPr>
              <a:pPr eaLnBrk="0" hangingPunct="0"/>
              <a:t>8</a:t>
            </a:fld>
            <a:endParaRPr lang="en-US" altLang="it-IT" sz="1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654" name="Freeform 6">
            <a:extLst>
              <a:ext uri="{FF2B5EF4-FFF2-40B4-BE49-F238E27FC236}">
                <a16:creationId xmlns:a16="http://schemas.microsoft.com/office/drawing/2014/main" id="{4ABEA38B-2771-4E62-AB02-7B7A88A91BD7}"/>
              </a:ext>
            </a:extLst>
          </p:cNvPr>
          <p:cNvSpPr>
            <a:spLocks/>
          </p:cNvSpPr>
          <p:nvPr/>
        </p:nvSpPr>
        <p:spPr bwMode="auto">
          <a:xfrm>
            <a:off x="8321675" y="2647951"/>
            <a:ext cx="1798638" cy="1674813"/>
          </a:xfrm>
          <a:custGeom>
            <a:avLst/>
            <a:gdLst>
              <a:gd name="T0" fmla="*/ 2147483646 w 1292"/>
              <a:gd name="T1" fmla="*/ 2147483646 h 1255"/>
              <a:gd name="T2" fmla="*/ 2147483646 w 1292"/>
              <a:gd name="T3" fmla="*/ 2147483646 h 1255"/>
              <a:gd name="T4" fmla="*/ 2147483646 w 1292"/>
              <a:gd name="T5" fmla="*/ 2147483646 h 1255"/>
              <a:gd name="T6" fmla="*/ 2147483646 w 1292"/>
              <a:gd name="T7" fmla="*/ 2147483646 h 1255"/>
              <a:gd name="T8" fmla="*/ 2147483646 w 1292"/>
              <a:gd name="T9" fmla="*/ 2147483646 h 1255"/>
              <a:gd name="T10" fmla="*/ 2147483646 w 1292"/>
              <a:gd name="T11" fmla="*/ 2147483646 h 1255"/>
              <a:gd name="T12" fmla="*/ 2147483646 w 1292"/>
              <a:gd name="T13" fmla="*/ 2147483646 h 1255"/>
              <a:gd name="T14" fmla="*/ 2147483646 w 1292"/>
              <a:gd name="T15" fmla="*/ 2147483646 h 1255"/>
              <a:gd name="T16" fmla="*/ 2147483646 w 1292"/>
              <a:gd name="T17" fmla="*/ 2147483646 h 1255"/>
              <a:gd name="T18" fmla="*/ 2147483646 w 1292"/>
              <a:gd name="T19" fmla="*/ 2147483646 h 1255"/>
              <a:gd name="T20" fmla="*/ 2147483646 w 1292"/>
              <a:gd name="T21" fmla="*/ 2147483646 h 1255"/>
              <a:gd name="T22" fmla="*/ 2147483646 w 1292"/>
              <a:gd name="T23" fmla="*/ 2147483646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7655" name="Freeform 7">
            <a:extLst>
              <a:ext uri="{FF2B5EF4-FFF2-40B4-BE49-F238E27FC236}">
                <a16:creationId xmlns:a16="http://schemas.microsoft.com/office/drawing/2014/main" id="{803EE00E-38E8-4AD1-B6BA-35FE56B724C6}"/>
              </a:ext>
            </a:extLst>
          </p:cNvPr>
          <p:cNvSpPr>
            <a:spLocks/>
          </p:cNvSpPr>
          <p:nvPr/>
        </p:nvSpPr>
        <p:spPr bwMode="auto">
          <a:xfrm>
            <a:off x="6442075" y="2505075"/>
            <a:ext cx="1866900" cy="1589088"/>
          </a:xfrm>
          <a:custGeom>
            <a:avLst/>
            <a:gdLst>
              <a:gd name="T0" fmla="*/ 2147483646 w 1340"/>
              <a:gd name="T1" fmla="*/ 2147483646 h 1191"/>
              <a:gd name="T2" fmla="*/ 2147483646 w 1340"/>
              <a:gd name="T3" fmla="*/ 2147483646 h 1191"/>
              <a:gd name="T4" fmla="*/ 2147483646 w 1340"/>
              <a:gd name="T5" fmla="*/ 2147483646 h 1191"/>
              <a:gd name="T6" fmla="*/ 2147483646 w 1340"/>
              <a:gd name="T7" fmla="*/ 2147483646 h 1191"/>
              <a:gd name="T8" fmla="*/ 2147483646 w 1340"/>
              <a:gd name="T9" fmla="*/ 2147483646 h 1191"/>
              <a:gd name="T10" fmla="*/ 2147483646 w 1340"/>
              <a:gd name="T11" fmla="*/ 2147483646 h 1191"/>
              <a:gd name="T12" fmla="*/ 2147483646 w 1340"/>
              <a:gd name="T13" fmla="*/ 2147483646 h 1191"/>
              <a:gd name="T14" fmla="*/ 2147483646 w 1340"/>
              <a:gd name="T15" fmla="*/ 2147483646 h 1191"/>
              <a:gd name="T16" fmla="*/ 2147483646 w 1340"/>
              <a:gd name="T17" fmla="*/ 2147483646 h 1191"/>
              <a:gd name="T18" fmla="*/ 2147483646 w 1340"/>
              <a:gd name="T19" fmla="*/ 2147483646 h 1191"/>
              <a:gd name="T20" fmla="*/ 2147483646 w 1340"/>
              <a:gd name="T21" fmla="*/ 2147483646 h 1191"/>
              <a:gd name="T22" fmla="*/ 2147483646 w 1340"/>
              <a:gd name="T23" fmla="*/ 2147483646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40"/>
              <a:gd name="T37" fmla="*/ 0 h 1191"/>
              <a:gd name="T38" fmla="*/ 1340 w 1340"/>
              <a:gd name="T39" fmla="*/ 1191 h 119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7656" name="Freeform 8">
            <a:extLst>
              <a:ext uri="{FF2B5EF4-FFF2-40B4-BE49-F238E27FC236}">
                <a16:creationId xmlns:a16="http://schemas.microsoft.com/office/drawing/2014/main" id="{34F248EB-1081-4B6C-9215-622F50256F90}"/>
              </a:ext>
            </a:extLst>
          </p:cNvPr>
          <p:cNvSpPr>
            <a:spLocks/>
          </p:cNvSpPr>
          <p:nvPr/>
        </p:nvSpPr>
        <p:spPr bwMode="auto">
          <a:xfrm>
            <a:off x="6810376" y="3956051"/>
            <a:ext cx="2974975" cy="2219325"/>
          </a:xfrm>
          <a:custGeom>
            <a:avLst/>
            <a:gdLst>
              <a:gd name="T0" fmla="*/ 2147483646 w 2135"/>
              <a:gd name="T1" fmla="*/ 2147483646 h 1662"/>
              <a:gd name="T2" fmla="*/ 2147483646 w 2135"/>
              <a:gd name="T3" fmla="*/ 2147483646 h 1662"/>
              <a:gd name="T4" fmla="*/ 2147483646 w 2135"/>
              <a:gd name="T5" fmla="*/ 2147483646 h 1662"/>
              <a:gd name="T6" fmla="*/ 2147483646 w 2135"/>
              <a:gd name="T7" fmla="*/ 2147483646 h 1662"/>
              <a:gd name="T8" fmla="*/ 2147483646 w 2135"/>
              <a:gd name="T9" fmla="*/ 2147483646 h 1662"/>
              <a:gd name="T10" fmla="*/ 2147483646 w 2135"/>
              <a:gd name="T11" fmla="*/ 2147483646 h 1662"/>
              <a:gd name="T12" fmla="*/ 2147483646 w 2135"/>
              <a:gd name="T13" fmla="*/ 2147483646 h 1662"/>
              <a:gd name="T14" fmla="*/ 2147483646 w 2135"/>
              <a:gd name="T15" fmla="*/ 2147483646 h 1662"/>
              <a:gd name="T16" fmla="*/ 2147483646 w 2135"/>
              <a:gd name="T17" fmla="*/ 2147483646 h 1662"/>
              <a:gd name="T18" fmla="*/ 2147483646 w 2135"/>
              <a:gd name="T19" fmla="*/ 2147483646 h 1662"/>
              <a:gd name="T20" fmla="*/ 2147483646 w 2135"/>
              <a:gd name="T21" fmla="*/ 2147483646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27657" name="Group 9">
            <a:extLst>
              <a:ext uri="{FF2B5EF4-FFF2-40B4-BE49-F238E27FC236}">
                <a16:creationId xmlns:a16="http://schemas.microsoft.com/office/drawing/2014/main" id="{087FFE12-8466-4E59-ACD7-DD60AE2FBC02}"/>
              </a:ext>
            </a:extLst>
          </p:cNvPr>
          <p:cNvGrpSpPr>
            <a:grpSpLocks/>
          </p:cNvGrpSpPr>
          <p:nvPr/>
        </p:nvGrpSpPr>
        <p:grpSpPr bwMode="auto">
          <a:xfrm>
            <a:off x="6559551" y="2640014"/>
            <a:ext cx="733425" cy="319087"/>
            <a:chOff x="3552" y="246"/>
            <a:chExt cx="527" cy="248"/>
          </a:xfrm>
        </p:grpSpPr>
        <p:graphicFrame>
          <p:nvGraphicFramePr>
            <p:cNvPr id="27905" name="Object 10">
              <a:extLst>
                <a:ext uri="{FF2B5EF4-FFF2-40B4-BE49-F238E27FC236}">
                  <a16:creationId xmlns:a16="http://schemas.microsoft.com/office/drawing/2014/main" id="{62EF217A-02CC-449F-B2B2-90B37AFBA85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52" y="246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2" name="Clip" r:id="rId4" imgW="1307263" imgH="1084139" progId="">
                    <p:embed/>
                  </p:oleObj>
                </mc:Choice>
                <mc:Fallback>
                  <p:oleObj name="Clip" r:id="rId4" imgW="1307263" imgH="1084139" progId="">
                    <p:embed/>
                    <p:pic>
                      <p:nvPicPr>
                        <p:cNvPr id="27905" name="Object 10">
                          <a:extLst>
                            <a:ext uri="{FF2B5EF4-FFF2-40B4-BE49-F238E27FC236}">
                              <a16:creationId xmlns:a16="http://schemas.microsoft.com/office/drawing/2014/main" id="{62EF217A-02CC-449F-B2B2-90B37AFBA85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246"/>
                          <a:ext cx="29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906" name="Object 11">
              <a:extLst>
                <a:ext uri="{FF2B5EF4-FFF2-40B4-BE49-F238E27FC236}">
                  <a16:creationId xmlns:a16="http://schemas.microsoft.com/office/drawing/2014/main" id="{C99BEF4F-54A0-4D1D-84F0-D7FE1FF3F07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78" y="338"/>
            <a:ext cx="201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3" name="Clip" r:id="rId6" imgW="681706" imgH="480401" progId="">
                    <p:embed/>
                  </p:oleObj>
                </mc:Choice>
                <mc:Fallback>
                  <p:oleObj name="Clip" r:id="rId6" imgW="681706" imgH="480401" progId="">
                    <p:embed/>
                    <p:pic>
                      <p:nvPicPr>
                        <p:cNvPr id="27906" name="Object 11">
                          <a:extLst>
                            <a:ext uri="{FF2B5EF4-FFF2-40B4-BE49-F238E27FC236}">
                              <a16:creationId xmlns:a16="http://schemas.microsoft.com/office/drawing/2014/main" id="{C99BEF4F-54A0-4D1D-84F0-D7FE1FF3F07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8" y="338"/>
                          <a:ext cx="201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907" name="Line 12">
              <a:extLst>
                <a:ext uri="{FF2B5EF4-FFF2-40B4-BE49-F238E27FC236}">
                  <a16:creationId xmlns:a16="http://schemas.microsoft.com/office/drawing/2014/main" id="{3455F5DC-52AF-47DF-85DF-FA1ED5A8BB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4" y="434"/>
              <a:ext cx="8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7658" name="Group 13">
            <a:extLst>
              <a:ext uri="{FF2B5EF4-FFF2-40B4-BE49-F238E27FC236}">
                <a16:creationId xmlns:a16="http://schemas.microsoft.com/office/drawing/2014/main" id="{69E79D5B-10B9-455E-BD47-201C86CF757A}"/>
              </a:ext>
            </a:extLst>
          </p:cNvPr>
          <p:cNvGrpSpPr>
            <a:grpSpLocks/>
          </p:cNvGrpSpPr>
          <p:nvPr/>
        </p:nvGrpSpPr>
        <p:grpSpPr bwMode="auto">
          <a:xfrm>
            <a:off x="6559551" y="3235325"/>
            <a:ext cx="733425" cy="319088"/>
            <a:chOff x="3552" y="246"/>
            <a:chExt cx="527" cy="248"/>
          </a:xfrm>
        </p:grpSpPr>
        <p:graphicFrame>
          <p:nvGraphicFramePr>
            <p:cNvPr id="27902" name="Object 14">
              <a:extLst>
                <a:ext uri="{FF2B5EF4-FFF2-40B4-BE49-F238E27FC236}">
                  <a16:creationId xmlns:a16="http://schemas.microsoft.com/office/drawing/2014/main" id="{164B9C87-4303-40B0-AE5F-A695AB16F55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552" y="246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4" name="Clip" r:id="rId8" imgW="1307263" imgH="1084139" progId="">
                    <p:embed/>
                  </p:oleObj>
                </mc:Choice>
                <mc:Fallback>
                  <p:oleObj name="Clip" r:id="rId8" imgW="1307263" imgH="1084139" progId="">
                    <p:embed/>
                    <p:pic>
                      <p:nvPicPr>
                        <p:cNvPr id="27902" name="Object 14">
                          <a:extLst>
                            <a:ext uri="{FF2B5EF4-FFF2-40B4-BE49-F238E27FC236}">
                              <a16:creationId xmlns:a16="http://schemas.microsoft.com/office/drawing/2014/main" id="{164B9C87-4303-40B0-AE5F-A695AB16F55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246"/>
                          <a:ext cx="29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903" name="Object 15">
              <a:extLst>
                <a:ext uri="{FF2B5EF4-FFF2-40B4-BE49-F238E27FC236}">
                  <a16:creationId xmlns:a16="http://schemas.microsoft.com/office/drawing/2014/main" id="{880DC806-3FC8-498F-BAC3-567BF8F1544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878" y="338"/>
            <a:ext cx="201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5" name="Clip" r:id="rId9" imgW="681706" imgH="480401" progId="">
                    <p:embed/>
                  </p:oleObj>
                </mc:Choice>
                <mc:Fallback>
                  <p:oleObj name="Clip" r:id="rId9" imgW="681706" imgH="480401" progId="">
                    <p:embed/>
                    <p:pic>
                      <p:nvPicPr>
                        <p:cNvPr id="27903" name="Object 15">
                          <a:extLst>
                            <a:ext uri="{FF2B5EF4-FFF2-40B4-BE49-F238E27FC236}">
                              <a16:creationId xmlns:a16="http://schemas.microsoft.com/office/drawing/2014/main" id="{880DC806-3FC8-498F-BAC3-567BF8F1544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8" y="338"/>
                          <a:ext cx="201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904" name="Line 16">
              <a:extLst>
                <a:ext uri="{FF2B5EF4-FFF2-40B4-BE49-F238E27FC236}">
                  <a16:creationId xmlns:a16="http://schemas.microsoft.com/office/drawing/2014/main" id="{ECBF45C0-D8D9-43D3-BD57-00D1C802CA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4" y="434"/>
              <a:ext cx="8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7659" name="Group 17">
            <a:extLst>
              <a:ext uri="{FF2B5EF4-FFF2-40B4-BE49-F238E27FC236}">
                <a16:creationId xmlns:a16="http://schemas.microsoft.com/office/drawing/2014/main" id="{E5221907-5B4C-44DB-8A96-440AC4188AC5}"/>
              </a:ext>
            </a:extLst>
          </p:cNvPr>
          <p:cNvGrpSpPr>
            <a:grpSpLocks/>
          </p:cNvGrpSpPr>
          <p:nvPr/>
        </p:nvGrpSpPr>
        <p:grpSpPr bwMode="auto">
          <a:xfrm>
            <a:off x="6935788" y="3022601"/>
            <a:ext cx="69850" cy="214313"/>
            <a:chOff x="3842" y="406"/>
            <a:chExt cx="51" cy="167"/>
          </a:xfrm>
        </p:grpSpPr>
        <p:sp>
          <p:nvSpPr>
            <p:cNvPr id="19707" name="Oval 18">
              <a:extLst>
                <a:ext uri="{FF2B5EF4-FFF2-40B4-BE49-F238E27FC236}">
                  <a16:creationId xmlns:a16="http://schemas.microsoft.com/office/drawing/2014/main" id="{96469C63-452F-48DE-A637-604ECEE14A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2" y="406"/>
              <a:ext cx="48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19708" name="Oval 19">
              <a:extLst>
                <a:ext uri="{FF2B5EF4-FFF2-40B4-BE49-F238E27FC236}">
                  <a16:creationId xmlns:a16="http://schemas.microsoft.com/office/drawing/2014/main" id="{1BCBE82D-7BC3-4857-93C1-3919C40F08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4" y="467"/>
              <a:ext cx="45" cy="4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19709" name="Oval 20">
              <a:extLst>
                <a:ext uri="{FF2B5EF4-FFF2-40B4-BE49-F238E27FC236}">
                  <a16:creationId xmlns:a16="http://schemas.microsoft.com/office/drawing/2014/main" id="{3E854483-C1E1-49CA-898B-B0E3F6AA2B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5" y="526"/>
              <a:ext cx="48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latin typeface="+mn-lt"/>
              </a:endParaRPr>
            </a:p>
          </p:txBody>
        </p:sp>
      </p:grpSp>
      <p:grpSp>
        <p:nvGrpSpPr>
          <p:cNvPr id="27660" name="Group 21">
            <a:extLst>
              <a:ext uri="{FF2B5EF4-FFF2-40B4-BE49-F238E27FC236}">
                <a16:creationId xmlns:a16="http://schemas.microsoft.com/office/drawing/2014/main" id="{748B35E1-3519-47F8-B2A8-961C705D5602}"/>
              </a:ext>
            </a:extLst>
          </p:cNvPr>
          <p:cNvGrpSpPr>
            <a:grpSpLocks/>
          </p:cNvGrpSpPr>
          <p:nvPr/>
        </p:nvGrpSpPr>
        <p:grpSpPr bwMode="auto">
          <a:xfrm>
            <a:off x="7405688" y="3525839"/>
            <a:ext cx="209550" cy="395287"/>
            <a:chOff x="4180" y="783"/>
            <a:chExt cx="150" cy="307"/>
          </a:xfrm>
        </p:grpSpPr>
        <p:sp>
          <p:nvSpPr>
            <p:cNvPr id="19699" name="AutoShape 22">
              <a:extLst>
                <a:ext uri="{FF2B5EF4-FFF2-40B4-BE49-F238E27FC236}">
                  <a16:creationId xmlns:a16="http://schemas.microsoft.com/office/drawing/2014/main" id="{8ACFF342-2903-49CF-886F-D6804CF1E2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8"/>
              <a:ext cx="150" cy="72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19700" name="Rectangle 23">
              <a:extLst>
                <a:ext uri="{FF2B5EF4-FFF2-40B4-BE49-F238E27FC236}">
                  <a16:creationId xmlns:a16="http://schemas.microsoft.com/office/drawing/2014/main" id="{8F79E8A3-7496-4F1F-B7B3-892530DA70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3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19701" name="Rectangle 24">
              <a:extLst>
                <a:ext uri="{FF2B5EF4-FFF2-40B4-BE49-F238E27FC236}">
                  <a16:creationId xmlns:a16="http://schemas.microsoft.com/office/drawing/2014/main" id="{D6C72C43-FA6D-4A4A-89A2-7DF881284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4" cy="235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19702" name="AutoShape 25">
              <a:extLst>
                <a:ext uri="{FF2B5EF4-FFF2-40B4-BE49-F238E27FC236}">
                  <a16:creationId xmlns:a16="http://schemas.microsoft.com/office/drawing/2014/main" id="{77FCBD09-7B5B-4815-9A7A-CC6D72D1B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2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27895" name="Line 26">
              <a:extLst>
                <a:ext uri="{FF2B5EF4-FFF2-40B4-BE49-F238E27FC236}">
                  <a16:creationId xmlns:a16="http://schemas.microsoft.com/office/drawing/2014/main" id="{E636E4E6-EB07-4B2F-9797-0B0E28F158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896" name="Line 27">
              <a:extLst>
                <a:ext uri="{FF2B5EF4-FFF2-40B4-BE49-F238E27FC236}">
                  <a16:creationId xmlns:a16="http://schemas.microsoft.com/office/drawing/2014/main" id="{E97F5197-D577-401E-BFD3-0EC63DEBA1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705" name="Rectangle 28">
              <a:extLst>
                <a:ext uri="{FF2B5EF4-FFF2-40B4-BE49-F238E27FC236}">
                  <a16:creationId xmlns:a16="http://schemas.microsoft.com/office/drawing/2014/main" id="{4CCD24AA-5112-4005-A61E-B2A82AFA0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2" y="883"/>
              <a:ext cx="64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19706" name="Rectangle 29">
              <a:extLst>
                <a:ext uri="{FF2B5EF4-FFF2-40B4-BE49-F238E27FC236}">
                  <a16:creationId xmlns:a16="http://schemas.microsoft.com/office/drawing/2014/main" id="{166DCFBC-2BA8-48DB-8CF7-F18AFFD4A8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9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latin typeface="+mn-lt"/>
              </a:endParaRPr>
            </a:p>
          </p:txBody>
        </p:sp>
      </p:grpSp>
      <p:grpSp>
        <p:nvGrpSpPr>
          <p:cNvPr id="27661" name="Group 30">
            <a:extLst>
              <a:ext uri="{FF2B5EF4-FFF2-40B4-BE49-F238E27FC236}">
                <a16:creationId xmlns:a16="http://schemas.microsoft.com/office/drawing/2014/main" id="{F1F25B91-1E9F-4699-BFDA-53B98DE63FC0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7718426" y="3603626"/>
            <a:ext cx="80963" cy="233363"/>
            <a:chOff x="3842" y="406"/>
            <a:chExt cx="51" cy="167"/>
          </a:xfrm>
        </p:grpSpPr>
        <p:sp>
          <p:nvSpPr>
            <p:cNvPr id="19696" name="Oval 31">
              <a:extLst>
                <a:ext uri="{FF2B5EF4-FFF2-40B4-BE49-F238E27FC236}">
                  <a16:creationId xmlns:a16="http://schemas.microsoft.com/office/drawing/2014/main" id="{EE0E6C3A-7910-4B75-9967-E5B7540EC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19697" name="Oval 32">
              <a:extLst>
                <a:ext uri="{FF2B5EF4-FFF2-40B4-BE49-F238E27FC236}">
                  <a16:creationId xmlns:a16="http://schemas.microsoft.com/office/drawing/2014/main" id="{D8AA7B2A-0D2F-466C-811A-7931761173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19698" name="Oval 33">
              <a:extLst>
                <a:ext uri="{FF2B5EF4-FFF2-40B4-BE49-F238E27FC236}">
                  <a16:creationId xmlns:a16="http://schemas.microsoft.com/office/drawing/2014/main" id="{8FA450E7-D6BC-49EC-B6A0-BC7053792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latin typeface="+mn-lt"/>
              </a:endParaRPr>
            </a:p>
          </p:txBody>
        </p:sp>
      </p:grpSp>
      <p:sp>
        <p:nvSpPr>
          <p:cNvPr id="27662" name="Line 34">
            <a:extLst>
              <a:ext uri="{FF2B5EF4-FFF2-40B4-BE49-F238E27FC236}">
                <a16:creationId xmlns:a16="http://schemas.microsoft.com/office/drawing/2014/main" id="{936ACDEA-DC85-415B-B41C-C44F0EDDB181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2213" y="3433764"/>
            <a:ext cx="4953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7663" name="Line 35">
            <a:extLst>
              <a:ext uri="{FF2B5EF4-FFF2-40B4-BE49-F238E27FC236}">
                <a16:creationId xmlns:a16="http://schemas.microsoft.com/office/drawing/2014/main" id="{7527E653-2C30-4214-8EB6-0C71693C3D80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5389" y="3430588"/>
            <a:ext cx="1587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7664" name="Line 36">
            <a:extLst>
              <a:ext uri="{FF2B5EF4-FFF2-40B4-BE49-F238E27FC236}">
                <a16:creationId xmlns:a16="http://schemas.microsoft.com/office/drawing/2014/main" id="{EC72559D-52AD-492C-B372-61BAC00F5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8040689" y="3429000"/>
            <a:ext cx="1587" cy="82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7665" name="Line 37">
            <a:extLst>
              <a:ext uri="{FF2B5EF4-FFF2-40B4-BE49-F238E27FC236}">
                <a16:creationId xmlns:a16="http://schemas.microsoft.com/office/drawing/2014/main" id="{5035436A-4CAB-4569-A8E6-8A36615E24B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42176" y="2894013"/>
            <a:ext cx="288925" cy="265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7666" name="Line 38">
            <a:extLst>
              <a:ext uri="{FF2B5EF4-FFF2-40B4-BE49-F238E27FC236}">
                <a16:creationId xmlns:a16="http://schemas.microsoft.com/office/drawing/2014/main" id="{B68100DA-766D-4306-8DDD-30762CC5EC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54876" y="3179763"/>
            <a:ext cx="276225" cy="33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7667" name="Line 39">
            <a:extLst>
              <a:ext uri="{FF2B5EF4-FFF2-40B4-BE49-F238E27FC236}">
                <a16:creationId xmlns:a16="http://schemas.microsoft.com/office/drawing/2014/main" id="{CD86E985-2968-4C0E-9E05-D22FECD3894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81925" y="3265488"/>
            <a:ext cx="1588" cy="163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27668" name="Group 40">
            <a:extLst>
              <a:ext uri="{FF2B5EF4-FFF2-40B4-BE49-F238E27FC236}">
                <a16:creationId xmlns:a16="http://schemas.microsoft.com/office/drawing/2014/main" id="{C30C4C65-A3D0-434D-89FA-D5B0E2B294AE}"/>
              </a:ext>
            </a:extLst>
          </p:cNvPr>
          <p:cNvGrpSpPr>
            <a:grpSpLocks/>
          </p:cNvGrpSpPr>
          <p:nvPr/>
        </p:nvGrpSpPr>
        <p:grpSpPr bwMode="auto">
          <a:xfrm>
            <a:off x="7910513" y="3513139"/>
            <a:ext cx="209550" cy="395287"/>
            <a:chOff x="4180" y="783"/>
            <a:chExt cx="150" cy="307"/>
          </a:xfrm>
        </p:grpSpPr>
        <p:sp>
          <p:nvSpPr>
            <p:cNvPr id="19688" name="AutoShape 41">
              <a:extLst>
                <a:ext uri="{FF2B5EF4-FFF2-40B4-BE49-F238E27FC236}">
                  <a16:creationId xmlns:a16="http://schemas.microsoft.com/office/drawing/2014/main" id="{6AA3202F-EC84-4715-897D-77DC2A45D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8"/>
              <a:ext cx="150" cy="72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19689" name="Rectangle 42">
              <a:extLst>
                <a:ext uri="{FF2B5EF4-FFF2-40B4-BE49-F238E27FC236}">
                  <a16:creationId xmlns:a16="http://schemas.microsoft.com/office/drawing/2014/main" id="{37EB8615-BD6A-4861-9D72-F0CE2617B3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3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19690" name="Rectangle 43">
              <a:extLst>
                <a:ext uri="{FF2B5EF4-FFF2-40B4-BE49-F238E27FC236}">
                  <a16:creationId xmlns:a16="http://schemas.microsoft.com/office/drawing/2014/main" id="{D3CD50F3-A636-4843-B877-3F39557640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4" cy="235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19691" name="AutoShape 44">
              <a:extLst>
                <a:ext uri="{FF2B5EF4-FFF2-40B4-BE49-F238E27FC236}">
                  <a16:creationId xmlns:a16="http://schemas.microsoft.com/office/drawing/2014/main" id="{E6FB2684-5585-4CA3-B4EA-7465A0FEDC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2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27884" name="Line 45">
              <a:extLst>
                <a:ext uri="{FF2B5EF4-FFF2-40B4-BE49-F238E27FC236}">
                  <a16:creationId xmlns:a16="http://schemas.microsoft.com/office/drawing/2014/main" id="{78362DAA-5762-4A54-9171-8C78485EBB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885" name="Line 46">
              <a:extLst>
                <a:ext uri="{FF2B5EF4-FFF2-40B4-BE49-F238E27FC236}">
                  <a16:creationId xmlns:a16="http://schemas.microsoft.com/office/drawing/2014/main" id="{A7917769-F2FC-4C52-9BC6-C31D68A567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694" name="Rectangle 47">
              <a:extLst>
                <a:ext uri="{FF2B5EF4-FFF2-40B4-BE49-F238E27FC236}">
                  <a16:creationId xmlns:a16="http://schemas.microsoft.com/office/drawing/2014/main" id="{96E4DB9B-A559-4550-9701-5CE18D416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2" y="883"/>
              <a:ext cx="64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19695" name="Rectangle 48">
              <a:extLst>
                <a:ext uri="{FF2B5EF4-FFF2-40B4-BE49-F238E27FC236}">
                  <a16:creationId xmlns:a16="http://schemas.microsoft.com/office/drawing/2014/main" id="{FE6EDD75-2B5D-4922-91D4-D7AB51CB6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9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latin typeface="+mn-lt"/>
              </a:endParaRPr>
            </a:p>
          </p:txBody>
        </p:sp>
      </p:grpSp>
      <p:grpSp>
        <p:nvGrpSpPr>
          <p:cNvPr id="27669" name="Group 49">
            <a:extLst>
              <a:ext uri="{FF2B5EF4-FFF2-40B4-BE49-F238E27FC236}">
                <a16:creationId xmlns:a16="http://schemas.microsoft.com/office/drawing/2014/main" id="{2B84C939-3154-40C9-B0A8-405406C516E4}"/>
              </a:ext>
            </a:extLst>
          </p:cNvPr>
          <p:cNvGrpSpPr>
            <a:grpSpLocks/>
          </p:cNvGrpSpPr>
          <p:nvPr/>
        </p:nvGrpSpPr>
        <p:grpSpPr bwMode="auto">
          <a:xfrm>
            <a:off x="6943726" y="4122738"/>
            <a:ext cx="479425" cy="925512"/>
            <a:chOff x="3314" y="1248"/>
            <a:chExt cx="344" cy="694"/>
          </a:xfrm>
        </p:grpSpPr>
        <p:graphicFrame>
          <p:nvGraphicFramePr>
            <p:cNvPr id="27871" name="Object 50">
              <a:extLst>
                <a:ext uri="{FF2B5EF4-FFF2-40B4-BE49-F238E27FC236}">
                  <a16:creationId xmlns:a16="http://schemas.microsoft.com/office/drawing/2014/main" id="{645A8AD9-68F2-4CFE-B8F1-70488B83827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14" y="1248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6" name="Clip" r:id="rId10" imgW="1307263" imgH="1084139" progId="">
                    <p:embed/>
                  </p:oleObj>
                </mc:Choice>
                <mc:Fallback>
                  <p:oleObj name="Clip" r:id="rId10" imgW="1307263" imgH="1084139" progId="">
                    <p:embed/>
                    <p:pic>
                      <p:nvPicPr>
                        <p:cNvPr id="27871" name="Object 50">
                          <a:extLst>
                            <a:ext uri="{FF2B5EF4-FFF2-40B4-BE49-F238E27FC236}">
                              <a16:creationId xmlns:a16="http://schemas.microsoft.com/office/drawing/2014/main" id="{645A8AD9-68F2-4CFE-B8F1-70488B83827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4" y="1248"/>
                          <a:ext cx="29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872" name="Line 51">
              <a:extLst>
                <a:ext uri="{FF2B5EF4-FFF2-40B4-BE49-F238E27FC236}">
                  <a16:creationId xmlns:a16="http://schemas.microsoft.com/office/drawing/2014/main" id="{E9DB291D-6079-4F87-AF05-CC78916540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06" y="1433"/>
              <a:ext cx="5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aphicFrame>
          <p:nvGraphicFramePr>
            <p:cNvPr id="27873" name="Object 52">
              <a:extLst>
                <a:ext uri="{FF2B5EF4-FFF2-40B4-BE49-F238E27FC236}">
                  <a16:creationId xmlns:a16="http://schemas.microsoft.com/office/drawing/2014/main" id="{10A11252-DD7D-4D85-BAD8-AB75ABEF488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314" y="1694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7" name="Clip" r:id="rId11" imgW="1307263" imgH="1084139" progId="">
                    <p:embed/>
                  </p:oleObj>
                </mc:Choice>
                <mc:Fallback>
                  <p:oleObj name="Clip" r:id="rId11" imgW="1307263" imgH="1084139" progId="">
                    <p:embed/>
                    <p:pic>
                      <p:nvPicPr>
                        <p:cNvPr id="27873" name="Object 52">
                          <a:extLst>
                            <a:ext uri="{FF2B5EF4-FFF2-40B4-BE49-F238E27FC236}">
                              <a16:creationId xmlns:a16="http://schemas.microsoft.com/office/drawing/2014/main" id="{10A11252-DD7D-4D85-BAD8-AB75ABEF488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4" y="1694"/>
                          <a:ext cx="299" cy="2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874" name="Line 53">
              <a:extLst>
                <a:ext uri="{FF2B5EF4-FFF2-40B4-BE49-F238E27FC236}">
                  <a16:creationId xmlns:a16="http://schemas.microsoft.com/office/drawing/2014/main" id="{ED28898D-8380-4172-ACC1-6BCC77CC07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06" y="1882"/>
              <a:ext cx="5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27875" name="Group 54">
              <a:extLst>
                <a:ext uri="{FF2B5EF4-FFF2-40B4-BE49-F238E27FC236}">
                  <a16:creationId xmlns:a16="http://schemas.microsoft.com/office/drawing/2014/main" id="{6CE92F94-602B-4AA1-9076-CA22996F4E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4" y="1504"/>
              <a:ext cx="51" cy="167"/>
              <a:chOff x="3842" y="406"/>
              <a:chExt cx="51" cy="167"/>
            </a:xfrm>
          </p:grpSpPr>
          <p:sp>
            <p:nvSpPr>
              <p:cNvPr id="19685" name="Oval 55">
                <a:extLst>
                  <a:ext uri="{FF2B5EF4-FFF2-40B4-BE49-F238E27FC236}">
                    <a16:creationId xmlns:a16="http://schemas.microsoft.com/office/drawing/2014/main" id="{B87DFBCB-2F59-4754-A578-547F75B4FE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None/>
                  <a:defRPr/>
                </a:pPr>
                <a:endParaRPr lang="it-IT" altLang="it-IT" sz="2400">
                  <a:latin typeface="+mn-lt"/>
                </a:endParaRPr>
              </a:p>
            </p:txBody>
          </p:sp>
          <p:sp>
            <p:nvSpPr>
              <p:cNvPr id="19686" name="Oval 56">
                <a:extLst>
                  <a:ext uri="{FF2B5EF4-FFF2-40B4-BE49-F238E27FC236}">
                    <a16:creationId xmlns:a16="http://schemas.microsoft.com/office/drawing/2014/main" id="{8CE7D3AC-8D35-416F-B9EC-0CA2FE30BB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4" y="464"/>
                <a:ext cx="47" cy="4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None/>
                  <a:defRPr/>
                </a:pPr>
                <a:endParaRPr lang="it-IT" altLang="it-IT" sz="2400">
                  <a:latin typeface="+mn-lt"/>
                </a:endParaRPr>
              </a:p>
            </p:txBody>
          </p:sp>
          <p:sp>
            <p:nvSpPr>
              <p:cNvPr id="19687" name="Oval 57">
                <a:extLst>
                  <a:ext uri="{FF2B5EF4-FFF2-40B4-BE49-F238E27FC236}">
                    <a16:creationId xmlns:a16="http://schemas.microsoft.com/office/drawing/2014/main" id="{A64FDCE9-4DD7-44E4-B1DE-A2C9AC5A7E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7" y="526"/>
                <a:ext cx="51" cy="43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None/>
                  <a:defRPr/>
                </a:pPr>
                <a:endParaRPr lang="it-IT" altLang="it-IT" sz="2400">
                  <a:latin typeface="+mn-lt"/>
                </a:endParaRPr>
              </a:p>
            </p:txBody>
          </p:sp>
        </p:grpSp>
        <p:sp>
          <p:nvSpPr>
            <p:cNvPr id="27876" name="Line 58">
              <a:extLst>
                <a:ext uri="{FF2B5EF4-FFF2-40B4-BE49-F238E27FC236}">
                  <a16:creationId xmlns:a16="http://schemas.microsoft.com/office/drawing/2014/main" id="{61278F53-342F-4267-8488-DD3F39C3B3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4" y="1431"/>
              <a:ext cx="0" cy="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aphicFrame>
        <p:nvGraphicFramePr>
          <p:cNvPr id="27670" name="Object 59">
            <a:extLst>
              <a:ext uri="{FF2B5EF4-FFF2-40B4-BE49-F238E27FC236}">
                <a16:creationId xmlns:a16="http://schemas.microsoft.com/office/drawing/2014/main" id="{1C4DA3C3-F59C-462E-B73F-F6F313E7B1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12088" y="5132389"/>
          <a:ext cx="417512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" name="Clip" r:id="rId12" imgW="1307263" imgH="1084139" progId="">
                  <p:embed/>
                </p:oleObj>
              </mc:Choice>
              <mc:Fallback>
                <p:oleObj name="Clip" r:id="rId12" imgW="1307263" imgH="1084139" progId="">
                  <p:embed/>
                  <p:pic>
                    <p:nvPicPr>
                      <p:cNvPr id="27670" name="Object 59">
                        <a:extLst>
                          <a:ext uri="{FF2B5EF4-FFF2-40B4-BE49-F238E27FC236}">
                            <a16:creationId xmlns:a16="http://schemas.microsoft.com/office/drawing/2014/main" id="{1C4DA3C3-F59C-462E-B73F-F6F313E7B1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088" y="5132389"/>
                        <a:ext cx="417512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71" name="Object 60">
            <a:extLst>
              <a:ext uri="{FF2B5EF4-FFF2-40B4-BE49-F238E27FC236}">
                <a16:creationId xmlns:a16="http://schemas.microsoft.com/office/drawing/2014/main" id="{610F61EF-20AE-4E02-82ED-D270E091A8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97726" y="5121275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" name="Clip" r:id="rId13" imgW="1307263" imgH="1084139" progId="">
                  <p:embed/>
                </p:oleObj>
              </mc:Choice>
              <mc:Fallback>
                <p:oleObj name="Clip" r:id="rId13" imgW="1307263" imgH="1084139" progId="">
                  <p:embed/>
                  <p:pic>
                    <p:nvPicPr>
                      <p:cNvPr id="27671" name="Object 60">
                        <a:extLst>
                          <a:ext uri="{FF2B5EF4-FFF2-40B4-BE49-F238E27FC236}">
                            <a16:creationId xmlns:a16="http://schemas.microsoft.com/office/drawing/2014/main" id="{610F61EF-20AE-4E02-82ED-D270E091A8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7726" y="5121275"/>
                        <a:ext cx="415925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80" name="Oval 61">
            <a:extLst>
              <a:ext uri="{FF2B5EF4-FFF2-40B4-BE49-F238E27FC236}">
                <a16:creationId xmlns:a16="http://schemas.microsoft.com/office/drawing/2014/main" id="{0BC7AFDB-8C32-498A-A5D7-0F904C6D9A5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614444" y="5225256"/>
            <a:ext cx="63500" cy="650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  <a:defRPr/>
            </a:pPr>
            <a:endParaRPr lang="it-IT" altLang="it-IT" sz="2400">
              <a:latin typeface="+mn-lt"/>
            </a:endParaRPr>
          </a:p>
        </p:txBody>
      </p:sp>
      <p:sp>
        <p:nvSpPr>
          <p:cNvPr id="19481" name="Oval 62">
            <a:extLst>
              <a:ext uri="{FF2B5EF4-FFF2-40B4-BE49-F238E27FC236}">
                <a16:creationId xmlns:a16="http://schemas.microsoft.com/office/drawing/2014/main" id="{E8BAAB92-8003-48B2-9C63-EB85C9D45470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699376" y="5222876"/>
            <a:ext cx="63500" cy="666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  <a:defRPr/>
            </a:pPr>
            <a:endParaRPr lang="it-IT" altLang="it-IT" sz="2400">
              <a:latin typeface="+mn-lt"/>
            </a:endParaRPr>
          </a:p>
        </p:txBody>
      </p:sp>
      <p:sp>
        <p:nvSpPr>
          <p:cNvPr id="19482" name="Oval 63">
            <a:extLst>
              <a:ext uri="{FF2B5EF4-FFF2-40B4-BE49-F238E27FC236}">
                <a16:creationId xmlns:a16="http://schemas.microsoft.com/office/drawing/2014/main" id="{9EE34E16-D2A5-4ABF-BB66-C4E0BB502D0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777163" y="5227638"/>
            <a:ext cx="61913" cy="650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  <a:defRPr/>
            </a:pPr>
            <a:endParaRPr lang="it-IT" altLang="it-IT" sz="2400">
              <a:latin typeface="+mn-lt"/>
            </a:endParaRPr>
          </a:p>
        </p:txBody>
      </p:sp>
      <p:sp>
        <p:nvSpPr>
          <p:cNvPr id="27675" name="Line 64">
            <a:extLst>
              <a:ext uri="{FF2B5EF4-FFF2-40B4-BE49-F238E27FC236}">
                <a16:creationId xmlns:a16="http://schemas.microsoft.com/office/drawing/2014/main" id="{13BAF1C5-D21E-4E72-A7EF-5704115CAAE7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8036720" y="5107783"/>
            <a:ext cx="603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7676" name="Line 65">
            <a:extLst>
              <a:ext uri="{FF2B5EF4-FFF2-40B4-BE49-F238E27FC236}">
                <a16:creationId xmlns:a16="http://schemas.microsoft.com/office/drawing/2014/main" id="{6F9B967D-CA8A-47D5-9AD8-F6C4961FC0C7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7410450" y="5099050"/>
            <a:ext cx="635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7677" name="Line 66">
            <a:extLst>
              <a:ext uri="{FF2B5EF4-FFF2-40B4-BE49-F238E27FC236}">
                <a16:creationId xmlns:a16="http://schemas.microsoft.com/office/drawing/2014/main" id="{2734947D-2679-4986-864D-88D729A8DF11}"/>
              </a:ext>
            </a:extLst>
          </p:cNvPr>
          <p:cNvSpPr>
            <a:spLocks noChangeShapeType="1"/>
          </p:cNvSpPr>
          <p:nvPr/>
        </p:nvSpPr>
        <p:spPr bwMode="auto">
          <a:xfrm rot="16200000" flipV="1">
            <a:off x="7757319" y="4760119"/>
            <a:ext cx="0" cy="627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7678" name="Line 67">
            <a:extLst>
              <a:ext uri="{FF2B5EF4-FFF2-40B4-BE49-F238E27FC236}">
                <a16:creationId xmlns:a16="http://schemas.microsoft.com/office/drawing/2014/main" id="{0B28F5D2-DA68-4585-A79D-856E8C46DB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23151" y="4699001"/>
            <a:ext cx="93663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7679" name="Line 68">
            <a:extLst>
              <a:ext uri="{FF2B5EF4-FFF2-40B4-BE49-F238E27FC236}">
                <a16:creationId xmlns:a16="http://schemas.microsoft.com/office/drawing/2014/main" id="{0CD317AA-9C2B-4AE7-95B3-0C0D6606F3EF}"/>
              </a:ext>
            </a:extLst>
          </p:cNvPr>
          <p:cNvSpPr>
            <a:spLocks noChangeShapeType="1"/>
          </p:cNvSpPr>
          <p:nvPr/>
        </p:nvSpPr>
        <p:spPr bwMode="auto">
          <a:xfrm>
            <a:off x="8024813" y="4745038"/>
            <a:ext cx="303212" cy="385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7680" name="Line 69">
            <a:extLst>
              <a:ext uri="{FF2B5EF4-FFF2-40B4-BE49-F238E27FC236}">
                <a16:creationId xmlns:a16="http://schemas.microsoft.com/office/drawing/2014/main" id="{3429444F-EB26-4E75-A072-571D1C0E2F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820150" y="4741863"/>
            <a:ext cx="279400" cy="392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27681" name="Object 70">
            <a:extLst>
              <a:ext uri="{FF2B5EF4-FFF2-40B4-BE49-F238E27FC236}">
                <a16:creationId xmlns:a16="http://schemas.microsoft.com/office/drawing/2014/main" id="{539F76D3-4E38-4D31-BC7D-424770F025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97950" y="4294188"/>
          <a:ext cx="203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" name="Clip" r:id="rId14" imgW="982811" imgH="1208363" progId="">
                  <p:embed/>
                </p:oleObj>
              </mc:Choice>
              <mc:Fallback>
                <p:oleObj name="Clip" r:id="rId14" imgW="982811" imgH="1208363" progId="">
                  <p:embed/>
                  <p:pic>
                    <p:nvPicPr>
                      <p:cNvPr id="27681" name="Object 70">
                        <a:extLst>
                          <a:ext uri="{FF2B5EF4-FFF2-40B4-BE49-F238E27FC236}">
                            <a16:creationId xmlns:a16="http://schemas.microsoft.com/office/drawing/2014/main" id="{539F76D3-4E38-4D31-BC7D-424770F025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7950" y="4294188"/>
                        <a:ext cx="2032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82" name="Object 71">
            <a:extLst>
              <a:ext uri="{FF2B5EF4-FFF2-40B4-BE49-F238E27FC236}">
                <a16:creationId xmlns:a16="http://schemas.microsoft.com/office/drawing/2014/main" id="{EBA7D98B-CC29-452B-8F1F-D8EE0C91FA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61275" y="4375151"/>
          <a:ext cx="203200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" name="Clip" r:id="rId16" imgW="982811" imgH="1208363" progId="">
                  <p:embed/>
                </p:oleObj>
              </mc:Choice>
              <mc:Fallback>
                <p:oleObj name="Clip" r:id="rId16" imgW="982811" imgH="1208363" progId="">
                  <p:embed/>
                  <p:pic>
                    <p:nvPicPr>
                      <p:cNvPr id="27682" name="Object 71">
                        <a:extLst>
                          <a:ext uri="{FF2B5EF4-FFF2-40B4-BE49-F238E27FC236}">
                            <a16:creationId xmlns:a16="http://schemas.microsoft.com/office/drawing/2014/main" id="{EBA7D98B-CC29-452B-8F1F-D8EE0C91FA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1275" y="4375151"/>
                        <a:ext cx="203200" cy="23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83" name="Freeform 72">
            <a:extLst>
              <a:ext uri="{FF2B5EF4-FFF2-40B4-BE49-F238E27FC236}">
                <a16:creationId xmlns:a16="http://schemas.microsoft.com/office/drawing/2014/main" id="{B33F1FE9-9155-4E2A-99EA-6334CE3A1D6E}"/>
              </a:ext>
            </a:extLst>
          </p:cNvPr>
          <p:cNvSpPr>
            <a:spLocks/>
          </p:cNvSpPr>
          <p:nvPr/>
        </p:nvSpPr>
        <p:spPr bwMode="auto">
          <a:xfrm>
            <a:off x="7742239" y="4149725"/>
            <a:ext cx="1354137" cy="304800"/>
          </a:xfrm>
          <a:custGeom>
            <a:avLst/>
            <a:gdLst>
              <a:gd name="T0" fmla="*/ 0 w 972"/>
              <a:gd name="T1" fmla="*/ 2147483646 h 228"/>
              <a:gd name="T2" fmla="*/ 2147483646 w 972"/>
              <a:gd name="T3" fmla="*/ 2147483646 h 228"/>
              <a:gd name="T4" fmla="*/ 2147483646 w 972"/>
              <a:gd name="T5" fmla="*/ 2147483646 h 228"/>
              <a:gd name="T6" fmla="*/ 0 60000 65536"/>
              <a:gd name="T7" fmla="*/ 0 60000 65536"/>
              <a:gd name="T8" fmla="*/ 0 60000 65536"/>
              <a:gd name="T9" fmla="*/ 0 w 972"/>
              <a:gd name="T10" fmla="*/ 0 h 228"/>
              <a:gd name="T11" fmla="*/ 972 w 972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2" h="228">
                <a:moveTo>
                  <a:pt x="0" y="228"/>
                </a:moveTo>
                <a:cubicBezTo>
                  <a:pt x="135" y="123"/>
                  <a:pt x="270" y="18"/>
                  <a:pt x="432" y="9"/>
                </a:cubicBezTo>
                <a:cubicBezTo>
                  <a:pt x="594" y="0"/>
                  <a:pt x="783" y="85"/>
                  <a:pt x="972" y="171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27684" name="Group 73">
            <a:extLst>
              <a:ext uri="{FF2B5EF4-FFF2-40B4-BE49-F238E27FC236}">
                <a16:creationId xmlns:a16="http://schemas.microsoft.com/office/drawing/2014/main" id="{2A0313D8-19AD-4CC6-A631-7180D59FBBD5}"/>
              </a:ext>
            </a:extLst>
          </p:cNvPr>
          <p:cNvGrpSpPr>
            <a:grpSpLocks/>
          </p:cNvGrpSpPr>
          <p:nvPr/>
        </p:nvGrpSpPr>
        <p:grpSpPr bwMode="auto">
          <a:xfrm>
            <a:off x="8008938" y="5572125"/>
            <a:ext cx="406400" cy="427038"/>
            <a:chOff x="2870" y="1518"/>
            <a:chExt cx="292" cy="320"/>
          </a:xfrm>
        </p:grpSpPr>
        <p:graphicFrame>
          <p:nvGraphicFramePr>
            <p:cNvPr id="27869" name="Object 74">
              <a:extLst>
                <a:ext uri="{FF2B5EF4-FFF2-40B4-BE49-F238E27FC236}">
                  <a16:creationId xmlns:a16="http://schemas.microsoft.com/office/drawing/2014/main" id="{3791BE6E-8EA9-4408-8C40-3FEC7EA36A9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2" name="Clip" r:id="rId17" imgW="826829" imgH="840406" progId="">
                    <p:embed/>
                  </p:oleObj>
                </mc:Choice>
                <mc:Fallback>
                  <p:oleObj name="Clip" r:id="rId17" imgW="826829" imgH="840406" progId="">
                    <p:embed/>
                    <p:pic>
                      <p:nvPicPr>
                        <p:cNvPr id="27869" name="Object 74">
                          <a:extLst>
                            <a:ext uri="{FF2B5EF4-FFF2-40B4-BE49-F238E27FC236}">
                              <a16:creationId xmlns:a16="http://schemas.microsoft.com/office/drawing/2014/main" id="{3791BE6E-8EA9-4408-8C40-3FEC7EA36A9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870" name="Object 75">
              <a:extLst>
                <a:ext uri="{FF2B5EF4-FFF2-40B4-BE49-F238E27FC236}">
                  <a16:creationId xmlns:a16="http://schemas.microsoft.com/office/drawing/2014/main" id="{D596D3B1-D630-4A4D-8F70-FE0AFC5EAD9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3" name="Clip" r:id="rId19" imgW="1268295" imgH="1199426" progId="">
                    <p:embed/>
                  </p:oleObj>
                </mc:Choice>
                <mc:Fallback>
                  <p:oleObj name="Clip" r:id="rId19" imgW="1268295" imgH="1199426" progId="">
                    <p:embed/>
                    <p:pic>
                      <p:nvPicPr>
                        <p:cNvPr id="27870" name="Object 75">
                          <a:extLst>
                            <a:ext uri="{FF2B5EF4-FFF2-40B4-BE49-F238E27FC236}">
                              <a16:creationId xmlns:a16="http://schemas.microsoft.com/office/drawing/2014/main" id="{D596D3B1-D630-4A4D-8F70-FE0AFC5EAD9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685" name="Group 76">
            <a:extLst>
              <a:ext uri="{FF2B5EF4-FFF2-40B4-BE49-F238E27FC236}">
                <a16:creationId xmlns:a16="http://schemas.microsoft.com/office/drawing/2014/main" id="{3273642A-0C07-4D44-BE82-71CB04969A74}"/>
              </a:ext>
            </a:extLst>
          </p:cNvPr>
          <p:cNvGrpSpPr>
            <a:grpSpLocks/>
          </p:cNvGrpSpPr>
          <p:nvPr/>
        </p:nvGrpSpPr>
        <p:grpSpPr bwMode="auto">
          <a:xfrm>
            <a:off x="8786813" y="5603875"/>
            <a:ext cx="406400" cy="427038"/>
            <a:chOff x="2870" y="1518"/>
            <a:chExt cx="292" cy="320"/>
          </a:xfrm>
        </p:grpSpPr>
        <p:graphicFrame>
          <p:nvGraphicFramePr>
            <p:cNvPr id="27867" name="Object 77">
              <a:extLst>
                <a:ext uri="{FF2B5EF4-FFF2-40B4-BE49-F238E27FC236}">
                  <a16:creationId xmlns:a16="http://schemas.microsoft.com/office/drawing/2014/main" id="{730FBB0A-4C19-4D52-9AFA-90B9A206713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4" name="Clip" r:id="rId21" imgW="826829" imgH="840406" progId="">
                    <p:embed/>
                  </p:oleObj>
                </mc:Choice>
                <mc:Fallback>
                  <p:oleObj name="Clip" r:id="rId21" imgW="826829" imgH="840406" progId="">
                    <p:embed/>
                    <p:pic>
                      <p:nvPicPr>
                        <p:cNvPr id="27867" name="Object 77">
                          <a:extLst>
                            <a:ext uri="{FF2B5EF4-FFF2-40B4-BE49-F238E27FC236}">
                              <a16:creationId xmlns:a16="http://schemas.microsoft.com/office/drawing/2014/main" id="{730FBB0A-4C19-4D52-9AFA-90B9A206713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868" name="Object 78">
              <a:extLst>
                <a:ext uri="{FF2B5EF4-FFF2-40B4-BE49-F238E27FC236}">
                  <a16:creationId xmlns:a16="http://schemas.microsoft.com/office/drawing/2014/main" id="{97DB1EAF-F41F-4ED2-B4FA-7BD7EA2B1E5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5" name="Clip" r:id="rId22" imgW="1268295" imgH="1199426" progId="">
                    <p:embed/>
                  </p:oleObj>
                </mc:Choice>
                <mc:Fallback>
                  <p:oleObj name="Clip" r:id="rId22" imgW="1268295" imgH="1199426" progId="">
                    <p:embed/>
                    <p:pic>
                      <p:nvPicPr>
                        <p:cNvPr id="27868" name="Object 78">
                          <a:extLst>
                            <a:ext uri="{FF2B5EF4-FFF2-40B4-BE49-F238E27FC236}">
                              <a16:creationId xmlns:a16="http://schemas.microsoft.com/office/drawing/2014/main" id="{97DB1EAF-F41F-4ED2-B4FA-7BD7EA2B1E5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686" name="Group 79">
            <a:extLst>
              <a:ext uri="{FF2B5EF4-FFF2-40B4-BE49-F238E27FC236}">
                <a16:creationId xmlns:a16="http://schemas.microsoft.com/office/drawing/2014/main" id="{199FD589-3C18-48F7-9658-B693B8A94E17}"/>
              </a:ext>
            </a:extLst>
          </p:cNvPr>
          <p:cNvGrpSpPr>
            <a:grpSpLocks/>
          </p:cNvGrpSpPr>
          <p:nvPr/>
        </p:nvGrpSpPr>
        <p:grpSpPr bwMode="auto">
          <a:xfrm>
            <a:off x="8372476" y="5319714"/>
            <a:ext cx="379413" cy="376237"/>
            <a:chOff x="4733" y="2082"/>
            <a:chExt cx="272" cy="282"/>
          </a:xfrm>
        </p:grpSpPr>
        <p:graphicFrame>
          <p:nvGraphicFramePr>
            <p:cNvPr id="27865" name="Object 80">
              <a:extLst>
                <a:ext uri="{FF2B5EF4-FFF2-40B4-BE49-F238E27FC236}">
                  <a16:creationId xmlns:a16="http://schemas.microsoft.com/office/drawing/2014/main" id="{2FF23832-5080-48E5-9D09-2CE3653E112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733" y="2082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6" name="Clip" r:id="rId23" imgW="826829" imgH="840406" progId="">
                    <p:embed/>
                  </p:oleObj>
                </mc:Choice>
                <mc:Fallback>
                  <p:oleObj name="Clip" r:id="rId23" imgW="826829" imgH="840406" progId="">
                    <p:embed/>
                    <p:pic>
                      <p:nvPicPr>
                        <p:cNvPr id="27865" name="Object 80">
                          <a:extLst>
                            <a:ext uri="{FF2B5EF4-FFF2-40B4-BE49-F238E27FC236}">
                              <a16:creationId xmlns:a16="http://schemas.microsoft.com/office/drawing/2014/main" id="{2FF23832-5080-48E5-9D09-2CE3653E112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3" y="2082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674" name="Rectangle 81">
              <a:extLst>
                <a:ext uri="{FF2B5EF4-FFF2-40B4-BE49-F238E27FC236}">
                  <a16:creationId xmlns:a16="http://schemas.microsoft.com/office/drawing/2014/main" id="{0C2804A8-0B76-44B5-BCFA-CCAC054C01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2" y="2181"/>
              <a:ext cx="192" cy="183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latin typeface="+mn-lt"/>
              </a:endParaRPr>
            </a:p>
          </p:txBody>
        </p:sp>
      </p:grpSp>
      <p:sp>
        <p:nvSpPr>
          <p:cNvPr id="27687" name="Line 82">
            <a:extLst>
              <a:ext uri="{FF2B5EF4-FFF2-40B4-BE49-F238E27FC236}">
                <a16:creationId xmlns:a16="http://schemas.microsoft.com/office/drawing/2014/main" id="{61D85A2C-494E-4B0A-8A18-AF8F46F88D85}"/>
              </a:ext>
            </a:extLst>
          </p:cNvPr>
          <p:cNvSpPr>
            <a:spLocks noChangeShapeType="1"/>
          </p:cNvSpPr>
          <p:nvPr/>
        </p:nvSpPr>
        <p:spPr bwMode="auto">
          <a:xfrm>
            <a:off x="8678863" y="522287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27688" name="Group 83">
            <a:extLst>
              <a:ext uri="{FF2B5EF4-FFF2-40B4-BE49-F238E27FC236}">
                <a16:creationId xmlns:a16="http://schemas.microsoft.com/office/drawing/2014/main" id="{6D19EA3A-B194-4B49-83D3-E7D45E9EBA7C}"/>
              </a:ext>
            </a:extLst>
          </p:cNvPr>
          <p:cNvGrpSpPr>
            <a:grpSpLocks/>
          </p:cNvGrpSpPr>
          <p:nvPr/>
        </p:nvGrpSpPr>
        <p:grpSpPr bwMode="auto">
          <a:xfrm>
            <a:off x="9399588" y="4646614"/>
            <a:ext cx="207962" cy="409575"/>
            <a:chOff x="4180" y="783"/>
            <a:chExt cx="150" cy="307"/>
          </a:xfrm>
        </p:grpSpPr>
        <p:sp>
          <p:nvSpPr>
            <p:cNvPr id="19665" name="AutoShape 84">
              <a:extLst>
                <a:ext uri="{FF2B5EF4-FFF2-40B4-BE49-F238E27FC236}">
                  <a16:creationId xmlns:a16="http://schemas.microsoft.com/office/drawing/2014/main" id="{8CEFC1A8-CE91-45C0-AE7B-9B635B06F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19666" name="Rectangle 85">
              <a:extLst>
                <a:ext uri="{FF2B5EF4-FFF2-40B4-BE49-F238E27FC236}">
                  <a16:creationId xmlns:a16="http://schemas.microsoft.com/office/drawing/2014/main" id="{74524F7D-8B7C-4D59-894B-ACA1DA267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71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19667" name="Rectangle 86">
              <a:extLst>
                <a:ext uri="{FF2B5EF4-FFF2-40B4-BE49-F238E27FC236}">
                  <a16:creationId xmlns:a16="http://schemas.microsoft.com/office/drawing/2014/main" id="{40D89618-A9F6-4ED6-BBB5-FF776582E9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19668" name="AutoShape 87">
              <a:extLst>
                <a:ext uri="{FF2B5EF4-FFF2-40B4-BE49-F238E27FC236}">
                  <a16:creationId xmlns:a16="http://schemas.microsoft.com/office/drawing/2014/main" id="{4CA9F712-E5E5-4B77-844C-02AEFADAC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27861" name="Line 88">
              <a:extLst>
                <a:ext uri="{FF2B5EF4-FFF2-40B4-BE49-F238E27FC236}">
                  <a16:creationId xmlns:a16="http://schemas.microsoft.com/office/drawing/2014/main" id="{5671485C-07ED-4F40-825F-E326A7D284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862" name="Line 89">
              <a:extLst>
                <a:ext uri="{FF2B5EF4-FFF2-40B4-BE49-F238E27FC236}">
                  <a16:creationId xmlns:a16="http://schemas.microsoft.com/office/drawing/2014/main" id="{F761E5C8-273D-4108-BDDC-EF38D24385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671" name="Rectangle 90">
              <a:extLst>
                <a:ext uri="{FF2B5EF4-FFF2-40B4-BE49-F238E27FC236}">
                  <a16:creationId xmlns:a16="http://schemas.microsoft.com/office/drawing/2014/main" id="{646EB642-0D48-4BE3-8151-49AA074CE1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19672" name="Rectangle 91">
              <a:extLst>
                <a:ext uri="{FF2B5EF4-FFF2-40B4-BE49-F238E27FC236}">
                  <a16:creationId xmlns:a16="http://schemas.microsoft.com/office/drawing/2014/main" id="{49AE8F9C-C374-4C63-AF85-45D23CB6C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3"/>
              <a:ext cx="48" cy="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latin typeface="+mn-lt"/>
              </a:endParaRPr>
            </a:p>
          </p:txBody>
        </p:sp>
      </p:grpSp>
      <p:grpSp>
        <p:nvGrpSpPr>
          <p:cNvPr id="27689" name="Group 92">
            <a:extLst>
              <a:ext uri="{FF2B5EF4-FFF2-40B4-BE49-F238E27FC236}">
                <a16:creationId xmlns:a16="http://schemas.microsoft.com/office/drawing/2014/main" id="{D6C1EC55-553B-418D-B33A-B59FD4D71A22}"/>
              </a:ext>
            </a:extLst>
          </p:cNvPr>
          <p:cNvGrpSpPr>
            <a:grpSpLocks/>
          </p:cNvGrpSpPr>
          <p:nvPr/>
        </p:nvGrpSpPr>
        <p:grpSpPr bwMode="auto">
          <a:xfrm>
            <a:off x="9386888" y="5091114"/>
            <a:ext cx="207962" cy="409575"/>
            <a:chOff x="4180" y="783"/>
            <a:chExt cx="150" cy="307"/>
          </a:xfrm>
        </p:grpSpPr>
        <p:sp>
          <p:nvSpPr>
            <p:cNvPr id="19657" name="AutoShape 93">
              <a:extLst>
                <a:ext uri="{FF2B5EF4-FFF2-40B4-BE49-F238E27FC236}">
                  <a16:creationId xmlns:a16="http://schemas.microsoft.com/office/drawing/2014/main" id="{60DB543C-2506-42F2-9CE9-82E4D043F1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19658" name="Rectangle 94">
              <a:extLst>
                <a:ext uri="{FF2B5EF4-FFF2-40B4-BE49-F238E27FC236}">
                  <a16:creationId xmlns:a16="http://schemas.microsoft.com/office/drawing/2014/main" id="{CD58D71B-6740-42D9-A084-8149F11F1A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71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19659" name="Rectangle 95">
              <a:extLst>
                <a:ext uri="{FF2B5EF4-FFF2-40B4-BE49-F238E27FC236}">
                  <a16:creationId xmlns:a16="http://schemas.microsoft.com/office/drawing/2014/main" id="{DB176560-AD27-4BD3-817E-89C5EF1A1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19660" name="AutoShape 96">
              <a:extLst>
                <a:ext uri="{FF2B5EF4-FFF2-40B4-BE49-F238E27FC236}">
                  <a16:creationId xmlns:a16="http://schemas.microsoft.com/office/drawing/2014/main" id="{E2E2C45F-4ECB-49FB-AF1B-A2B45D0DC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27853" name="Line 97">
              <a:extLst>
                <a:ext uri="{FF2B5EF4-FFF2-40B4-BE49-F238E27FC236}">
                  <a16:creationId xmlns:a16="http://schemas.microsoft.com/office/drawing/2014/main" id="{923029A7-C4F5-4EE5-ACEB-4CD887006C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854" name="Line 98">
              <a:extLst>
                <a:ext uri="{FF2B5EF4-FFF2-40B4-BE49-F238E27FC236}">
                  <a16:creationId xmlns:a16="http://schemas.microsoft.com/office/drawing/2014/main" id="{13CEEAF3-9D7D-4976-A703-FAB7886F91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663" name="Rectangle 99">
              <a:extLst>
                <a:ext uri="{FF2B5EF4-FFF2-40B4-BE49-F238E27FC236}">
                  <a16:creationId xmlns:a16="http://schemas.microsoft.com/office/drawing/2014/main" id="{EB6483E4-A92B-42C1-8360-EF3464D6AA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19664" name="Rectangle 100">
              <a:extLst>
                <a:ext uri="{FF2B5EF4-FFF2-40B4-BE49-F238E27FC236}">
                  <a16:creationId xmlns:a16="http://schemas.microsoft.com/office/drawing/2014/main" id="{A242292C-3995-4322-99E3-4C93A3A1B1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3"/>
              <a:ext cx="48" cy="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latin typeface="+mn-lt"/>
              </a:endParaRPr>
            </a:p>
          </p:txBody>
        </p:sp>
      </p:grpSp>
      <p:sp>
        <p:nvSpPr>
          <p:cNvPr id="27690" name="Line 101">
            <a:extLst>
              <a:ext uri="{FF2B5EF4-FFF2-40B4-BE49-F238E27FC236}">
                <a16:creationId xmlns:a16="http://schemas.microsoft.com/office/drawing/2014/main" id="{3B3E40CF-B090-4685-8DBF-8B17C1D07722}"/>
              </a:ext>
            </a:extLst>
          </p:cNvPr>
          <p:cNvSpPr>
            <a:spLocks noChangeShapeType="1"/>
          </p:cNvSpPr>
          <p:nvPr/>
        </p:nvSpPr>
        <p:spPr bwMode="auto">
          <a:xfrm rot="5400000" flipH="1">
            <a:off x="9013031" y="5020469"/>
            <a:ext cx="611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7691" name="Line 102">
            <a:extLst>
              <a:ext uri="{FF2B5EF4-FFF2-40B4-BE49-F238E27FC236}">
                <a16:creationId xmlns:a16="http://schemas.microsoft.com/office/drawing/2014/main" id="{0597E147-EDC1-4C01-9E95-E71D83769461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9367044" y="5272881"/>
            <a:ext cx="0" cy="103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7692" name="Line 103">
            <a:extLst>
              <a:ext uri="{FF2B5EF4-FFF2-40B4-BE49-F238E27FC236}">
                <a16:creationId xmlns:a16="http://schemas.microsoft.com/office/drawing/2014/main" id="{5574733C-E22E-4C8B-BEEA-815267D2EBF8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9356725" y="4803775"/>
            <a:ext cx="0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7693" name="Line 104">
            <a:extLst>
              <a:ext uri="{FF2B5EF4-FFF2-40B4-BE49-F238E27FC236}">
                <a16:creationId xmlns:a16="http://schemas.microsoft.com/office/drawing/2014/main" id="{0CB116A5-7EBD-4EE1-BD32-C6222C4875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35925" y="2944813"/>
            <a:ext cx="458788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7694" name="Line 105">
            <a:extLst>
              <a:ext uri="{FF2B5EF4-FFF2-40B4-BE49-F238E27FC236}">
                <a16:creationId xmlns:a16="http://schemas.microsoft.com/office/drawing/2014/main" id="{AA431142-A06E-4943-B8F0-FFA2BFD97712}"/>
              </a:ext>
            </a:extLst>
          </p:cNvPr>
          <p:cNvSpPr>
            <a:spLocks noChangeShapeType="1"/>
          </p:cNvSpPr>
          <p:nvPr/>
        </p:nvSpPr>
        <p:spPr bwMode="auto">
          <a:xfrm>
            <a:off x="8970964" y="2928938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7695" name="Line 106">
            <a:extLst>
              <a:ext uri="{FF2B5EF4-FFF2-40B4-BE49-F238E27FC236}">
                <a16:creationId xmlns:a16="http://schemas.microsoft.com/office/drawing/2014/main" id="{FF465C0B-CE47-4EFB-A444-570EC2966E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490075" y="3265489"/>
            <a:ext cx="241300" cy="681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7696" name="Line 107">
            <a:extLst>
              <a:ext uri="{FF2B5EF4-FFF2-40B4-BE49-F238E27FC236}">
                <a16:creationId xmlns:a16="http://schemas.microsoft.com/office/drawing/2014/main" id="{CC66E4FF-B4F3-4DA8-845B-650E032B2287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0138" y="3041650"/>
            <a:ext cx="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7697" name="Line 108">
            <a:extLst>
              <a:ext uri="{FF2B5EF4-FFF2-40B4-BE49-F238E27FC236}">
                <a16:creationId xmlns:a16="http://schemas.microsoft.com/office/drawing/2014/main" id="{B766768D-F93F-474D-8354-3B484F78D761}"/>
              </a:ext>
            </a:extLst>
          </p:cNvPr>
          <p:cNvSpPr>
            <a:spLocks noChangeShapeType="1"/>
          </p:cNvSpPr>
          <p:nvPr/>
        </p:nvSpPr>
        <p:spPr bwMode="auto">
          <a:xfrm>
            <a:off x="8745539" y="3689350"/>
            <a:ext cx="534987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7698" name="Line 109">
            <a:extLst>
              <a:ext uri="{FF2B5EF4-FFF2-40B4-BE49-F238E27FC236}">
                <a16:creationId xmlns:a16="http://schemas.microsoft.com/office/drawing/2014/main" id="{6138B4C8-E964-4E28-8CFB-9876BE32E95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205913" y="4154488"/>
            <a:ext cx="26670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7699" name="Line 110">
            <a:extLst>
              <a:ext uri="{FF2B5EF4-FFF2-40B4-BE49-F238E27FC236}">
                <a16:creationId xmlns:a16="http://schemas.microsoft.com/office/drawing/2014/main" id="{CEDFEB15-B0CB-44E7-9D8A-E9B6070B0B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78900" y="3233739"/>
            <a:ext cx="560388" cy="384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7700" name="Line 111">
            <a:extLst>
              <a:ext uri="{FF2B5EF4-FFF2-40B4-BE49-F238E27FC236}">
                <a16:creationId xmlns:a16="http://schemas.microsoft.com/office/drawing/2014/main" id="{7AC9AC9A-CE29-471C-8821-FDF1C84D4E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88425" y="2673350"/>
            <a:ext cx="350838" cy="255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7701" name="Line 112">
            <a:extLst>
              <a:ext uri="{FF2B5EF4-FFF2-40B4-BE49-F238E27FC236}">
                <a16:creationId xmlns:a16="http://schemas.microsoft.com/office/drawing/2014/main" id="{99679D81-FBFD-4680-8A1F-FBE1CBBFCA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705976" y="2849563"/>
            <a:ext cx="201613" cy="176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9510" name="Text Box 113">
            <a:extLst>
              <a:ext uri="{FF2B5EF4-FFF2-40B4-BE49-F238E27FC236}">
                <a16:creationId xmlns:a16="http://schemas.microsoft.com/office/drawing/2014/main" id="{A72F5960-25C2-4DD9-BE50-302EA06C0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3725" y="2487613"/>
            <a:ext cx="1041400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en-US" altLang="it-IT" sz="2000" dirty="0">
                <a:solidFill>
                  <a:srgbClr val="FF0000"/>
                </a:solidFill>
                <a:latin typeface="+mn-lt"/>
              </a:rPr>
              <a:t>local ISP</a:t>
            </a:r>
            <a:endParaRPr lang="en-US" altLang="it-IT" sz="2400" dirty="0">
              <a:latin typeface="+mn-lt"/>
            </a:endParaRPr>
          </a:p>
        </p:txBody>
      </p:sp>
      <p:sp>
        <p:nvSpPr>
          <p:cNvPr id="19511" name="Text Box 114">
            <a:extLst>
              <a:ext uri="{FF2B5EF4-FFF2-40B4-BE49-F238E27FC236}">
                <a16:creationId xmlns:a16="http://schemas.microsoft.com/office/drawing/2014/main" id="{BB917D4A-0000-4499-B3D0-FDED02D85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5499101"/>
            <a:ext cx="1176338" cy="7016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en-US" altLang="it-IT" sz="2000">
                <a:solidFill>
                  <a:srgbClr val="FF0000"/>
                </a:solidFill>
                <a:latin typeface="+mn-lt"/>
              </a:rPr>
              <a:t>company</a:t>
            </a:r>
          </a:p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en-US" altLang="it-IT" sz="2000">
                <a:solidFill>
                  <a:srgbClr val="FF0000"/>
                </a:solidFill>
                <a:latin typeface="+mn-lt"/>
              </a:rPr>
              <a:t>network</a:t>
            </a:r>
            <a:endParaRPr lang="en-US" altLang="it-IT" sz="2400">
              <a:latin typeface="+mn-lt"/>
            </a:endParaRPr>
          </a:p>
        </p:txBody>
      </p:sp>
      <p:sp>
        <p:nvSpPr>
          <p:cNvPr id="19512" name="Text Box 115">
            <a:extLst>
              <a:ext uri="{FF2B5EF4-FFF2-40B4-BE49-F238E27FC236}">
                <a16:creationId xmlns:a16="http://schemas.microsoft.com/office/drawing/2014/main" id="{7BA8AF30-1603-41E3-A3A5-3C88B4C04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2489" y="3640138"/>
            <a:ext cx="1404937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en-US" altLang="it-IT" sz="2000">
                <a:solidFill>
                  <a:srgbClr val="FF0000"/>
                </a:solidFill>
                <a:latin typeface="+mn-lt"/>
              </a:rPr>
              <a:t>regional ISP</a:t>
            </a:r>
          </a:p>
        </p:txBody>
      </p:sp>
      <p:grpSp>
        <p:nvGrpSpPr>
          <p:cNvPr id="27705" name="Group 116">
            <a:extLst>
              <a:ext uri="{FF2B5EF4-FFF2-40B4-BE49-F238E27FC236}">
                <a16:creationId xmlns:a16="http://schemas.microsoft.com/office/drawing/2014/main" id="{94B49EF2-F7A1-42BE-9539-06FA57EB1123}"/>
              </a:ext>
            </a:extLst>
          </p:cNvPr>
          <p:cNvGrpSpPr>
            <a:grpSpLocks/>
          </p:cNvGrpSpPr>
          <p:nvPr/>
        </p:nvGrpSpPr>
        <p:grpSpPr bwMode="auto">
          <a:xfrm>
            <a:off x="7375525" y="1243013"/>
            <a:ext cx="501650" cy="233362"/>
            <a:chOff x="3600" y="219"/>
            <a:chExt cx="360" cy="175"/>
          </a:xfrm>
        </p:grpSpPr>
        <p:sp>
          <p:nvSpPr>
            <p:cNvPr id="19644" name="Oval 117">
              <a:extLst>
                <a:ext uri="{FF2B5EF4-FFF2-40B4-BE49-F238E27FC236}">
                  <a16:creationId xmlns:a16="http://schemas.microsoft.com/office/drawing/2014/main" id="{7FC392DE-C795-47AA-A9BA-EFC3C2684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27837" name="Line 118">
              <a:extLst>
                <a:ext uri="{FF2B5EF4-FFF2-40B4-BE49-F238E27FC236}">
                  <a16:creationId xmlns:a16="http://schemas.microsoft.com/office/drawing/2014/main" id="{BD790F53-63C1-4C96-A6FB-65F4C220C3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838" name="Line 119">
              <a:extLst>
                <a:ext uri="{FF2B5EF4-FFF2-40B4-BE49-F238E27FC236}">
                  <a16:creationId xmlns:a16="http://schemas.microsoft.com/office/drawing/2014/main" id="{429EB1FF-CB27-4828-9D99-C4D97D69C5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647" name="Rectangle 120">
              <a:extLst>
                <a:ext uri="{FF2B5EF4-FFF2-40B4-BE49-F238E27FC236}">
                  <a16:creationId xmlns:a16="http://schemas.microsoft.com/office/drawing/2014/main" id="{061E7706-8F2E-4D63-8F07-AAC788FA87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19648" name="Oval 121">
              <a:extLst>
                <a:ext uri="{FF2B5EF4-FFF2-40B4-BE49-F238E27FC236}">
                  <a16:creationId xmlns:a16="http://schemas.microsoft.com/office/drawing/2014/main" id="{DF4AA8F1-CD06-46F9-A3E3-2EE2B2EB20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latin typeface="+mn-lt"/>
              </a:endParaRPr>
            </a:p>
          </p:txBody>
        </p:sp>
        <p:grpSp>
          <p:nvGrpSpPr>
            <p:cNvPr id="27841" name="Group 122">
              <a:extLst>
                <a:ext uri="{FF2B5EF4-FFF2-40B4-BE49-F238E27FC236}">
                  <a16:creationId xmlns:a16="http://schemas.microsoft.com/office/drawing/2014/main" id="{C24C28E4-8B6E-4F64-AA24-C3BC9EDDD8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7846" name="Line 123">
                <a:extLst>
                  <a:ext uri="{FF2B5EF4-FFF2-40B4-BE49-F238E27FC236}">
                    <a16:creationId xmlns:a16="http://schemas.microsoft.com/office/drawing/2014/main" id="{42C78AFE-6E0B-47A2-B359-640FEABE15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7847" name="Line 124">
                <a:extLst>
                  <a:ext uri="{FF2B5EF4-FFF2-40B4-BE49-F238E27FC236}">
                    <a16:creationId xmlns:a16="http://schemas.microsoft.com/office/drawing/2014/main" id="{A1756D47-7C3B-44C2-8D30-2B81545FEA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7848" name="Line 125">
                <a:extLst>
                  <a:ext uri="{FF2B5EF4-FFF2-40B4-BE49-F238E27FC236}">
                    <a16:creationId xmlns:a16="http://schemas.microsoft.com/office/drawing/2014/main" id="{6A9AB8A9-4A6D-452F-8676-64C11D0C7D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27842" name="Group 126">
              <a:extLst>
                <a:ext uri="{FF2B5EF4-FFF2-40B4-BE49-F238E27FC236}">
                  <a16:creationId xmlns:a16="http://schemas.microsoft.com/office/drawing/2014/main" id="{1261BBC6-DD10-499A-9FFC-14956B04391D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7843" name="Line 127">
                <a:extLst>
                  <a:ext uri="{FF2B5EF4-FFF2-40B4-BE49-F238E27FC236}">
                    <a16:creationId xmlns:a16="http://schemas.microsoft.com/office/drawing/2014/main" id="{D974782D-A546-4DD0-8E31-EAB2D84778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7844" name="Line 128">
                <a:extLst>
                  <a:ext uri="{FF2B5EF4-FFF2-40B4-BE49-F238E27FC236}">
                    <a16:creationId xmlns:a16="http://schemas.microsoft.com/office/drawing/2014/main" id="{43AEF47C-17AA-4253-B91C-524A237122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7845" name="Line 129">
                <a:extLst>
                  <a:ext uri="{FF2B5EF4-FFF2-40B4-BE49-F238E27FC236}">
                    <a16:creationId xmlns:a16="http://schemas.microsoft.com/office/drawing/2014/main" id="{A825A204-FD83-4974-88DB-D65D6CE977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grpSp>
        <p:nvGrpSpPr>
          <p:cNvPr id="27706" name="Group 130">
            <a:extLst>
              <a:ext uri="{FF2B5EF4-FFF2-40B4-BE49-F238E27FC236}">
                <a16:creationId xmlns:a16="http://schemas.microsoft.com/office/drawing/2014/main" id="{DD859F00-0AAC-41AE-8ACF-40E66BE39871}"/>
              </a:ext>
            </a:extLst>
          </p:cNvPr>
          <p:cNvGrpSpPr>
            <a:grpSpLocks/>
          </p:cNvGrpSpPr>
          <p:nvPr/>
        </p:nvGrpSpPr>
        <p:grpSpPr bwMode="auto">
          <a:xfrm>
            <a:off x="7385050" y="1819276"/>
            <a:ext cx="209550" cy="409575"/>
            <a:chOff x="4180" y="783"/>
            <a:chExt cx="150" cy="307"/>
          </a:xfrm>
        </p:grpSpPr>
        <p:sp>
          <p:nvSpPr>
            <p:cNvPr id="19636" name="AutoShape 131">
              <a:extLst>
                <a:ext uri="{FF2B5EF4-FFF2-40B4-BE49-F238E27FC236}">
                  <a16:creationId xmlns:a16="http://schemas.microsoft.com/office/drawing/2014/main" id="{409E0BAD-9AD0-4DD2-83F1-9B7E68C414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19637" name="Rectangle 132">
              <a:extLst>
                <a:ext uri="{FF2B5EF4-FFF2-40B4-BE49-F238E27FC236}">
                  <a16:creationId xmlns:a16="http://schemas.microsoft.com/office/drawing/2014/main" id="{50C1BEC1-F4C0-441C-B331-79F7520993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19638" name="Rectangle 133">
              <a:extLst>
                <a:ext uri="{FF2B5EF4-FFF2-40B4-BE49-F238E27FC236}">
                  <a16:creationId xmlns:a16="http://schemas.microsoft.com/office/drawing/2014/main" id="{88D3B535-5857-4491-A37B-BE6D3EF0BA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4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19639" name="AutoShape 134">
              <a:extLst>
                <a:ext uri="{FF2B5EF4-FFF2-40B4-BE49-F238E27FC236}">
                  <a16:creationId xmlns:a16="http://schemas.microsoft.com/office/drawing/2014/main" id="{17B28A68-A173-40DE-9215-A2A7575CCB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27832" name="Line 135">
              <a:extLst>
                <a:ext uri="{FF2B5EF4-FFF2-40B4-BE49-F238E27FC236}">
                  <a16:creationId xmlns:a16="http://schemas.microsoft.com/office/drawing/2014/main" id="{9E4306D5-6C57-4E5D-9F77-4CE6207C30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833" name="Line 136">
              <a:extLst>
                <a:ext uri="{FF2B5EF4-FFF2-40B4-BE49-F238E27FC236}">
                  <a16:creationId xmlns:a16="http://schemas.microsoft.com/office/drawing/2014/main" id="{6D326E82-80B2-4F75-A913-689719291C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642" name="Rectangle 137">
              <a:extLst>
                <a:ext uri="{FF2B5EF4-FFF2-40B4-BE49-F238E27FC236}">
                  <a16:creationId xmlns:a16="http://schemas.microsoft.com/office/drawing/2014/main" id="{7572E912-D15B-44FD-BFF0-67E69E0DF1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7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19643" name="Rectangle 138">
              <a:extLst>
                <a:ext uri="{FF2B5EF4-FFF2-40B4-BE49-F238E27FC236}">
                  <a16:creationId xmlns:a16="http://schemas.microsoft.com/office/drawing/2014/main" id="{1EBE4A8F-D63D-4E08-B41D-49D81F030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3"/>
              <a:ext cx="49" cy="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latin typeface="+mn-lt"/>
              </a:endParaRPr>
            </a:p>
          </p:txBody>
        </p:sp>
      </p:grpSp>
      <p:graphicFrame>
        <p:nvGraphicFramePr>
          <p:cNvPr id="27707" name="Object 139">
            <a:extLst>
              <a:ext uri="{FF2B5EF4-FFF2-40B4-BE49-F238E27FC236}">
                <a16:creationId xmlns:a16="http://schemas.microsoft.com/office/drawing/2014/main" id="{2D70FD1F-AFEE-4B9A-A7CC-01F2D22F39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39176" y="1296989"/>
          <a:ext cx="417513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7" name="Clip" r:id="rId24" imgW="1307263" imgH="1084139" progId="">
                  <p:embed/>
                </p:oleObj>
              </mc:Choice>
              <mc:Fallback>
                <p:oleObj name="Clip" r:id="rId24" imgW="1307263" imgH="1084139" progId="">
                  <p:embed/>
                  <p:pic>
                    <p:nvPicPr>
                      <p:cNvPr id="27707" name="Object 139">
                        <a:extLst>
                          <a:ext uri="{FF2B5EF4-FFF2-40B4-BE49-F238E27FC236}">
                            <a16:creationId xmlns:a16="http://schemas.microsoft.com/office/drawing/2014/main" id="{2D70FD1F-AFEE-4B9A-A7CC-01F2D22F39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9176" y="1296989"/>
                        <a:ext cx="417513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708" name="Group 140">
            <a:extLst>
              <a:ext uri="{FF2B5EF4-FFF2-40B4-BE49-F238E27FC236}">
                <a16:creationId xmlns:a16="http://schemas.microsoft.com/office/drawing/2014/main" id="{655F9156-EAC6-4ED3-A825-92CFC6168E88}"/>
              </a:ext>
            </a:extLst>
          </p:cNvPr>
          <p:cNvGrpSpPr>
            <a:grpSpLocks/>
          </p:cNvGrpSpPr>
          <p:nvPr/>
        </p:nvGrpSpPr>
        <p:grpSpPr bwMode="auto">
          <a:xfrm>
            <a:off x="8577263" y="1903414"/>
            <a:ext cx="406400" cy="427037"/>
            <a:chOff x="2870" y="1518"/>
            <a:chExt cx="292" cy="320"/>
          </a:xfrm>
        </p:grpSpPr>
        <p:graphicFrame>
          <p:nvGraphicFramePr>
            <p:cNvPr id="27826" name="Object 141">
              <a:extLst>
                <a:ext uri="{FF2B5EF4-FFF2-40B4-BE49-F238E27FC236}">
                  <a16:creationId xmlns:a16="http://schemas.microsoft.com/office/drawing/2014/main" id="{211B248E-EECB-48B4-8ADB-3A8979332D2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8" name="Clip" r:id="rId25" imgW="826829" imgH="840406" progId="">
                    <p:embed/>
                  </p:oleObj>
                </mc:Choice>
                <mc:Fallback>
                  <p:oleObj name="Clip" r:id="rId25" imgW="826829" imgH="840406" progId="">
                    <p:embed/>
                    <p:pic>
                      <p:nvPicPr>
                        <p:cNvPr id="27826" name="Object 141">
                          <a:extLst>
                            <a:ext uri="{FF2B5EF4-FFF2-40B4-BE49-F238E27FC236}">
                              <a16:creationId xmlns:a16="http://schemas.microsoft.com/office/drawing/2014/main" id="{211B248E-EECB-48B4-8ADB-3A8979332D2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827" name="Object 142">
              <a:extLst>
                <a:ext uri="{FF2B5EF4-FFF2-40B4-BE49-F238E27FC236}">
                  <a16:creationId xmlns:a16="http://schemas.microsoft.com/office/drawing/2014/main" id="{1F1509C3-46D1-47BD-BE3D-FB970732C65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39" name="Clip" r:id="rId26" imgW="1268295" imgH="1199426" progId="">
                    <p:embed/>
                  </p:oleObj>
                </mc:Choice>
                <mc:Fallback>
                  <p:oleObj name="Clip" r:id="rId26" imgW="1268295" imgH="1199426" progId="">
                    <p:embed/>
                    <p:pic>
                      <p:nvPicPr>
                        <p:cNvPr id="27827" name="Object 142">
                          <a:extLst>
                            <a:ext uri="{FF2B5EF4-FFF2-40B4-BE49-F238E27FC236}">
                              <a16:creationId xmlns:a16="http://schemas.microsoft.com/office/drawing/2014/main" id="{1F1509C3-46D1-47BD-BE3D-FB970732C65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709" name="Group 143">
            <a:extLst>
              <a:ext uri="{FF2B5EF4-FFF2-40B4-BE49-F238E27FC236}">
                <a16:creationId xmlns:a16="http://schemas.microsoft.com/office/drawing/2014/main" id="{92305481-86ED-4BA3-BAE6-4E2D07F1B727}"/>
              </a:ext>
            </a:extLst>
          </p:cNvPr>
          <p:cNvGrpSpPr>
            <a:grpSpLocks/>
          </p:cNvGrpSpPr>
          <p:nvPr/>
        </p:nvGrpSpPr>
        <p:grpSpPr bwMode="auto">
          <a:xfrm>
            <a:off x="7516813" y="3041651"/>
            <a:ext cx="501650" cy="233363"/>
            <a:chOff x="3600" y="219"/>
            <a:chExt cx="360" cy="175"/>
          </a:xfrm>
        </p:grpSpPr>
        <p:sp>
          <p:nvSpPr>
            <p:cNvPr id="19621" name="Oval 144">
              <a:extLst>
                <a:ext uri="{FF2B5EF4-FFF2-40B4-BE49-F238E27FC236}">
                  <a16:creationId xmlns:a16="http://schemas.microsoft.com/office/drawing/2014/main" id="{2684C5E3-1E97-4A29-934B-B5FD66BCAF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27814" name="Line 145">
              <a:extLst>
                <a:ext uri="{FF2B5EF4-FFF2-40B4-BE49-F238E27FC236}">
                  <a16:creationId xmlns:a16="http://schemas.microsoft.com/office/drawing/2014/main" id="{07FC0176-EBFB-4195-8DF0-444D848A47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815" name="Line 146">
              <a:extLst>
                <a:ext uri="{FF2B5EF4-FFF2-40B4-BE49-F238E27FC236}">
                  <a16:creationId xmlns:a16="http://schemas.microsoft.com/office/drawing/2014/main" id="{DDAB5598-D78B-4A46-95F0-4F737825CB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624" name="Rectangle 147">
              <a:extLst>
                <a:ext uri="{FF2B5EF4-FFF2-40B4-BE49-F238E27FC236}">
                  <a16:creationId xmlns:a16="http://schemas.microsoft.com/office/drawing/2014/main" id="{ED2141AD-899C-40FA-B7A0-F9BFF4E4B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19625" name="Oval 148">
              <a:extLst>
                <a:ext uri="{FF2B5EF4-FFF2-40B4-BE49-F238E27FC236}">
                  <a16:creationId xmlns:a16="http://schemas.microsoft.com/office/drawing/2014/main" id="{A6FF3D89-A64F-47F1-99FB-9BC2AF8C4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latin typeface="+mn-lt"/>
              </a:endParaRPr>
            </a:p>
          </p:txBody>
        </p:sp>
        <p:grpSp>
          <p:nvGrpSpPr>
            <p:cNvPr id="27818" name="Group 149">
              <a:extLst>
                <a:ext uri="{FF2B5EF4-FFF2-40B4-BE49-F238E27FC236}">
                  <a16:creationId xmlns:a16="http://schemas.microsoft.com/office/drawing/2014/main" id="{8B7FB55E-A520-4C89-B5CE-2B1C0FFFF8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7823" name="Line 150">
                <a:extLst>
                  <a:ext uri="{FF2B5EF4-FFF2-40B4-BE49-F238E27FC236}">
                    <a16:creationId xmlns:a16="http://schemas.microsoft.com/office/drawing/2014/main" id="{7F13E57E-D175-46B6-8DB2-51172D6614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7824" name="Line 151">
                <a:extLst>
                  <a:ext uri="{FF2B5EF4-FFF2-40B4-BE49-F238E27FC236}">
                    <a16:creationId xmlns:a16="http://schemas.microsoft.com/office/drawing/2014/main" id="{6EFEC71C-8F20-44E0-ACD5-9F8C76951A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7825" name="Line 152">
                <a:extLst>
                  <a:ext uri="{FF2B5EF4-FFF2-40B4-BE49-F238E27FC236}">
                    <a16:creationId xmlns:a16="http://schemas.microsoft.com/office/drawing/2014/main" id="{36F9F7A4-F0B9-4F42-99F3-531401C9C8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27819" name="Group 153">
              <a:extLst>
                <a:ext uri="{FF2B5EF4-FFF2-40B4-BE49-F238E27FC236}">
                  <a16:creationId xmlns:a16="http://schemas.microsoft.com/office/drawing/2014/main" id="{9304225C-438A-4E9C-B9AB-04FDB72999CB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7820" name="Line 154">
                <a:extLst>
                  <a:ext uri="{FF2B5EF4-FFF2-40B4-BE49-F238E27FC236}">
                    <a16:creationId xmlns:a16="http://schemas.microsoft.com/office/drawing/2014/main" id="{64CEA12F-802D-4C61-AF29-A3B5AFB56F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7821" name="Line 155">
                <a:extLst>
                  <a:ext uri="{FF2B5EF4-FFF2-40B4-BE49-F238E27FC236}">
                    <a16:creationId xmlns:a16="http://schemas.microsoft.com/office/drawing/2014/main" id="{22F1CC93-EE06-4CCA-BB4A-90E26DC0D7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7822" name="Line 156">
                <a:extLst>
                  <a:ext uri="{FF2B5EF4-FFF2-40B4-BE49-F238E27FC236}">
                    <a16:creationId xmlns:a16="http://schemas.microsoft.com/office/drawing/2014/main" id="{A1659B43-8E74-4C0C-B12B-E5D916BB13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grpSp>
        <p:nvGrpSpPr>
          <p:cNvPr id="27710" name="Group 157">
            <a:extLst>
              <a:ext uri="{FF2B5EF4-FFF2-40B4-BE49-F238E27FC236}">
                <a16:creationId xmlns:a16="http://schemas.microsoft.com/office/drawing/2014/main" id="{7D03F194-D405-4988-996E-02FA926B804F}"/>
              </a:ext>
            </a:extLst>
          </p:cNvPr>
          <p:cNvGrpSpPr>
            <a:grpSpLocks/>
          </p:cNvGrpSpPr>
          <p:nvPr/>
        </p:nvGrpSpPr>
        <p:grpSpPr bwMode="auto">
          <a:xfrm>
            <a:off x="8469313" y="2813051"/>
            <a:ext cx="501650" cy="233363"/>
            <a:chOff x="3600" y="219"/>
            <a:chExt cx="360" cy="175"/>
          </a:xfrm>
        </p:grpSpPr>
        <p:sp>
          <p:nvSpPr>
            <p:cNvPr id="19608" name="Oval 158">
              <a:extLst>
                <a:ext uri="{FF2B5EF4-FFF2-40B4-BE49-F238E27FC236}">
                  <a16:creationId xmlns:a16="http://schemas.microsoft.com/office/drawing/2014/main" id="{7875D208-580A-429B-BDFB-687357B01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27801" name="Line 159">
              <a:extLst>
                <a:ext uri="{FF2B5EF4-FFF2-40B4-BE49-F238E27FC236}">
                  <a16:creationId xmlns:a16="http://schemas.microsoft.com/office/drawing/2014/main" id="{80927F4F-A69B-459B-9E2C-16C01E443E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802" name="Line 160">
              <a:extLst>
                <a:ext uri="{FF2B5EF4-FFF2-40B4-BE49-F238E27FC236}">
                  <a16:creationId xmlns:a16="http://schemas.microsoft.com/office/drawing/2014/main" id="{24073444-2745-4235-9FF8-BF2DA4C4D0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611" name="Rectangle 161">
              <a:extLst>
                <a:ext uri="{FF2B5EF4-FFF2-40B4-BE49-F238E27FC236}">
                  <a16:creationId xmlns:a16="http://schemas.microsoft.com/office/drawing/2014/main" id="{7A86A4C7-6943-4E15-B05E-7421AD6E1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19612" name="Oval 162">
              <a:extLst>
                <a:ext uri="{FF2B5EF4-FFF2-40B4-BE49-F238E27FC236}">
                  <a16:creationId xmlns:a16="http://schemas.microsoft.com/office/drawing/2014/main" id="{A0B94007-B52B-450F-87B9-1A41053D2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latin typeface="+mn-lt"/>
              </a:endParaRPr>
            </a:p>
          </p:txBody>
        </p:sp>
        <p:grpSp>
          <p:nvGrpSpPr>
            <p:cNvPr id="27805" name="Group 163">
              <a:extLst>
                <a:ext uri="{FF2B5EF4-FFF2-40B4-BE49-F238E27FC236}">
                  <a16:creationId xmlns:a16="http://schemas.microsoft.com/office/drawing/2014/main" id="{BCB66550-3535-4700-BF20-D28261AE11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7810" name="Line 164">
                <a:extLst>
                  <a:ext uri="{FF2B5EF4-FFF2-40B4-BE49-F238E27FC236}">
                    <a16:creationId xmlns:a16="http://schemas.microsoft.com/office/drawing/2014/main" id="{BAC49162-4DE5-444B-B386-08706C256A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7811" name="Line 165">
                <a:extLst>
                  <a:ext uri="{FF2B5EF4-FFF2-40B4-BE49-F238E27FC236}">
                    <a16:creationId xmlns:a16="http://schemas.microsoft.com/office/drawing/2014/main" id="{CE2D8EF4-4D20-4887-8731-94A1E9088A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7812" name="Line 166">
                <a:extLst>
                  <a:ext uri="{FF2B5EF4-FFF2-40B4-BE49-F238E27FC236}">
                    <a16:creationId xmlns:a16="http://schemas.microsoft.com/office/drawing/2014/main" id="{38155CCC-1E07-47E2-BDA9-767B4D282C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27806" name="Group 167">
              <a:extLst>
                <a:ext uri="{FF2B5EF4-FFF2-40B4-BE49-F238E27FC236}">
                  <a16:creationId xmlns:a16="http://schemas.microsoft.com/office/drawing/2014/main" id="{D8AE5F04-5A7E-48B7-8704-226928966ADB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7807" name="Line 168">
                <a:extLst>
                  <a:ext uri="{FF2B5EF4-FFF2-40B4-BE49-F238E27FC236}">
                    <a16:creationId xmlns:a16="http://schemas.microsoft.com/office/drawing/2014/main" id="{E0D512B4-DC72-4F6A-BD40-6D9305B31C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7808" name="Line 169">
                <a:extLst>
                  <a:ext uri="{FF2B5EF4-FFF2-40B4-BE49-F238E27FC236}">
                    <a16:creationId xmlns:a16="http://schemas.microsoft.com/office/drawing/2014/main" id="{0F30E2C6-ACCB-4316-9450-79712FDB48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7809" name="Line 170">
                <a:extLst>
                  <a:ext uri="{FF2B5EF4-FFF2-40B4-BE49-F238E27FC236}">
                    <a16:creationId xmlns:a16="http://schemas.microsoft.com/office/drawing/2014/main" id="{00056D8E-10BA-47EE-9F8D-6E0297BA29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grpSp>
        <p:nvGrpSpPr>
          <p:cNvPr id="27711" name="Group 171">
            <a:extLst>
              <a:ext uri="{FF2B5EF4-FFF2-40B4-BE49-F238E27FC236}">
                <a16:creationId xmlns:a16="http://schemas.microsoft.com/office/drawing/2014/main" id="{BA327A4C-2AD9-4BA3-87DD-B8559AE4C012}"/>
              </a:ext>
            </a:extLst>
          </p:cNvPr>
          <p:cNvGrpSpPr>
            <a:grpSpLocks/>
          </p:cNvGrpSpPr>
          <p:nvPr/>
        </p:nvGrpSpPr>
        <p:grpSpPr bwMode="auto">
          <a:xfrm>
            <a:off x="8486775" y="3470276"/>
            <a:ext cx="501650" cy="233363"/>
            <a:chOff x="3600" y="219"/>
            <a:chExt cx="360" cy="175"/>
          </a:xfrm>
        </p:grpSpPr>
        <p:sp>
          <p:nvSpPr>
            <p:cNvPr id="19595" name="Oval 172">
              <a:extLst>
                <a:ext uri="{FF2B5EF4-FFF2-40B4-BE49-F238E27FC236}">
                  <a16:creationId xmlns:a16="http://schemas.microsoft.com/office/drawing/2014/main" id="{F089B6E5-A45A-458C-913B-58709739BC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27788" name="Line 173">
              <a:extLst>
                <a:ext uri="{FF2B5EF4-FFF2-40B4-BE49-F238E27FC236}">
                  <a16:creationId xmlns:a16="http://schemas.microsoft.com/office/drawing/2014/main" id="{78B3009A-3C96-41C5-A11B-DFB9D7546B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789" name="Line 174">
              <a:extLst>
                <a:ext uri="{FF2B5EF4-FFF2-40B4-BE49-F238E27FC236}">
                  <a16:creationId xmlns:a16="http://schemas.microsoft.com/office/drawing/2014/main" id="{EB55697E-5B80-43AB-8A8C-97145F8D40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598" name="Rectangle 175">
              <a:extLst>
                <a:ext uri="{FF2B5EF4-FFF2-40B4-BE49-F238E27FC236}">
                  <a16:creationId xmlns:a16="http://schemas.microsoft.com/office/drawing/2014/main" id="{2F935644-8429-4982-9013-1F38B7D85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19599" name="Oval 176">
              <a:extLst>
                <a:ext uri="{FF2B5EF4-FFF2-40B4-BE49-F238E27FC236}">
                  <a16:creationId xmlns:a16="http://schemas.microsoft.com/office/drawing/2014/main" id="{3B82F06E-275A-4468-A868-6F4C098EF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latin typeface="+mn-lt"/>
              </a:endParaRPr>
            </a:p>
          </p:txBody>
        </p:sp>
        <p:grpSp>
          <p:nvGrpSpPr>
            <p:cNvPr id="27792" name="Group 177">
              <a:extLst>
                <a:ext uri="{FF2B5EF4-FFF2-40B4-BE49-F238E27FC236}">
                  <a16:creationId xmlns:a16="http://schemas.microsoft.com/office/drawing/2014/main" id="{F00F9D35-A375-4A54-B79F-89D169BC19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7797" name="Line 178">
                <a:extLst>
                  <a:ext uri="{FF2B5EF4-FFF2-40B4-BE49-F238E27FC236}">
                    <a16:creationId xmlns:a16="http://schemas.microsoft.com/office/drawing/2014/main" id="{3B266B48-D984-4ED0-9728-DDB85FC19A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7798" name="Line 179">
                <a:extLst>
                  <a:ext uri="{FF2B5EF4-FFF2-40B4-BE49-F238E27FC236}">
                    <a16:creationId xmlns:a16="http://schemas.microsoft.com/office/drawing/2014/main" id="{C8B8FC38-CBAF-474E-8FEC-4CECA3BBCC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7799" name="Line 180">
                <a:extLst>
                  <a:ext uri="{FF2B5EF4-FFF2-40B4-BE49-F238E27FC236}">
                    <a16:creationId xmlns:a16="http://schemas.microsoft.com/office/drawing/2014/main" id="{7C3C1105-1012-48FA-A831-14EE2B02B5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27793" name="Group 181">
              <a:extLst>
                <a:ext uri="{FF2B5EF4-FFF2-40B4-BE49-F238E27FC236}">
                  <a16:creationId xmlns:a16="http://schemas.microsoft.com/office/drawing/2014/main" id="{ED0C5C37-B9F3-4ACC-ACFE-06E53CF0C93F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7794" name="Line 182">
                <a:extLst>
                  <a:ext uri="{FF2B5EF4-FFF2-40B4-BE49-F238E27FC236}">
                    <a16:creationId xmlns:a16="http://schemas.microsoft.com/office/drawing/2014/main" id="{DFE21C36-7069-4804-9DA5-C0374B54B8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7795" name="Line 183">
                <a:extLst>
                  <a:ext uri="{FF2B5EF4-FFF2-40B4-BE49-F238E27FC236}">
                    <a16:creationId xmlns:a16="http://schemas.microsoft.com/office/drawing/2014/main" id="{4082AB4A-82ED-409B-97D9-358873F107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7796" name="Line 184">
                <a:extLst>
                  <a:ext uri="{FF2B5EF4-FFF2-40B4-BE49-F238E27FC236}">
                    <a16:creationId xmlns:a16="http://schemas.microsoft.com/office/drawing/2014/main" id="{50D5A4D9-0F1A-45DB-85D8-41F4B9D37B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grpSp>
        <p:nvGrpSpPr>
          <p:cNvPr id="27712" name="Group 185">
            <a:extLst>
              <a:ext uri="{FF2B5EF4-FFF2-40B4-BE49-F238E27FC236}">
                <a16:creationId xmlns:a16="http://schemas.microsoft.com/office/drawing/2014/main" id="{EDA28CA0-B2CA-4EB1-9BDC-9C63A3EF7BFE}"/>
              </a:ext>
            </a:extLst>
          </p:cNvPr>
          <p:cNvGrpSpPr>
            <a:grpSpLocks/>
          </p:cNvGrpSpPr>
          <p:nvPr/>
        </p:nvGrpSpPr>
        <p:grpSpPr bwMode="auto">
          <a:xfrm>
            <a:off x="9456738" y="3021013"/>
            <a:ext cx="500062" cy="233362"/>
            <a:chOff x="3600" y="219"/>
            <a:chExt cx="360" cy="175"/>
          </a:xfrm>
        </p:grpSpPr>
        <p:sp>
          <p:nvSpPr>
            <p:cNvPr id="19582" name="Oval 186">
              <a:extLst>
                <a:ext uri="{FF2B5EF4-FFF2-40B4-BE49-F238E27FC236}">
                  <a16:creationId xmlns:a16="http://schemas.microsoft.com/office/drawing/2014/main" id="{ABF6E290-41C4-41E4-B75A-D53C9AD01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27775" name="Line 187">
              <a:extLst>
                <a:ext uri="{FF2B5EF4-FFF2-40B4-BE49-F238E27FC236}">
                  <a16:creationId xmlns:a16="http://schemas.microsoft.com/office/drawing/2014/main" id="{C01388DB-0E32-4CA5-99FA-CB97A8F0AE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776" name="Line 188">
              <a:extLst>
                <a:ext uri="{FF2B5EF4-FFF2-40B4-BE49-F238E27FC236}">
                  <a16:creationId xmlns:a16="http://schemas.microsoft.com/office/drawing/2014/main" id="{3339AE5F-A940-46A7-9015-BA72021D3A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585" name="Rectangle 189">
              <a:extLst>
                <a:ext uri="{FF2B5EF4-FFF2-40B4-BE49-F238E27FC236}">
                  <a16:creationId xmlns:a16="http://schemas.microsoft.com/office/drawing/2014/main" id="{B7902139-2FDA-4209-B71E-89D2D58E9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3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19586" name="Oval 190">
              <a:extLst>
                <a:ext uri="{FF2B5EF4-FFF2-40B4-BE49-F238E27FC236}">
                  <a16:creationId xmlns:a16="http://schemas.microsoft.com/office/drawing/2014/main" id="{CCB91A25-89B1-4C33-8400-21801403D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latin typeface="+mn-lt"/>
              </a:endParaRPr>
            </a:p>
          </p:txBody>
        </p:sp>
        <p:grpSp>
          <p:nvGrpSpPr>
            <p:cNvPr id="27779" name="Group 191">
              <a:extLst>
                <a:ext uri="{FF2B5EF4-FFF2-40B4-BE49-F238E27FC236}">
                  <a16:creationId xmlns:a16="http://schemas.microsoft.com/office/drawing/2014/main" id="{70FA9988-391E-4D52-BE0E-FEF0A01728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7784" name="Line 192">
                <a:extLst>
                  <a:ext uri="{FF2B5EF4-FFF2-40B4-BE49-F238E27FC236}">
                    <a16:creationId xmlns:a16="http://schemas.microsoft.com/office/drawing/2014/main" id="{DD823DB9-DDE2-4A55-B53B-FE6F48C475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7785" name="Line 193">
                <a:extLst>
                  <a:ext uri="{FF2B5EF4-FFF2-40B4-BE49-F238E27FC236}">
                    <a16:creationId xmlns:a16="http://schemas.microsoft.com/office/drawing/2014/main" id="{0BA8A8B4-22F7-4E35-A4DE-AE2C54899D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7786" name="Line 194">
                <a:extLst>
                  <a:ext uri="{FF2B5EF4-FFF2-40B4-BE49-F238E27FC236}">
                    <a16:creationId xmlns:a16="http://schemas.microsoft.com/office/drawing/2014/main" id="{9B10E3D7-BB6D-44AF-8792-B32100F2E4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27780" name="Group 195">
              <a:extLst>
                <a:ext uri="{FF2B5EF4-FFF2-40B4-BE49-F238E27FC236}">
                  <a16:creationId xmlns:a16="http://schemas.microsoft.com/office/drawing/2014/main" id="{B533B506-39B9-42DB-AF94-7E6B3E8382AC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7781" name="Line 196">
                <a:extLst>
                  <a:ext uri="{FF2B5EF4-FFF2-40B4-BE49-F238E27FC236}">
                    <a16:creationId xmlns:a16="http://schemas.microsoft.com/office/drawing/2014/main" id="{497C98A9-D558-4C5C-B1B2-8596D3EFCC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7782" name="Line 197">
                <a:extLst>
                  <a:ext uri="{FF2B5EF4-FFF2-40B4-BE49-F238E27FC236}">
                    <a16:creationId xmlns:a16="http://schemas.microsoft.com/office/drawing/2014/main" id="{7AFE9166-B875-4C16-B4D4-C7587F2025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7783" name="Line 198">
                <a:extLst>
                  <a:ext uri="{FF2B5EF4-FFF2-40B4-BE49-F238E27FC236}">
                    <a16:creationId xmlns:a16="http://schemas.microsoft.com/office/drawing/2014/main" id="{1E79EA61-F95B-4B3E-826F-01899D9A58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grpSp>
        <p:nvGrpSpPr>
          <p:cNvPr id="27713" name="Group 199">
            <a:extLst>
              <a:ext uri="{FF2B5EF4-FFF2-40B4-BE49-F238E27FC236}">
                <a16:creationId xmlns:a16="http://schemas.microsoft.com/office/drawing/2014/main" id="{6E0500DD-5C70-492C-9EF2-92CEC96D41BF}"/>
              </a:ext>
            </a:extLst>
          </p:cNvPr>
          <p:cNvGrpSpPr>
            <a:grpSpLocks/>
          </p:cNvGrpSpPr>
          <p:nvPr/>
        </p:nvGrpSpPr>
        <p:grpSpPr bwMode="auto">
          <a:xfrm>
            <a:off x="9263063" y="3917951"/>
            <a:ext cx="501650" cy="233363"/>
            <a:chOff x="3600" y="219"/>
            <a:chExt cx="360" cy="175"/>
          </a:xfrm>
        </p:grpSpPr>
        <p:sp>
          <p:nvSpPr>
            <p:cNvPr id="19569" name="Oval 200">
              <a:extLst>
                <a:ext uri="{FF2B5EF4-FFF2-40B4-BE49-F238E27FC236}">
                  <a16:creationId xmlns:a16="http://schemas.microsoft.com/office/drawing/2014/main" id="{3888D137-6F12-47FF-A78D-F9245A564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27762" name="Line 201">
              <a:extLst>
                <a:ext uri="{FF2B5EF4-FFF2-40B4-BE49-F238E27FC236}">
                  <a16:creationId xmlns:a16="http://schemas.microsoft.com/office/drawing/2014/main" id="{8848F00C-DC9E-48F8-BC97-E666E66B1A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763" name="Line 202">
              <a:extLst>
                <a:ext uri="{FF2B5EF4-FFF2-40B4-BE49-F238E27FC236}">
                  <a16:creationId xmlns:a16="http://schemas.microsoft.com/office/drawing/2014/main" id="{D914EED2-180C-4380-B055-FEC8935556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572" name="Rectangle 203">
              <a:extLst>
                <a:ext uri="{FF2B5EF4-FFF2-40B4-BE49-F238E27FC236}">
                  <a16:creationId xmlns:a16="http://schemas.microsoft.com/office/drawing/2014/main" id="{A265AB03-9497-49BC-B56E-CA56F30278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19573" name="Oval 204">
              <a:extLst>
                <a:ext uri="{FF2B5EF4-FFF2-40B4-BE49-F238E27FC236}">
                  <a16:creationId xmlns:a16="http://schemas.microsoft.com/office/drawing/2014/main" id="{D80B34B2-A5E0-4318-8DE9-418362F51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latin typeface="+mn-lt"/>
              </a:endParaRPr>
            </a:p>
          </p:txBody>
        </p:sp>
        <p:grpSp>
          <p:nvGrpSpPr>
            <p:cNvPr id="27766" name="Group 205">
              <a:extLst>
                <a:ext uri="{FF2B5EF4-FFF2-40B4-BE49-F238E27FC236}">
                  <a16:creationId xmlns:a16="http://schemas.microsoft.com/office/drawing/2014/main" id="{68716695-F9F8-4FF6-9BBB-0D75E34590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7771" name="Line 206">
                <a:extLst>
                  <a:ext uri="{FF2B5EF4-FFF2-40B4-BE49-F238E27FC236}">
                    <a16:creationId xmlns:a16="http://schemas.microsoft.com/office/drawing/2014/main" id="{CB024E69-96D3-4119-AACC-FA09025984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7772" name="Line 207">
                <a:extLst>
                  <a:ext uri="{FF2B5EF4-FFF2-40B4-BE49-F238E27FC236}">
                    <a16:creationId xmlns:a16="http://schemas.microsoft.com/office/drawing/2014/main" id="{949426D9-2AD9-49B1-969E-1632279FF9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7773" name="Line 208">
                <a:extLst>
                  <a:ext uri="{FF2B5EF4-FFF2-40B4-BE49-F238E27FC236}">
                    <a16:creationId xmlns:a16="http://schemas.microsoft.com/office/drawing/2014/main" id="{2DF81565-9111-49B1-B266-0C6A1E88E2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27767" name="Group 209">
              <a:extLst>
                <a:ext uri="{FF2B5EF4-FFF2-40B4-BE49-F238E27FC236}">
                  <a16:creationId xmlns:a16="http://schemas.microsoft.com/office/drawing/2014/main" id="{E9D7775C-051C-41E0-81F2-D44580833342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7768" name="Line 210">
                <a:extLst>
                  <a:ext uri="{FF2B5EF4-FFF2-40B4-BE49-F238E27FC236}">
                    <a16:creationId xmlns:a16="http://schemas.microsoft.com/office/drawing/2014/main" id="{188C53B1-4A5B-453C-812C-2BB0E5A666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7769" name="Line 211">
                <a:extLst>
                  <a:ext uri="{FF2B5EF4-FFF2-40B4-BE49-F238E27FC236}">
                    <a16:creationId xmlns:a16="http://schemas.microsoft.com/office/drawing/2014/main" id="{3ED7DDFD-FAB5-4C1B-896C-60BCB8EB82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7770" name="Line 212">
                <a:extLst>
                  <a:ext uri="{FF2B5EF4-FFF2-40B4-BE49-F238E27FC236}">
                    <a16:creationId xmlns:a16="http://schemas.microsoft.com/office/drawing/2014/main" id="{66F17B50-F367-4963-8E37-EEA9E70171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grpSp>
        <p:nvGrpSpPr>
          <p:cNvPr id="27714" name="Group 213">
            <a:extLst>
              <a:ext uri="{FF2B5EF4-FFF2-40B4-BE49-F238E27FC236}">
                <a16:creationId xmlns:a16="http://schemas.microsoft.com/office/drawing/2014/main" id="{7530D3DB-D0F1-4CC3-86ED-C2D5F8256E94}"/>
              </a:ext>
            </a:extLst>
          </p:cNvPr>
          <p:cNvGrpSpPr>
            <a:grpSpLocks/>
          </p:cNvGrpSpPr>
          <p:nvPr/>
        </p:nvGrpSpPr>
        <p:grpSpPr bwMode="auto">
          <a:xfrm>
            <a:off x="8929688" y="4502150"/>
            <a:ext cx="501650" cy="234950"/>
            <a:chOff x="3600" y="219"/>
            <a:chExt cx="360" cy="175"/>
          </a:xfrm>
        </p:grpSpPr>
        <p:sp>
          <p:nvSpPr>
            <p:cNvPr id="19556" name="Oval 214">
              <a:extLst>
                <a:ext uri="{FF2B5EF4-FFF2-40B4-BE49-F238E27FC236}">
                  <a16:creationId xmlns:a16="http://schemas.microsoft.com/office/drawing/2014/main" id="{4656F202-E0BB-4D83-A239-D4FF6A9BF6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27749" name="Line 215">
              <a:extLst>
                <a:ext uri="{FF2B5EF4-FFF2-40B4-BE49-F238E27FC236}">
                  <a16:creationId xmlns:a16="http://schemas.microsoft.com/office/drawing/2014/main" id="{C2333029-261C-42FE-A1A5-C95A8F3C78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750" name="Line 216">
              <a:extLst>
                <a:ext uri="{FF2B5EF4-FFF2-40B4-BE49-F238E27FC236}">
                  <a16:creationId xmlns:a16="http://schemas.microsoft.com/office/drawing/2014/main" id="{B8EDD98A-8F46-4376-837C-66A7CE5851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559" name="Rectangle 217">
              <a:extLst>
                <a:ext uri="{FF2B5EF4-FFF2-40B4-BE49-F238E27FC236}">
                  <a16:creationId xmlns:a16="http://schemas.microsoft.com/office/drawing/2014/main" id="{E50DF16E-0B84-4D56-A214-CCE7BC3B94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2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19560" name="Oval 218">
              <a:extLst>
                <a:ext uri="{FF2B5EF4-FFF2-40B4-BE49-F238E27FC236}">
                  <a16:creationId xmlns:a16="http://schemas.microsoft.com/office/drawing/2014/main" id="{35534342-267F-47DA-84EE-C837697B16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4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latin typeface="+mn-lt"/>
              </a:endParaRPr>
            </a:p>
          </p:txBody>
        </p:sp>
        <p:grpSp>
          <p:nvGrpSpPr>
            <p:cNvPr id="27753" name="Group 219">
              <a:extLst>
                <a:ext uri="{FF2B5EF4-FFF2-40B4-BE49-F238E27FC236}">
                  <a16:creationId xmlns:a16="http://schemas.microsoft.com/office/drawing/2014/main" id="{0D8A4192-49EE-48FA-9AFA-EFE3A63120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7758" name="Line 220">
                <a:extLst>
                  <a:ext uri="{FF2B5EF4-FFF2-40B4-BE49-F238E27FC236}">
                    <a16:creationId xmlns:a16="http://schemas.microsoft.com/office/drawing/2014/main" id="{98ECEF60-4AD1-45A5-94EE-93BA90FC50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7759" name="Line 221">
                <a:extLst>
                  <a:ext uri="{FF2B5EF4-FFF2-40B4-BE49-F238E27FC236}">
                    <a16:creationId xmlns:a16="http://schemas.microsoft.com/office/drawing/2014/main" id="{787E1D18-FBA4-4517-A246-F624BA0E87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7760" name="Line 222">
                <a:extLst>
                  <a:ext uri="{FF2B5EF4-FFF2-40B4-BE49-F238E27FC236}">
                    <a16:creationId xmlns:a16="http://schemas.microsoft.com/office/drawing/2014/main" id="{10AFC6D8-5C33-4034-827B-9107368F31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27754" name="Group 223">
              <a:extLst>
                <a:ext uri="{FF2B5EF4-FFF2-40B4-BE49-F238E27FC236}">
                  <a16:creationId xmlns:a16="http://schemas.microsoft.com/office/drawing/2014/main" id="{BF2D24D5-2EC2-4C3F-90B5-81ECDBC6B81A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7755" name="Line 224">
                <a:extLst>
                  <a:ext uri="{FF2B5EF4-FFF2-40B4-BE49-F238E27FC236}">
                    <a16:creationId xmlns:a16="http://schemas.microsoft.com/office/drawing/2014/main" id="{B5CADC2A-4E49-4732-B913-54D9929F43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7756" name="Line 225">
                <a:extLst>
                  <a:ext uri="{FF2B5EF4-FFF2-40B4-BE49-F238E27FC236}">
                    <a16:creationId xmlns:a16="http://schemas.microsoft.com/office/drawing/2014/main" id="{7BDC119A-3C91-4B4C-9B76-33550EEB2D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7757" name="Line 226">
                <a:extLst>
                  <a:ext uri="{FF2B5EF4-FFF2-40B4-BE49-F238E27FC236}">
                    <a16:creationId xmlns:a16="http://schemas.microsoft.com/office/drawing/2014/main" id="{8D7796C2-CEE4-4B4D-9D4F-F84CE1573C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grpSp>
        <p:nvGrpSpPr>
          <p:cNvPr id="27715" name="Group 227">
            <a:extLst>
              <a:ext uri="{FF2B5EF4-FFF2-40B4-BE49-F238E27FC236}">
                <a16:creationId xmlns:a16="http://schemas.microsoft.com/office/drawing/2014/main" id="{44DFF6FB-36B4-4221-842C-A56D6E46A90B}"/>
              </a:ext>
            </a:extLst>
          </p:cNvPr>
          <p:cNvGrpSpPr>
            <a:grpSpLocks/>
          </p:cNvGrpSpPr>
          <p:nvPr/>
        </p:nvGrpSpPr>
        <p:grpSpPr bwMode="auto">
          <a:xfrm>
            <a:off x="8320088" y="4991101"/>
            <a:ext cx="500062" cy="233363"/>
            <a:chOff x="3600" y="219"/>
            <a:chExt cx="360" cy="175"/>
          </a:xfrm>
        </p:grpSpPr>
        <p:sp>
          <p:nvSpPr>
            <p:cNvPr id="19543" name="Oval 228">
              <a:extLst>
                <a:ext uri="{FF2B5EF4-FFF2-40B4-BE49-F238E27FC236}">
                  <a16:creationId xmlns:a16="http://schemas.microsoft.com/office/drawing/2014/main" id="{3C9BA234-264F-415B-89A1-C32FF90A9B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27736" name="Line 229">
              <a:extLst>
                <a:ext uri="{FF2B5EF4-FFF2-40B4-BE49-F238E27FC236}">
                  <a16:creationId xmlns:a16="http://schemas.microsoft.com/office/drawing/2014/main" id="{65B4FD07-5931-4AED-B53E-ABEB98E72C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737" name="Line 230">
              <a:extLst>
                <a:ext uri="{FF2B5EF4-FFF2-40B4-BE49-F238E27FC236}">
                  <a16:creationId xmlns:a16="http://schemas.microsoft.com/office/drawing/2014/main" id="{B18A2314-BD89-43C8-B0B9-C6211DBC20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546" name="Rectangle 231">
              <a:extLst>
                <a:ext uri="{FF2B5EF4-FFF2-40B4-BE49-F238E27FC236}">
                  <a16:creationId xmlns:a16="http://schemas.microsoft.com/office/drawing/2014/main" id="{E578D015-38E7-4ED7-969A-1B1872E526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3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19547" name="Oval 232">
              <a:extLst>
                <a:ext uri="{FF2B5EF4-FFF2-40B4-BE49-F238E27FC236}">
                  <a16:creationId xmlns:a16="http://schemas.microsoft.com/office/drawing/2014/main" id="{D9D038AD-E4D5-40CE-8569-277ADBCACB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latin typeface="+mn-lt"/>
              </a:endParaRPr>
            </a:p>
          </p:txBody>
        </p:sp>
        <p:grpSp>
          <p:nvGrpSpPr>
            <p:cNvPr id="27740" name="Group 233">
              <a:extLst>
                <a:ext uri="{FF2B5EF4-FFF2-40B4-BE49-F238E27FC236}">
                  <a16:creationId xmlns:a16="http://schemas.microsoft.com/office/drawing/2014/main" id="{FD2A2DA8-042D-4FA8-8F2C-73EABC7EDA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7745" name="Line 234">
                <a:extLst>
                  <a:ext uri="{FF2B5EF4-FFF2-40B4-BE49-F238E27FC236}">
                    <a16:creationId xmlns:a16="http://schemas.microsoft.com/office/drawing/2014/main" id="{B7DB416E-6092-4735-8972-959A55D0D3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7746" name="Line 235">
                <a:extLst>
                  <a:ext uri="{FF2B5EF4-FFF2-40B4-BE49-F238E27FC236}">
                    <a16:creationId xmlns:a16="http://schemas.microsoft.com/office/drawing/2014/main" id="{23098421-27AB-4866-BAA0-CDB810F4B9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7747" name="Line 236">
                <a:extLst>
                  <a:ext uri="{FF2B5EF4-FFF2-40B4-BE49-F238E27FC236}">
                    <a16:creationId xmlns:a16="http://schemas.microsoft.com/office/drawing/2014/main" id="{0C62070A-4EF3-48D9-8F06-07175BA8EE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27741" name="Group 237">
              <a:extLst>
                <a:ext uri="{FF2B5EF4-FFF2-40B4-BE49-F238E27FC236}">
                  <a16:creationId xmlns:a16="http://schemas.microsoft.com/office/drawing/2014/main" id="{08B3761B-AD93-4D01-AAE4-55558455C689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7742" name="Line 238">
                <a:extLst>
                  <a:ext uri="{FF2B5EF4-FFF2-40B4-BE49-F238E27FC236}">
                    <a16:creationId xmlns:a16="http://schemas.microsoft.com/office/drawing/2014/main" id="{1637B727-BDF1-41C9-837A-592F1734F9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7743" name="Line 239">
                <a:extLst>
                  <a:ext uri="{FF2B5EF4-FFF2-40B4-BE49-F238E27FC236}">
                    <a16:creationId xmlns:a16="http://schemas.microsoft.com/office/drawing/2014/main" id="{B2223561-A924-45F4-9BBA-7A742B533C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7744" name="Line 240">
                <a:extLst>
                  <a:ext uri="{FF2B5EF4-FFF2-40B4-BE49-F238E27FC236}">
                    <a16:creationId xmlns:a16="http://schemas.microsoft.com/office/drawing/2014/main" id="{0206096F-6641-48F4-9F83-0BC442AE0D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grpSp>
        <p:nvGrpSpPr>
          <p:cNvPr id="27716" name="Group 241">
            <a:extLst>
              <a:ext uri="{FF2B5EF4-FFF2-40B4-BE49-F238E27FC236}">
                <a16:creationId xmlns:a16="http://schemas.microsoft.com/office/drawing/2014/main" id="{9604E095-8871-4763-A826-2EEE07932C61}"/>
              </a:ext>
            </a:extLst>
          </p:cNvPr>
          <p:cNvGrpSpPr>
            <a:grpSpLocks/>
          </p:cNvGrpSpPr>
          <p:nvPr/>
        </p:nvGrpSpPr>
        <p:grpSpPr bwMode="auto">
          <a:xfrm>
            <a:off x="7516813" y="4614863"/>
            <a:ext cx="501650" cy="233362"/>
            <a:chOff x="3600" y="219"/>
            <a:chExt cx="360" cy="175"/>
          </a:xfrm>
        </p:grpSpPr>
        <p:sp>
          <p:nvSpPr>
            <p:cNvPr id="19530" name="Oval 242">
              <a:extLst>
                <a:ext uri="{FF2B5EF4-FFF2-40B4-BE49-F238E27FC236}">
                  <a16:creationId xmlns:a16="http://schemas.microsoft.com/office/drawing/2014/main" id="{8DF8A118-7217-4777-9831-F97B3B9A1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98"/>
              <a:ext cx="357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27723" name="Line 243">
              <a:extLst>
                <a:ext uri="{FF2B5EF4-FFF2-40B4-BE49-F238E27FC236}">
                  <a16:creationId xmlns:a16="http://schemas.microsoft.com/office/drawing/2014/main" id="{D18DABC7-7EFE-46BB-A72C-3283DAEB2C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724" name="Line 244">
              <a:extLst>
                <a:ext uri="{FF2B5EF4-FFF2-40B4-BE49-F238E27FC236}">
                  <a16:creationId xmlns:a16="http://schemas.microsoft.com/office/drawing/2014/main" id="{69AE3961-EC3E-413B-8CC2-4AE9461AA0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533" name="Rectangle 245">
              <a:extLst>
                <a:ext uri="{FF2B5EF4-FFF2-40B4-BE49-F238E27FC236}">
                  <a16:creationId xmlns:a16="http://schemas.microsoft.com/office/drawing/2014/main" id="{F34657BB-F2CD-49E9-8EEC-4B88C8827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3" y="289"/>
              <a:ext cx="352" cy="5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latin typeface="+mn-lt"/>
              </a:endParaRPr>
            </a:p>
          </p:txBody>
        </p:sp>
        <p:sp>
          <p:nvSpPr>
            <p:cNvPr id="19534" name="Oval 246">
              <a:extLst>
                <a:ext uri="{FF2B5EF4-FFF2-40B4-BE49-F238E27FC236}">
                  <a16:creationId xmlns:a16="http://schemas.microsoft.com/office/drawing/2014/main" id="{68279C25-6C67-449F-80DD-2A97AC5EEB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  <a:defRPr/>
              </a:pPr>
              <a:endParaRPr lang="it-IT" altLang="it-IT" sz="2400">
                <a:latin typeface="+mn-lt"/>
              </a:endParaRPr>
            </a:p>
          </p:txBody>
        </p:sp>
        <p:grpSp>
          <p:nvGrpSpPr>
            <p:cNvPr id="27727" name="Group 247">
              <a:extLst>
                <a:ext uri="{FF2B5EF4-FFF2-40B4-BE49-F238E27FC236}">
                  <a16:creationId xmlns:a16="http://schemas.microsoft.com/office/drawing/2014/main" id="{F589D18E-FF2B-4E1F-86E0-012DACA1A2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7732" name="Line 248">
                <a:extLst>
                  <a:ext uri="{FF2B5EF4-FFF2-40B4-BE49-F238E27FC236}">
                    <a16:creationId xmlns:a16="http://schemas.microsoft.com/office/drawing/2014/main" id="{10140CBB-53B8-41BB-9506-20B1F5D7F7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7733" name="Line 249">
                <a:extLst>
                  <a:ext uri="{FF2B5EF4-FFF2-40B4-BE49-F238E27FC236}">
                    <a16:creationId xmlns:a16="http://schemas.microsoft.com/office/drawing/2014/main" id="{D47668AB-B991-422D-ADDF-138A40310B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7734" name="Line 250">
                <a:extLst>
                  <a:ext uri="{FF2B5EF4-FFF2-40B4-BE49-F238E27FC236}">
                    <a16:creationId xmlns:a16="http://schemas.microsoft.com/office/drawing/2014/main" id="{2FE51C35-A2E0-4478-8115-10142DB347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27728" name="Group 251">
              <a:extLst>
                <a:ext uri="{FF2B5EF4-FFF2-40B4-BE49-F238E27FC236}">
                  <a16:creationId xmlns:a16="http://schemas.microsoft.com/office/drawing/2014/main" id="{DBE362C3-2E28-4EE7-BF7F-E4AFF06FF9AD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7729" name="Line 252">
                <a:extLst>
                  <a:ext uri="{FF2B5EF4-FFF2-40B4-BE49-F238E27FC236}">
                    <a16:creationId xmlns:a16="http://schemas.microsoft.com/office/drawing/2014/main" id="{BFC94D7C-A826-4D4C-B195-83CE484315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7730" name="Line 253">
                <a:extLst>
                  <a:ext uri="{FF2B5EF4-FFF2-40B4-BE49-F238E27FC236}">
                    <a16:creationId xmlns:a16="http://schemas.microsoft.com/office/drawing/2014/main" id="{9370ECBD-8CBA-43DD-8897-76D619FBAC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7731" name="Line 254">
                <a:extLst>
                  <a:ext uri="{FF2B5EF4-FFF2-40B4-BE49-F238E27FC236}">
                    <a16:creationId xmlns:a16="http://schemas.microsoft.com/office/drawing/2014/main" id="{55775D6B-E8B0-47AE-B2C5-A320687FD2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sp>
        <p:nvSpPr>
          <p:cNvPr id="19525" name="Text Box 255">
            <a:extLst>
              <a:ext uri="{FF2B5EF4-FFF2-40B4-BE49-F238E27FC236}">
                <a16:creationId xmlns:a16="http://schemas.microsoft.com/office/drawing/2014/main" id="{615A7843-FE83-4C24-BD7F-F94CC1BAB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7901" y="1406525"/>
            <a:ext cx="841375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en-US" altLang="it-IT" sz="2000">
                <a:latin typeface="+mn-lt"/>
              </a:rPr>
              <a:t>router</a:t>
            </a:r>
          </a:p>
        </p:txBody>
      </p:sp>
      <p:sp>
        <p:nvSpPr>
          <p:cNvPr id="19526" name="Text Box 256">
            <a:extLst>
              <a:ext uri="{FF2B5EF4-FFF2-40B4-BE49-F238E27FC236}">
                <a16:creationId xmlns:a16="http://schemas.microsoft.com/office/drawing/2014/main" id="{007909B1-081B-4D27-9238-029884EC0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9163" y="1533525"/>
            <a:ext cx="1422400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en-US" altLang="it-IT" sz="2000">
                <a:latin typeface="+mn-lt"/>
              </a:rPr>
              <a:t>workstation</a:t>
            </a:r>
          </a:p>
        </p:txBody>
      </p:sp>
      <p:sp>
        <p:nvSpPr>
          <p:cNvPr id="19527" name="Text Box 257">
            <a:extLst>
              <a:ext uri="{FF2B5EF4-FFF2-40B4-BE49-F238E27FC236}">
                <a16:creationId xmlns:a16="http://schemas.microsoft.com/office/drawing/2014/main" id="{83E2796B-9D4A-45AB-B6C4-7BEB6A987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5388" y="1917700"/>
            <a:ext cx="836612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en-US" altLang="it-IT" sz="2000">
                <a:latin typeface="+mn-lt"/>
              </a:rPr>
              <a:t>server</a:t>
            </a:r>
          </a:p>
        </p:txBody>
      </p:sp>
      <p:sp>
        <p:nvSpPr>
          <p:cNvPr id="19528" name="Text Box 258">
            <a:extLst>
              <a:ext uri="{FF2B5EF4-FFF2-40B4-BE49-F238E27FC236}">
                <a16:creationId xmlns:a16="http://schemas.microsoft.com/office/drawing/2014/main" id="{22113E13-F6E5-4052-AF8D-6BBDE0CDB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3338" y="2103438"/>
            <a:ext cx="906462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en-US" altLang="it-IT" sz="2000">
                <a:latin typeface="+mn-lt"/>
              </a:rPr>
              <a:t>mobile</a:t>
            </a:r>
          </a:p>
        </p:txBody>
      </p:sp>
      <p:sp>
        <p:nvSpPr>
          <p:cNvPr id="27721" name="Line 259">
            <a:extLst>
              <a:ext uri="{FF2B5EF4-FFF2-40B4-BE49-F238E27FC236}">
                <a16:creationId xmlns:a16="http://schemas.microsoft.com/office/drawing/2014/main" id="{3F1BE8EA-5623-452C-B287-652B5B8A51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72400" y="4827589"/>
            <a:ext cx="1588" cy="249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Le Ragazze del Centralino - Serie tv - la Repubblica">
            <a:extLst>
              <a:ext uri="{FF2B5EF4-FFF2-40B4-BE49-F238E27FC236}">
                <a16:creationId xmlns:a16="http://schemas.microsoft.com/office/drawing/2014/main" id="{8E6D1C30-BD12-4C39-AE34-D81614BA1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E274BC-E56D-44C1-AF7D-74358BB1210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r>
              <a:rPr lang="en-US" dirty="0" err="1"/>
              <a:t>Commutazione</a:t>
            </a:r>
            <a:r>
              <a:rPr lang="en-US" dirty="0"/>
              <a:t> di </a:t>
            </a:r>
            <a:r>
              <a:rPr lang="en-US" dirty="0" err="1"/>
              <a:t>pacchetto</a:t>
            </a:r>
            <a:r>
              <a:rPr lang="en-US" dirty="0"/>
              <a:t> </a:t>
            </a:r>
            <a:r>
              <a:rPr lang="en-US" i="1" dirty="0"/>
              <a:t>vs</a:t>
            </a:r>
            <a:r>
              <a:rPr lang="en-US" dirty="0"/>
              <a:t> di </a:t>
            </a:r>
            <a:r>
              <a:rPr lang="en-US" dirty="0" err="1"/>
              <a:t>circuito</a:t>
            </a:r>
            <a:endParaRPr lang="it-IT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801093-BF30-4BC3-9B11-CA78476F578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 descr="Packet Switching – Network Encyclopedia">
            <a:extLst>
              <a:ext uri="{FF2B5EF4-FFF2-40B4-BE49-F238E27FC236}">
                <a16:creationId xmlns:a16="http://schemas.microsoft.com/office/drawing/2014/main" id="{51207B60-1A19-412B-A5FB-55E18C09B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75689"/>
            <a:ext cx="5108448" cy="396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D7A0510-C940-4AFE-9969-095680E014E2}"/>
              </a:ext>
            </a:extLst>
          </p:cNvPr>
          <p:cNvGrpSpPr/>
          <p:nvPr/>
        </p:nvGrpSpPr>
        <p:grpSpPr>
          <a:xfrm>
            <a:off x="6331133" y="2055813"/>
            <a:ext cx="4710094" cy="4351338"/>
            <a:chOff x="6289830" y="1561398"/>
            <a:chExt cx="5108448" cy="480218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BBE392A-EFAF-4E4B-9C94-A23C7BADBF34}"/>
                </a:ext>
              </a:extLst>
            </p:cNvPr>
            <p:cNvSpPr/>
            <p:nvPr/>
          </p:nvSpPr>
          <p:spPr>
            <a:xfrm>
              <a:off x="6289830" y="1561398"/>
              <a:ext cx="5108448" cy="480218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164FAE8-65AC-4F6F-BC5F-6799314ABAC4}"/>
                </a:ext>
              </a:extLst>
            </p:cNvPr>
            <p:cNvGrpSpPr/>
            <p:nvPr/>
          </p:nvGrpSpPr>
          <p:grpSpPr>
            <a:xfrm>
              <a:off x="6715242" y="1994134"/>
              <a:ext cx="4373798" cy="4250862"/>
              <a:chOff x="7002625" y="1711520"/>
              <a:chExt cx="4373798" cy="4250862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6292189-7F17-4CFC-8096-333006868742}"/>
                  </a:ext>
                </a:extLst>
              </p:cNvPr>
              <p:cNvSpPr/>
              <p:nvPr/>
            </p:nvSpPr>
            <p:spPr bwMode="auto">
              <a:xfrm>
                <a:off x="8424977" y="2768303"/>
                <a:ext cx="1498678" cy="6275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1D84E3B-8888-44EB-AC28-1EFAD2A0C899}"/>
                  </a:ext>
                </a:extLst>
              </p:cNvPr>
              <p:cNvSpPr/>
              <p:nvPr/>
            </p:nvSpPr>
            <p:spPr bwMode="auto">
              <a:xfrm>
                <a:off x="8424977" y="2831058"/>
                <a:ext cx="1498678" cy="6275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7EDAC2A-A102-4880-9D6A-5F6AC37B3196}"/>
                  </a:ext>
                </a:extLst>
              </p:cNvPr>
              <p:cNvSpPr/>
              <p:nvPr/>
            </p:nvSpPr>
            <p:spPr bwMode="auto">
              <a:xfrm>
                <a:off x="8424977" y="2893815"/>
                <a:ext cx="1498678" cy="62755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3AA1F64-DB33-4114-83D5-ADB160071142}"/>
                  </a:ext>
                </a:extLst>
              </p:cNvPr>
              <p:cNvSpPr/>
              <p:nvPr/>
            </p:nvSpPr>
            <p:spPr bwMode="auto">
              <a:xfrm>
                <a:off x="8424977" y="2956570"/>
                <a:ext cx="1498678" cy="6275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12" name="Group 75">
                <a:extLst>
                  <a:ext uri="{FF2B5EF4-FFF2-40B4-BE49-F238E27FC236}">
                    <a16:creationId xmlns:a16="http://schemas.microsoft.com/office/drawing/2014/main" id="{F85AF08D-3B6A-4691-B5CF-E08080DED2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7309151" y="3674784"/>
                <a:ext cx="1446966" cy="261562"/>
                <a:chOff x="4876800" y="1143000"/>
                <a:chExt cx="1752600" cy="304800"/>
              </a:xfrm>
            </p:grpSpPr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6C470D58-D27B-4EAA-AC1B-67F4A5D58D61}"/>
                    </a:ext>
                  </a:extLst>
                </p:cNvPr>
                <p:cNvSpPr/>
                <p:nvPr/>
              </p:nvSpPr>
              <p:spPr>
                <a:xfrm>
                  <a:off x="4865941" y="1169772"/>
                  <a:ext cx="1752599" cy="76201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FAC51876-3C63-4ED1-81ED-193CC23C6CC0}"/>
                    </a:ext>
                  </a:extLst>
                </p:cNvPr>
                <p:cNvSpPr/>
                <p:nvPr/>
              </p:nvSpPr>
              <p:spPr>
                <a:xfrm>
                  <a:off x="4865941" y="1245972"/>
                  <a:ext cx="1752599" cy="76199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F22EEAA2-E6CD-48DF-A3C0-C06336F41E00}"/>
                    </a:ext>
                  </a:extLst>
                </p:cNvPr>
                <p:cNvSpPr/>
                <p:nvPr/>
              </p:nvSpPr>
              <p:spPr>
                <a:xfrm>
                  <a:off x="4865941" y="1322172"/>
                  <a:ext cx="1752599" cy="76201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id="{A1266256-4BDE-47C6-9C11-D9328C2BEF82}"/>
                    </a:ext>
                  </a:extLst>
                </p:cNvPr>
                <p:cNvSpPr/>
                <p:nvPr/>
              </p:nvSpPr>
              <p:spPr>
                <a:xfrm>
                  <a:off x="4865941" y="1398372"/>
                  <a:ext cx="1752599" cy="76199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grpSp>
            <p:nvGrpSpPr>
              <p:cNvPr id="13" name="Group 80">
                <a:extLst>
                  <a:ext uri="{FF2B5EF4-FFF2-40B4-BE49-F238E27FC236}">
                    <a16:creationId xmlns:a16="http://schemas.microsoft.com/office/drawing/2014/main" id="{FC589B23-0508-4F10-988C-BE0DD28BEC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09808" y="4656351"/>
                <a:ext cx="1479238" cy="251023"/>
                <a:chOff x="4876800" y="1143000"/>
                <a:chExt cx="1752600" cy="304800"/>
              </a:xfrm>
            </p:grpSpPr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E2992CD4-D52D-42B9-AAA5-7572486BF3F8}"/>
                    </a:ext>
                  </a:extLst>
                </p:cNvPr>
                <p:cNvSpPr/>
                <p:nvPr/>
              </p:nvSpPr>
              <p:spPr>
                <a:xfrm>
                  <a:off x="4876800" y="1143000"/>
                  <a:ext cx="1752600" cy="76201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B101999B-EF8D-4FE1-B5F3-2FB43F3058F0}"/>
                    </a:ext>
                  </a:extLst>
                </p:cNvPr>
                <p:cNvSpPr/>
                <p:nvPr/>
              </p:nvSpPr>
              <p:spPr>
                <a:xfrm>
                  <a:off x="4876800" y="1219201"/>
                  <a:ext cx="1752600" cy="76199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E5BD23E1-FCE2-428E-981B-EAF28B17A487}"/>
                    </a:ext>
                  </a:extLst>
                </p:cNvPr>
                <p:cNvSpPr/>
                <p:nvPr/>
              </p:nvSpPr>
              <p:spPr>
                <a:xfrm>
                  <a:off x="4876800" y="1295400"/>
                  <a:ext cx="1752600" cy="76201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id="{F56D8F36-82CC-4528-904F-149624D2C826}"/>
                    </a:ext>
                  </a:extLst>
                </p:cNvPr>
                <p:cNvSpPr/>
                <p:nvPr/>
              </p:nvSpPr>
              <p:spPr>
                <a:xfrm>
                  <a:off x="4876800" y="1371601"/>
                  <a:ext cx="1752600" cy="76199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solidFill>
                      <a:srgbClr val="FFFFFF"/>
                    </a:solidFill>
                    <a:ea typeface="ＭＳ Ｐゴシック" charset="0"/>
                    <a:cs typeface="ＭＳ Ｐゴシック" charset="0"/>
                  </a:endParaRPr>
                </a:p>
              </p:txBody>
            </p:sp>
          </p:grp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319EC79-F5DD-4C12-8E01-B3A59592C485}"/>
                  </a:ext>
                </a:extLst>
              </p:cNvPr>
              <p:cNvSpPr/>
              <p:nvPr/>
            </p:nvSpPr>
            <p:spPr bwMode="auto">
              <a:xfrm rot="5400000">
                <a:off x="9755990" y="3772869"/>
                <a:ext cx="1446966" cy="6539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7E38660-FB31-4CF5-9A15-EA1E06040032}"/>
                  </a:ext>
                </a:extLst>
              </p:cNvPr>
              <p:cNvSpPr/>
              <p:nvPr/>
            </p:nvSpPr>
            <p:spPr bwMode="auto">
              <a:xfrm rot="5400000">
                <a:off x="9690600" y="3772869"/>
                <a:ext cx="1446966" cy="6539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48AFF8E-82F1-43C4-8721-14E81299A81D}"/>
                  </a:ext>
                </a:extLst>
              </p:cNvPr>
              <p:cNvSpPr/>
              <p:nvPr/>
            </p:nvSpPr>
            <p:spPr bwMode="auto">
              <a:xfrm rot="5400000">
                <a:off x="9625209" y="3772869"/>
                <a:ext cx="1446966" cy="65391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5821CE9-0A1B-46C2-9E7C-C217EBD99B13}"/>
                  </a:ext>
                </a:extLst>
              </p:cNvPr>
              <p:cNvSpPr/>
              <p:nvPr/>
            </p:nvSpPr>
            <p:spPr bwMode="auto">
              <a:xfrm rot="5400000">
                <a:off x="9559819" y="3772869"/>
                <a:ext cx="1446966" cy="6539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18" name="Group 100">
                <a:extLst>
                  <a:ext uri="{FF2B5EF4-FFF2-40B4-BE49-F238E27FC236}">
                    <a16:creationId xmlns:a16="http://schemas.microsoft.com/office/drawing/2014/main" id="{07724135-F759-4B07-9855-B7A0A52316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013910" y="1711520"/>
                <a:ext cx="701622" cy="568387"/>
                <a:chOff x="-44" y="1473"/>
                <a:chExt cx="981" cy="1105"/>
              </a:xfrm>
            </p:grpSpPr>
            <p:pic>
              <p:nvPicPr>
                <p:cNvPr id="69" name="Picture 101" descr="desktop_computer_stylized_medium">
                  <a:extLst>
                    <a:ext uri="{FF2B5EF4-FFF2-40B4-BE49-F238E27FC236}">
                      <a16:creationId xmlns:a16="http://schemas.microsoft.com/office/drawing/2014/main" id="{CE77D2CB-E281-4723-B77D-7D098448A72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70" name="Freeform 102">
                  <a:extLst>
                    <a:ext uri="{FF2B5EF4-FFF2-40B4-BE49-F238E27FC236}">
                      <a16:creationId xmlns:a16="http://schemas.microsoft.com/office/drawing/2014/main" id="{3F76EAF4-DFE1-4A3D-936A-6D734B464E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3117 w 356"/>
                    <a:gd name="T3" fmla="*/ 180 h 368"/>
                    <a:gd name="T4" fmla="*/ 3697 w 356"/>
                    <a:gd name="T5" fmla="*/ 3750 h 368"/>
                    <a:gd name="T6" fmla="*/ 815 w 356"/>
                    <a:gd name="T7" fmla="*/ 4705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4EC680B-82C6-42DE-A294-D029073B1AB0}"/>
                  </a:ext>
                </a:extLst>
              </p:cNvPr>
              <p:cNvSpPr/>
              <p:nvPr/>
            </p:nvSpPr>
            <p:spPr bwMode="auto">
              <a:xfrm rot="2465437" flipV="1">
                <a:off x="10213493" y="4720899"/>
                <a:ext cx="581445" cy="64549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C5F14A9D-51D5-4AF3-B094-62E1B4148BA3}"/>
                  </a:ext>
                </a:extLst>
              </p:cNvPr>
              <p:cNvSpPr/>
              <p:nvPr/>
            </p:nvSpPr>
            <p:spPr bwMode="auto">
              <a:xfrm>
                <a:off x="7105364" y="4795380"/>
                <a:ext cx="493905" cy="6833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83241234-8562-4045-A9AE-B97ED9618A47}"/>
                  </a:ext>
                </a:extLst>
              </p:cNvPr>
              <p:cNvSpPr/>
              <p:nvPr/>
            </p:nvSpPr>
            <p:spPr bwMode="auto">
              <a:xfrm rot="5400000">
                <a:off x="7722581" y="2362276"/>
                <a:ext cx="513165" cy="69789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09D39D0-DCA0-4494-B4E4-89E20C4AD9AC}"/>
                  </a:ext>
                </a:extLst>
              </p:cNvPr>
              <p:cNvSpPr/>
              <p:nvPr/>
            </p:nvSpPr>
            <p:spPr bwMode="auto">
              <a:xfrm rot="5400000">
                <a:off x="7825925" y="5242087"/>
                <a:ext cx="493905" cy="6833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16625AD-AEEE-4019-BFB8-9458213374F2}"/>
                  </a:ext>
                </a:extLst>
              </p:cNvPr>
              <p:cNvSpPr/>
              <p:nvPr/>
            </p:nvSpPr>
            <p:spPr bwMode="auto">
              <a:xfrm rot="5400000">
                <a:off x="10201295" y="5217275"/>
                <a:ext cx="493905" cy="6833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A09090F-0070-4731-99C4-062A4C175A63}"/>
                  </a:ext>
                </a:extLst>
              </p:cNvPr>
              <p:cNvSpPr/>
              <p:nvPr/>
            </p:nvSpPr>
            <p:spPr bwMode="auto">
              <a:xfrm rot="10800000">
                <a:off x="10882518" y="4775822"/>
                <a:ext cx="493905" cy="6833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81E0631-46E3-463B-8423-BE0F118C51AF}"/>
                  </a:ext>
                </a:extLst>
              </p:cNvPr>
              <p:cNvSpPr/>
              <p:nvPr/>
            </p:nvSpPr>
            <p:spPr bwMode="auto">
              <a:xfrm>
                <a:off x="7002625" y="2887816"/>
                <a:ext cx="493905" cy="6833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0430390-900A-40E5-975D-4031078D3E1E}"/>
                  </a:ext>
                </a:extLst>
              </p:cNvPr>
              <p:cNvSpPr/>
              <p:nvPr/>
            </p:nvSpPr>
            <p:spPr bwMode="auto">
              <a:xfrm>
                <a:off x="10811014" y="2867389"/>
                <a:ext cx="493905" cy="6833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2FDEF66-A68F-4C69-8EF7-2DBDBF73B7DB}"/>
                  </a:ext>
                </a:extLst>
              </p:cNvPr>
              <p:cNvSpPr/>
              <p:nvPr/>
            </p:nvSpPr>
            <p:spPr bwMode="auto">
              <a:xfrm rot="5400000">
                <a:off x="10115327" y="2348120"/>
                <a:ext cx="493905" cy="6833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grpSp>
            <p:nvGrpSpPr>
              <p:cNvPr id="28" name="Group 100">
                <a:extLst>
                  <a:ext uri="{FF2B5EF4-FFF2-40B4-BE49-F238E27FC236}">
                    <a16:creationId xmlns:a16="http://schemas.microsoft.com/office/drawing/2014/main" id="{3D443789-5948-4120-81B4-46528E717B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946631" y="5393995"/>
                <a:ext cx="703389" cy="568387"/>
                <a:chOff x="-44" y="1473"/>
                <a:chExt cx="981" cy="1105"/>
              </a:xfrm>
            </p:grpSpPr>
            <p:pic>
              <p:nvPicPr>
                <p:cNvPr id="67" name="Picture 101" descr="desktop_computer_stylized_medium">
                  <a:extLst>
                    <a:ext uri="{FF2B5EF4-FFF2-40B4-BE49-F238E27FC236}">
                      <a16:creationId xmlns:a16="http://schemas.microsoft.com/office/drawing/2014/main" id="{E79BB235-9E40-49E1-9998-59BE5650D85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8" name="Freeform 102">
                  <a:extLst>
                    <a:ext uri="{FF2B5EF4-FFF2-40B4-BE49-F238E27FC236}">
                      <a16:creationId xmlns:a16="http://schemas.microsoft.com/office/drawing/2014/main" id="{8F22BD80-C304-4114-9241-8B8A1DD84C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3117 w 356"/>
                    <a:gd name="T3" fmla="*/ 180 h 368"/>
                    <a:gd name="T4" fmla="*/ 3697 w 356"/>
                    <a:gd name="T5" fmla="*/ 3750 h 368"/>
                    <a:gd name="T6" fmla="*/ 815 w 356"/>
                    <a:gd name="T7" fmla="*/ 4705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9" name="Group 100">
                <a:extLst>
                  <a:ext uri="{FF2B5EF4-FFF2-40B4-BE49-F238E27FC236}">
                    <a16:creationId xmlns:a16="http://schemas.microsoft.com/office/drawing/2014/main" id="{F59C19F5-8B9D-4B31-8E44-369ADA1DC7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60992" y="1744853"/>
                <a:ext cx="703389" cy="568387"/>
                <a:chOff x="-44" y="1473"/>
                <a:chExt cx="981" cy="1105"/>
              </a:xfrm>
            </p:grpSpPr>
            <p:pic>
              <p:nvPicPr>
                <p:cNvPr id="65" name="Picture 101" descr="desktop_computer_stylized_medium">
                  <a:extLst>
                    <a:ext uri="{FF2B5EF4-FFF2-40B4-BE49-F238E27FC236}">
                      <a16:creationId xmlns:a16="http://schemas.microsoft.com/office/drawing/2014/main" id="{59AF3382-6A5D-4D54-9F58-25F2B3FC3DC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6" name="Freeform 102">
                  <a:extLst>
                    <a:ext uri="{FF2B5EF4-FFF2-40B4-BE49-F238E27FC236}">
                      <a16:creationId xmlns:a16="http://schemas.microsoft.com/office/drawing/2014/main" id="{FADC18F0-0ACD-4855-A1F1-23F8875B0E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3117 w 356"/>
                    <a:gd name="T3" fmla="*/ 180 h 368"/>
                    <a:gd name="T4" fmla="*/ 3697 w 356"/>
                    <a:gd name="T5" fmla="*/ 3750 h 368"/>
                    <a:gd name="T6" fmla="*/ 815 w 356"/>
                    <a:gd name="T7" fmla="*/ 4705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80CE200D-81E3-4E0C-A969-DCD5958AD708}"/>
                  </a:ext>
                </a:extLst>
              </p:cNvPr>
              <p:cNvGrpSpPr/>
              <p:nvPr/>
            </p:nvGrpSpPr>
            <p:grpSpPr>
              <a:xfrm>
                <a:off x="7484685" y="2654601"/>
                <a:ext cx="946204" cy="493906"/>
                <a:chOff x="7493876" y="2774731"/>
                <a:chExt cx="1481958" cy="894622"/>
              </a:xfrm>
            </p:grpSpPr>
            <p:sp>
              <p:nvSpPr>
                <p:cNvPr id="58" name="Freeform 727">
                  <a:extLst>
                    <a:ext uri="{FF2B5EF4-FFF2-40B4-BE49-F238E27FC236}">
                      <a16:creationId xmlns:a16="http://schemas.microsoft.com/office/drawing/2014/main" id="{78B7372E-C234-4991-96D9-95DC2CE3D25F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                  </a:t>
                  </a:r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3CD1C625-9674-46D8-B4A8-908945D553B2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             </a:t>
                  </a:r>
                </a:p>
              </p:txBody>
            </p:sp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54DDB825-8F30-4CC6-A648-CA16FE77F75B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61" name="Freeform 730">
                    <a:extLst>
                      <a:ext uri="{FF2B5EF4-FFF2-40B4-BE49-F238E27FC236}">
                        <a16:creationId xmlns:a16="http://schemas.microsoft.com/office/drawing/2014/main" id="{28221C85-0CFA-4DCC-9324-DCAD5573552B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Freeform 731">
                    <a:extLst>
                      <a:ext uri="{FF2B5EF4-FFF2-40B4-BE49-F238E27FC236}">
                        <a16:creationId xmlns:a16="http://schemas.microsoft.com/office/drawing/2014/main" id="{37C4C322-D258-4B09-A895-396430419BD6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Freeform 732">
                    <a:extLst>
                      <a:ext uri="{FF2B5EF4-FFF2-40B4-BE49-F238E27FC236}">
                        <a16:creationId xmlns:a16="http://schemas.microsoft.com/office/drawing/2014/main" id="{904BD7CE-4DE1-4783-825B-73EC86E36992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Freeform 733">
                    <a:extLst>
                      <a:ext uri="{FF2B5EF4-FFF2-40B4-BE49-F238E27FC236}">
                        <a16:creationId xmlns:a16="http://schemas.microsoft.com/office/drawing/2014/main" id="{E79A4F53-E70B-4526-8415-2E20B7B74351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7E2D6068-790B-448E-9F28-0BAE6278F776}"/>
                  </a:ext>
                </a:extLst>
              </p:cNvPr>
              <p:cNvGrpSpPr/>
              <p:nvPr/>
            </p:nvGrpSpPr>
            <p:grpSpPr>
              <a:xfrm>
                <a:off x="7567435" y="4520082"/>
                <a:ext cx="946204" cy="493906"/>
                <a:chOff x="7493876" y="2774731"/>
                <a:chExt cx="1481958" cy="894622"/>
              </a:xfrm>
            </p:grpSpPr>
            <p:sp>
              <p:nvSpPr>
                <p:cNvPr id="51" name="Freeform 735">
                  <a:extLst>
                    <a:ext uri="{FF2B5EF4-FFF2-40B4-BE49-F238E27FC236}">
                      <a16:creationId xmlns:a16="http://schemas.microsoft.com/office/drawing/2014/main" id="{CF586DD0-C1A4-4B18-B796-94979051AEAE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                  </a:t>
                  </a:r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3BAB9BB9-39BD-4E81-B456-EE1A2E602A4A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             </a:t>
                  </a:r>
                </a:p>
              </p:txBody>
            </p:sp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DCFC5A49-D6A5-44E3-9AA8-6D9391A2B13F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54" name="Freeform 738">
                    <a:extLst>
                      <a:ext uri="{FF2B5EF4-FFF2-40B4-BE49-F238E27FC236}">
                        <a16:creationId xmlns:a16="http://schemas.microsoft.com/office/drawing/2014/main" id="{CF9A9981-0773-4D91-A0A4-533EC68CE63D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Freeform 739">
                    <a:extLst>
                      <a:ext uri="{FF2B5EF4-FFF2-40B4-BE49-F238E27FC236}">
                        <a16:creationId xmlns:a16="http://schemas.microsoft.com/office/drawing/2014/main" id="{C8C2AFA4-6B6B-4864-8298-A757971F9472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Freeform 740">
                    <a:extLst>
                      <a:ext uri="{FF2B5EF4-FFF2-40B4-BE49-F238E27FC236}">
                        <a16:creationId xmlns:a16="http://schemas.microsoft.com/office/drawing/2014/main" id="{15B14D44-5B49-49DD-963B-C6E60E5D72CD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Freeform 741">
                    <a:extLst>
                      <a:ext uri="{FF2B5EF4-FFF2-40B4-BE49-F238E27FC236}">
                        <a16:creationId xmlns:a16="http://schemas.microsoft.com/office/drawing/2014/main" id="{F35669FA-E8DA-4E59-949A-DC3B29DF54D7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8DA21142-F6A8-43B3-B2EB-D45EA81C773F}"/>
                  </a:ext>
                </a:extLst>
              </p:cNvPr>
              <p:cNvGrpSpPr/>
              <p:nvPr/>
            </p:nvGrpSpPr>
            <p:grpSpPr>
              <a:xfrm>
                <a:off x="9940980" y="4520082"/>
                <a:ext cx="946204" cy="493906"/>
                <a:chOff x="7493876" y="2774731"/>
                <a:chExt cx="1481958" cy="894622"/>
              </a:xfrm>
            </p:grpSpPr>
            <p:sp>
              <p:nvSpPr>
                <p:cNvPr id="44" name="Freeform 743">
                  <a:extLst>
                    <a:ext uri="{FF2B5EF4-FFF2-40B4-BE49-F238E27FC236}">
                      <a16:creationId xmlns:a16="http://schemas.microsoft.com/office/drawing/2014/main" id="{F18A0634-3649-47D5-B02D-2056B0A9DABE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                 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D9E5D334-5464-4A56-9274-6E5CA979A49C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             </a:t>
                  </a:r>
                </a:p>
              </p:txBody>
            </p: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747B60D2-E366-4FC6-B1EF-E2F27CB66D8E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47" name="Freeform 746">
                    <a:extLst>
                      <a:ext uri="{FF2B5EF4-FFF2-40B4-BE49-F238E27FC236}">
                        <a16:creationId xmlns:a16="http://schemas.microsoft.com/office/drawing/2014/main" id="{7E54A624-DFD5-42BB-ABF1-3D7FA6D84D17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Freeform 747">
                    <a:extLst>
                      <a:ext uri="{FF2B5EF4-FFF2-40B4-BE49-F238E27FC236}">
                        <a16:creationId xmlns:a16="http://schemas.microsoft.com/office/drawing/2014/main" id="{F2FB134E-9E80-4532-916C-38E4E393D5D3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Freeform 748">
                    <a:extLst>
                      <a:ext uri="{FF2B5EF4-FFF2-40B4-BE49-F238E27FC236}">
                        <a16:creationId xmlns:a16="http://schemas.microsoft.com/office/drawing/2014/main" id="{C7A0B0A1-0995-439A-A4FD-FA3FC768A0F7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Freeform 749">
                    <a:extLst>
                      <a:ext uri="{FF2B5EF4-FFF2-40B4-BE49-F238E27FC236}">
                        <a16:creationId xmlns:a16="http://schemas.microsoft.com/office/drawing/2014/main" id="{B2ABD0C3-CB55-48B1-8BD8-12999E16E1C2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BB06EADB-4D1A-4469-B306-05A6D1B3D86A}"/>
                  </a:ext>
                </a:extLst>
              </p:cNvPr>
              <p:cNvGrpSpPr/>
              <p:nvPr/>
            </p:nvGrpSpPr>
            <p:grpSpPr>
              <a:xfrm>
                <a:off x="9889177" y="2634520"/>
                <a:ext cx="946204" cy="493906"/>
                <a:chOff x="7493876" y="2774731"/>
                <a:chExt cx="1481958" cy="894622"/>
              </a:xfrm>
            </p:grpSpPr>
            <p:sp>
              <p:nvSpPr>
                <p:cNvPr id="37" name="Freeform 751">
                  <a:extLst>
                    <a:ext uri="{FF2B5EF4-FFF2-40B4-BE49-F238E27FC236}">
                      <a16:creationId xmlns:a16="http://schemas.microsoft.com/office/drawing/2014/main" id="{0DEBFF5C-889D-44B8-997C-EEE39F24CAFF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                  </a:t>
                  </a:r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E0CF53C9-177A-4A1F-9388-984EA9E74054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             </a:t>
                  </a:r>
                </a:p>
              </p:txBody>
            </p:sp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01F3F13D-ACF9-48BB-AEF8-D14455DD1A24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40" name="Freeform 754">
                    <a:extLst>
                      <a:ext uri="{FF2B5EF4-FFF2-40B4-BE49-F238E27FC236}">
                        <a16:creationId xmlns:a16="http://schemas.microsoft.com/office/drawing/2014/main" id="{765C932B-BC08-4DCC-9176-A08C88A59EF5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" name="Freeform 755">
                    <a:extLst>
                      <a:ext uri="{FF2B5EF4-FFF2-40B4-BE49-F238E27FC236}">
                        <a16:creationId xmlns:a16="http://schemas.microsoft.com/office/drawing/2014/main" id="{2A2099A1-EA6F-45C3-8673-69CE4131E0BB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Freeform 756">
                    <a:extLst>
                      <a:ext uri="{FF2B5EF4-FFF2-40B4-BE49-F238E27FC236}">
                        <a16:creationId xmlns:a16="http://schemas.microsoft.com/office/drawing/2014/main" id="{365D991E-BC9E-466B-AB77-0B1A63CD655C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Freeform 757">
                    <a:extLst>
                      <a:ext uri="{FF2B5EF4-FFF2-40B4-BE49-F238E27FC236}">
                        <a16:creationId xmlns:a16="http://schemas.microsoft.com/office/drawing/2014/main" id="{5074362B-1838-4FFD-B25B-5A571BB48C92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ECAEE96F-2F68-4CB5-AC6D-843E662AC6A2}"/>
                  </a:ext>
                </a:extLst>
              </p:cNvPr>
              <p:cNvSpPr/>
              <p:nvPr/>
            </p:nvSpPr>
            <p:spPr bwMode="auto">
              <a:xfrm rot="1634516">
                <a:off x="7940837" y="2709093"/>
                <a:ext cx="535922" cy="7318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8ACA5F9-A6D0-44B2-9BD6-14AFAF680E9A}"/>
                  </a:ext>
                </a:extLst>
              </p:cNvPr>
              <p:cNvSpPr/>
              <p:nvPr/>
            </p:nvSpPr>
            <p:spPr bwMode="auto">
              <a:xfrm rot="2101064">
                <a:off x="9817292" y="2970721"/>
                <a:ext cx="535922" cy="7318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D722BA0-67F9-4663-AC67-DFA09FEB9A93}"/>
                  </a:ext>
                </a:extLst>
              </p:cNvPr>
              <p:cNvSpPr/>
              <p:nvPr/>
            </p:nvSpPr>
            <p:spPr bwMode="auto">
              <a:xfrm rot="4253584">
                <a:off x="10096993" y="4729744"/>
                <a:ext cx="547683" cy="7578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89397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1817</Words>
  <Application>Microsoft Office PowerPoint</Application>
  <PresentationFormat>Widescreen</PresentationFormat>
  <Paragraphs>517</Paragraphs>
  <Slides>34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Calibri Light</vt:lpstr>
      <vt:lpstr>Comic Sans MS</vt:lpstr>
      <vt:lpstr>Times New Roman</vt:lpstr>
      <vt:lpstr>Wingdings</vt:lpstr>
      <vt:lpstr>Office Theme</vt:lpstr>
      <vt:lpstr>Clip</vt:lpstr>
      <vt:lpstr>PowerPoint Presentation</vt:lpstr>
      <vt:lpstr>Informazioni</vt:lpstr>
      <vt:lpstr>Introduzione</vt:lpstr>
      <vt:lpstr>“Verso l’infinito e oltre”</vt:lpstr>
      <vt:lpstr>Reti e sicurezza informatica</vt:lpstr>
      <vt:lpstr>Vocabolario</vt:lpstr>
      <vt:lpstr>Cos’è Internet: le parole chiave</vt:lpstr>
      <vt:lpstr>Vista di base su Internet</vt:lpstr>
      <vt:lpstr>Commutazione di pacchetto vs di circuito</vt:lpstr>
      <vt:lpstr>Access networks: reti domestiche</vt:lpstr>
      <vt:lpstr>La rete delle reti</vt:lpstr>
      <vt:lpstr>La rete GARR </vt:lpstr>
      <vt:lpstr>PowerPoint Presentation</vt:lpstr>
      <vt:lpstr>Internet Maps</vt:lpstr>
      <vt:lpstr>Cosa offre Internet</vt:lpstr>
      <vt:lpstr>Comunicazione punto a punto:</vt:lpstr>
      <vt:lpstr>Gli stack di protocolli</vt:lpstr>
      <vt:lpstr>Cos’è un protocollo  (di comunicazione)?</vt:lpstr>
      <vt:lpstr>Cos’è un protocollo (2)?</vt:lpstr>
      <vt:lpstr>Protocolli a “Strati”</vt:lpstr>
      <vt:lpstr>Il nostro sistema postale</vt:lpstr>
      <vt:lpstr>Perchè una gerarchia?</vt:lpstr>
      <vt:lpstr>Lo stack di protocolli di Internet</vt:lpstr>
      <vt:lpstr>ISO/OSI vs (TCP+UDP)/IP</vt:lpstr>
      <vt:lpstr>PowerPoint Presentation</vt:lpstr>
      <vt:lpstr>Per fissare le idee</vt:lpstr>
      <vt:lpstr>Endpoint – has all levels</vt:lpstr>
      <vt:lpstr>Router – Only layer 3-2-1</vt:lpstr>
      <vt:lpstr>L2 Device – Only layer 2-1</vt:lpstr>
      <vt:lpstr>Incapsulamento</vt:lpstr>
      <vt:lpstr>Incapsulamento</vt:lpstr>
      <vt:lpstr>Un po’ di storia</vt:lpstr>
      <vt:lpstr>Storia di Internet</vt:lpstr>
      <vt:lpstr>Verso il Semantic Web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Giovambattista Ianni</dc:creator>
  <cp:lastModifiedBy>Giovambattista Ianni</cp:lastModifiedBy>
  <cp:revision>17</cp:revision>
  <dcterms:created xsi:type="dcterms:W3CDTF">2021-02-28T18:57:05Z</dcterms:created>
  <dcterms:modified xsi:type="dcterms:W3CDTF">2022-04-26T17:34:10Z</dcterms:modified>
</cp:coreProperties>
</file>