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464" r:id="rId2"/>
    <p:sldId id="853" r:id="rId3"/>
    <p:sldId id="352" r:id="rId4"/>
    <p:sldId id="353" r:id="rId5"/>
    <p:sldId id="343" r:id="rId6"/>
    <p:sldId id="345" r:id="rId7"/>
    <p:sldId id="442" r:id="rId8"/>
    <p:sldId id="347" r:id="rId9"/>
    <p:sldId id="348" r:id="rId10"/>
    <p:sldId id="486" r:id="rId11"/>
    <p:sldId id="349" r:id="rId12"/>
    <p:sldId id="350" r:id="rId13"/>
    <p:sldId id="854" r:id="rId14"/>
    <p:sldId id="380" r:id="rId15"/>
    <p:sldId id="335" r:id="rId16"/>
    <p:sldId id="332" r:id="rId17"/>
    <p:sldId id="258" r:id="rId18"/>
    <p:sldId id="259" r:id="rId19"/>
    <p:sldId id="336" r:id="rId20"/>
    <p:sldId id="266" r:id="rId21"/>
    <p:sldId id="304" r:id="rId22"/>
    <p:sldId id="267" r:id="rId23"/>
    <p:sldId id="273" r:id="rId24"/>
    <p:sldId id="855" r:id="rId25"/>
    <p:sldId id="277" r:id="rId26"/>
    <p:sldId id="278" r:id="rId27"/>
    <p:sldId id="279" r:id="rId28"/>
    <p:sldId id="280" r:id="rId29"/>
    <p:sldId id="351" r:id="rId30"/>
    <p:sldId id="470" r:id="rId31"/>
    <p:sldId id="471" r:id="rId32"/>
    <p:sldId id="354" r:id="rId33"/>
    <p:sldId id="378" r:id="rId34"/>
    <p:sldId id="360" r:id="rId35"/>
    <p:sldId id="443" r:id="rId36"/>
    <p:sldId id="364" r:id="rId37"/>
    <p:sldId id="365" r:id="rId38"/>
    <p:sldId id="444" r:id="rId39"/>
    <p:sldId id="368" r:id="rId40"/>
    <p:sldId id="369" r:id="rId41"/>
    <p:sldId id="445" r:id="rId42"/>
    <p:sldId id="446" r:id="rId43"/>
    <p:sldId id="849" r:id="rId44"/>
    <p:sldId id="851" r:id="rId45"/>
    <p:sldId id="468" r:id="rId46"/>
    <p:sldId id="465" r:id="rId47"/>
    <p:sldId id="467" r:id="rId48"/>
    <p:sldId id="281" r:id="rId49"/>
    <p:sldId id="469" r:id="rId50"/>
    <p:sldId id="856" r:id="rId51"/>
    <p:sldId id="477" r:id="rId52"/>
    <p:sldId id="802" r:id="rId53"/>
    <p:sldId id="480" r:id="rId54"/>
    <p:sldId id="852" r:id="rId55"/>
    <p:sldId id="479" r:id="rId56"/>
    <p:sldId id="481" r:id="rId57"/>
    <p:sldId id="482" r:id="rId58"/>
    <p:sldId id="483" r:id="rId59"/>
    <p:sldId id="485" r:id="rId60"/>
    <p:sldId id="452" r:id="rId61"/>
    <p:sldId id="361" r:id="rId62"/>
    <p:sldId id="472" r:id="rId63"/>
    <p:sldId id="473" r:id="rId64"/>
    <p:sldId id="474" r:id="rId65"/>
    <p:sldId id="475" r:id="rId66"/>
    <p:sldId id="476" r:id="rId67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DDDDD"/>
    <a:srgbClr val="FFCCFF"/>
    <a:srgbClr val="FF99CC"/>
    <a:srgbClr val="CCFFFF"/>
    <a:srgbClr val="FF0000"/>
    <a:srgbClr val="00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0" autoAdjust="0"/>
    <p:restoredTop sz="86702" autoAdjust="0"/>
  </p:normalViewPr>
  <p:slideViewPr>
    <p:cSldViewPr snapToGrid="0">
      <p:cViewPr varScale="1">
        <p:scale>
          <a:sx n="106" d="100"/>
          <a:sy n="106" d="100"/>
        </p:scale>
        <p:origin x="2472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177995C0-C61E-4F2D-8FF1-9E319CC1F0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631" tIns="47316" rIns="94631" bIns="47316" numCol="1" anchor="t" anchorCtr="0" compatLnSpc="1">
            <a:prstTxWarp prst="textNoShape">
              <a:avLst/>
            </a:prstTxWarp>
          </a:bodyPr>
          <a:lstStyle>
            <a:lvl1pPr defTabSz="946150">
              <a:defRPr sz="120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9C895BA3-F606-4949-92C6-3C4938ADAB8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1625" y="0"/>
            <a:ext cx="3163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631" tIns="47316" rIns="94631" bIns="47316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96ABE96-066B-42FF-8E87-2AE7AED78DE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9713"/>
            <a:ext cx="31638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631" tIns="47316" rIns="94631" bIns="47316" numCol="1" anchor="b" anchorCtr="0" compatLnSpc="1">
            <a:prstTxWarp prst="textNoShape">
              <a:avLst/>
            </a:prstTxWarp>
          </a:bodyPr>
          <a:lstStyle>
            <a:lvl1pPr defTabSz="946150">
              <a:defRPr sz="120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D073CF8D-AC50-40A5-A6AB-D1E8FD7B883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1625" y="9129713"/>
            <a:ext cx="31638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631" tIns="47316" rIns="94631" bIns="47316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 u="none" smtClean="0"/>
            </a:lvl1pPr>
          </a:lstStyle>
          <a:p>
            <a:pPr>
              <a:defRPr/>
            </a:pPr>
            <a:fld id="{F6053038-EA91-40C1-8648-D6B7F87D293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08:42:08.3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1,'2'35,"2"-1,0 1,5 7,4 37,1 35,-5-27,4-1,11 31,-16-88,1 0,1-1,1 0,2-1,1 0,1-1,1-1,18 22,-3-11,1-1,2-1,1-2,11 5,-22-18,2-1,0-2,1 0,1-2,0-1,1-1,1-1,8-2,0-1,1-2,0-2,10-1,67 8,14 10,-1 0,0-5,113-1,464-17,-719 2,0-2,0 1,0-2,1 1,-1-2,1 0,0 0,-12-7,-13-8,-1-3,1-2,31 21,-11-12,17 15,0 0,0 0,1-1,-1 1,0 0,0 0,0 0,1-1,-1 1,0 0,0 0,1 0,-1 0,0-1,0 1,1 0,-1 0,0 0,0 0,1 0,-1 0,0 0,1 0,-1 0,0 0,0 0,1 0,-1 0,0 0,0 0,1 0,-1 0,0 0,1 0,-1 0,0 1,42 9,-29-6,0 0,-1 1,1 0,-1 1,0 0,0 1,1 1,-11-6,0-1,0 1,0 0,0-1,0 1,0 0,-1 0,1 0,-1 0,0 0,0 1,1-1,-1 0,-1 1,1-1,0 1,0-1,-1 0,0 1,1-1,-1 1,0 0,0-1,0 1,-1-1,1 1,-1-1,1 1,-1-1,0 0,0 1,0-1,0 0,0 0,-1 1,-5 8,-1-1,0 1,0-2,-1 1,-1-1,-9 7,-16 17,-51 61,72-79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08:45:42.4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0,'36'2,"1"1,-1 2,0 1,0 2,-1 2,0 1,30 14,46 26,74 47,-50-25,8-1,95 51,-181-90,-1 3,-2 2,1 5,-21-16,-2 1,-1 2,-1 1,-1 1,-2 1,-2 2,-1 1,8 16,37 99,7 13,-61-136,1-2,1 0,1-1,17 18,-30-38,0-1,0 0,0 0,0 0,1 0,-1-1,1 0,0 0,0-1,0 1,1-1,-1-1,0 1,1-1,1 0,15 1,0-1,-1-2,19-1,8-1,-29 1,0-1,0 0,0-2,0 0,18-8,-14 5,-23 8,0 0,0 0,0-1,0 1,1 0,-1-1,0 1,0 0,0-1,0 0,0 1,-1-1,1 0,0 1,0-1,0 0,0 0,-1 0,1 1,0-1,-1 0,1 0,-1 0,1 0,-1 0,1 0,-1-1,0 0,0 1,0-1,-1 0,1 1,-1-1,0 1,0-1,0 1,1-1,-1 1,0-1,-1 1,1 0,0-1,0 1,-1 0,0-1,-10-6,0-1,0 2,-1 0,-2-1,-146-68,161 76,0 0,0-1,1 1,-1 0,0 0,0 0,0 0,0 0,0 0,0 0,0 0,0-1,0 1,1 0,-1 0,0 0,0 0,0 0,0-1,0 1,0 0,0 0,0 0,0 0,0 0,0-1,0 1,0 0,0 0,0 0,0 0,0 0,0-1,0 1,-1 0,1 0,0 0,0 0,0 0,0 0,0-1,0 1,0 0,0 0,0 0,-1 0,1 0,0 0,0 0,0 0,0 0,0 0,0 0,-1 0,1-1,0 1,0 0,0 0,0 0,0 0,-1 0,1 0,0 0,0 0,0 0,0 0,0 1,18-4,27 3,-30 0,-1 2,1 0,-1 1,0 0,6 3,-16-5,-1 1,1-1,0 1,-1 0,0-1,1 2,-1-1,0 0,0 1,0-1,0 1,0 0,-1 0,1 0,-1 0,0 0,0 1,0-1,0 1,-1-1,0 1,1 0,0 10,-1 0,0-1,-1 1,0 0,-1-1,-1 1,0-1,-1 1,0-1,-1 0,-1 0,0 0,-1-1,-6 12,3-10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08:45:47.0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1457 2044,'3'-65,"3"0,4-8,6-67,-9 29,-6-109,-4 179,-1-1,-2 1,-2 0,-2 0,-2 1,-15-38,16 56,-1-1,0 2,-2 0,0 0,-15-15,-24-22,-14-8,-19-22,-20-33,48 53,-2 3,-49-41,93 92,-10-8,-1 1,-11-6,28 21,-1 0,1 1,-1 0,0 1,-1 0,1 0,-1 1,-6 0,-4-2,2 0,-1-1,-17-8,22 7,-1 1,0 1,-1 0,1 1,-1 1,-3 1,-277 2,295 0,-1 0,1 0,-1 0,1-1,0 0,-1 0,1 0,0 0,0 0,0-1,0 1,0-1,0 0,-1 0,3 1,0-1,0 1,1 0,-1-1,0 1,0 0,1-1,-1 1,1-1,-1 1,1-1,0 0,-1 1,1-1,0 1,0-1,0 1,0-1,1 0,-1 1,0-1,1 1,-1-1,1 1,-1-1,1 1,0 0,-1-1,1 1,0 0,0-1,3-4,0 1,1-1,-1 1,1 0,1 0,-1 1,0 0,1 0,0 0,0 0,0 1,1 0,-1 0,1 1,-1 0,4-1,3-2,-12 5,-1 0,0 0,0 0,1 0,-1 0,0 0,0 0,1 0,-1 0,0 0,0 0,0 0,1 0,-1 0,0 0,0 0,1-1,-1 1,0 0,0 0,0 0,1 0,-1 0,0-1,0 1,0 0,0 0,0 0,1 0,-1-1,0 1,0 0,0 0,0 0,0-1,0 1,0 0,0 0,0-1,0 1,0 0,0 0,0-1,0 1,-12-2,-23 4,28 0,0 0,0 0,0 1,0 0,0 0,1 1,0 0,-2 1,6-3,0-1,1 0,-1 1,1 0,-1-1,1 1,0 0,-1 0,1-1,0 1,0 0,0 0,1 0,-1 0,0 0,1 1,0-1,-1 0,1 0,0 0,0 0,0 1,0-1,0 0,1 0,-1 0,1 0,-1 0,2 2,7 16,0-1,2-1,0 1,1-2,1 0,3 3,36 51,-41-53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7T08:45:53.67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333 1506,'1'-195,"-3"-207,-1 355,-2-1,-2 1,-2 0,-3 0,-1 1,-16-35,23 62,0 0,1 0,1-1,0 1,2-1,0-6,1-37,4-22,-1-8,-1 52,0 21,0 1,-2 0,-1-1,-1-8,3 27,0 0,0 1,0-1,-1 0,1 1,0-1,0 1,0-1,0 0,-1 1,1-1,0 1,0-1,-1 1,1-1,-1 1,1-1,0 1,-1-1,1 1,-1 0,1-1,-1 1,1 0,-1-1,1 1,-1 0,0-1,1 1,-1 0,1 0,-1 0,-1 0,1 0,0 1,-1-1,1 1,0-1,0 1,0 0,-1 0,1-1,0 1,0 0,0 0,0 0,0 1,-27 36,-2 14,12-18,-2-1,-1-1,-2-2,-5 5,18-24,-8 8,18-19,0 0,0 0,1 0,-1 0,0 0,0 0,0 0,0 0,0 0,0 0,0 0,0 0,0 0,0 0,0 0,0 0,0 0,0 0,0 0,0 0,1 0,-1 0,0 0,0 0,0 0,0 0,0 0,0 0,0 0,0 0,0 0,0 0,0 0,0 0,0 0,0 0,0 0,0 0,0 0,0 1,0-1,0 0,0 0,0 0,0 0,0 0,0 0,0 0,0 0,0 0,0 0,0 0,0 0,0 0,16-9,4-4,0-1,-1-1,-1-1,0-1,2-3,-14 13,1-1,-2 1,1-1,-1 0,0 0,0 0,-1-1,-1 0,1 0,-1 0,-1 0,0 0,0-1,0-7,-2 13,0 1,0-1,1 0,-1 0,1 1,0-1,0 0,0 1,0-1,1 1,1-3,-2 5,0 0,0 0,0 0,0 0,0 0,1 0,-1 1,0-1,1 1,-1-1,0 1,1-1,-1 1,0 0,1-1,-1 1,1 0,-1 0,1 0,-1 0,1 0,-1 1,0-1,1 0,-1 1,1-1,-1 1,0-1,0 1,1-1,0 2,21 9,-1 1,0 0,-1 2,8 7,-1-1,-8-7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83A2FF5-4E83-4BE7-BAA4-63948A5043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20E0805-2517-4784-ADD7-6581CF52EE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23DED72-D059-42D3-8198-37F191E0F0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DFD3AF0-2882-4F37-8A39-D0CD4461EE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DB28466-F611-4659-B70F-55D5DBE3A8E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 u="none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2A03964-5BB6-4BAE-9BEB-7254A0A46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 u="none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D457DD-9F01-4693-A25F-E1803513F52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C54945E-B1E1-409F-91A7-050CE03E77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C4609F-D2BA-4497-844C-E420EEA79A9E}" type="slidenum">
              <a:rPr lang="en-US" altLang="it-IT" u="none">
                <a:latin typeface="Times New Roman" panose="02020603050405020304" pitchFamily="18" charset="0"/>
              </a:rPr>
              <a:pPr/>
              <a:t>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9C34EFB-AF0B-491C-BE7D-C3CFFA51A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9CEEA87-FAB8-4FF2-93B1-F19A444CA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Cambiare ORDINE: mettere back-off esponenziale subito dopo CSMA/CD</a:t>
            </a:r>
          </a:p>
          <a:p>
            <a:r>
              <a:rPr lang="it-IT" altLang="it-IT"/>
              <a:t>e mettere struttura del frame PRIMA di ARP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E97EEAC1-46B2-4714-B18D-3CA20FFD8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F6277C3-930F-4D31-8ABD-2FA6DD3B9189}" type="slidenum">
              <a:rPr lang="en-US" altLang="it-IT" u="none">
                <a:latin typeface="Times New Roman" panose="02020603050405020304" pitchFamily="18" charset="0"/>
              </a:rPr>
              <a:pPr/>
              <a:t>12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D867F3AF-134E-41B7-91DA-40C819180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E87D8383-DAF4-41E2-8FEA-6ECD3453B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it-IT" altLang="it-IT"/>
              <a:t>appare datagramma (nel datagramma deve apparire indirizzo mittente e destinatario)</a:t>
            </a:r>
          </a:p>
          <a:p>
            <a:pPr marL="228600" indent="-228600"/>
            <a:r>
              <a:rPr lang="it-IT" altLang="it-IT"/>
              <a:t>3. appare frame ARP (destinato a tutti). deve comparire mac address mittente: 74-29-ecc-ecc- , destinatario: ff-ff-ff-ff-ff-ff-ff</a:t>
            </a:r>
          </a:p>
          <a:p>
            <a:pPr marL="228600" indent="-228600"/>
            <a:r>
              <a:rPr lang="it-IT" altLang="it-IT"/>
              <a:t>4.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F09B8BCB-D775-4A64-B016-42B9902D2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18099AD-B6F2-4E8D-B8EC-1CD16DECD8DF}" type="slidenum">
              <a:rPr lang="en-US" altLang="it-IT" u="none">
                <a:latin typeface="Times New Roman" panose="02020603050405020304" pitchFamily="18" charset="0"/>
              </a:rPr>
              <a:pPr/>
              <a:t>14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E5BB652-B8CC-49F9-B7F1-70DFC5346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8773743-2A42-4089-BDF3-748618F35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4FD7ED1-55ED-4986-82E5-B605B32E6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E8A14E-FD44-4F42-9CBF-817A67564F0A}" type="slidenum">
              <a:rPr lang="en-US" altLang="it-IT" u="none">
                <a:latin typeface="Times New Roman" panose="02020603050405020304" pitchFamily="18" charset="0"/>
              </a:rPr>
              <a:pPr/>
              <a:t>15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4EFF589-3F84-4E87-9032-12D4F1C2F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3F771FA-D927-4DE0-819F-8362BBC1C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349BDCC9-476A-4D3E-BD73-0EB2A5FE7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D852734-A791-46C3-A0D7-89E29411209B}" type="slidenum">
              <a:rPr lang="en-US" altLang="it-IT" u="none">
                <a:latin typeface="Times New Roman" panose="02020603050405020304" pitchFamily="18" charset="0"/>
              </a:rPr>
              <a:pPr/>
              <a:t>16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2C18392-3AC4-4891-A25C-A5585C42F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99836765-CB2C-4670-9CBB-DAF3C21FE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008BEF3-8343-4303-A3BA-FE6711DCA5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F1B6DB-B4E3-456B-853A-C3CF6806893C}" type="slidenum">
              <a:rPr lang="en-US" altLang="it-IT" u="none">
                <a:latin typeface="Times New Roman" panose="02020603050405020304" pitchFamily="18" charset="0"/>
              </a:rPr>
              <a:pPr/>
              <a:t>17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ED42218-D114-4382-AFB8-62DA5DFCC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4D863CE-4C52-4F09-9CF3-234688DD0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B445830-022D-441D-B511-AE2F80825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BA892A7-1800-4743-9299-A3FC2C769DBF}" type="slidenum">
              <a:rPr lang="en-US" altLang="it-IT" u="none">
                <a:latin typeface="Times New Roman" panose="02020603050405020304" pitchFamily="18" charset="0"/>
              </a:rPr>
              <a:pPr/>
              <a:t>18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96F5592-E5E0-43ED-A526-E22F4A50CB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F09157B-0C0E-4CEC-943D-2D250E7C9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760D0EF-2727-47EF-A0A8-10D0087403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7BC1800-4508-4DFF-BE57-A07375D4E940}" type="slidenum">
              <a:rPr lang="en-US" altLang="it-IT" u="none">
                <a:latin typeface="Times New Roman" panose="02020603050405020304" pitchFamily="18" charset="0"/>
              </a:rPr>
              <a:pPr/>
              <a:t>19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4DD2F67-0D27-46AE-92BD-21937067B6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BEAA6F5-FFED-442B-8827-320C5FC61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C894BAB-1F12-444A-AFFC-8504E9D97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102B5D1-63C1-4C5B-9149-881F44CDBBFF}" type="slidenum">
              <a:rPr lang="en-US" altLang="it-IT" u="none">
                <a:latin typeface="Times New Roman" panose="02020603050405020304" pitchFamily="18" charset="0"/>
              </a:rPr>
              <a:pPr/>
              <a:t>20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CFD9454-F76A-4568-950C-3C9722A9A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04F9291-2117-4EC1-A4A5-DFDB8ACD7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986E61E-BBA2-48A3-A90A-278EF373D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414279-F6A8-4FF3-AFCF-826C48D476AD}" type="slidenum">
              <a:rPr lang="en-US" altLang="it-IT" u="none">
                <a:latin typeface="Times New Roman" panose="02020603050405020304" pitchFamily="18" charset="0"/>
              </a:rPr>
              <a:pPr/>
              <a:t>21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DA8DB46-DA44-4F1E-A960-6ADE4FC0A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2C2FE3C7-2005-45D6-B26F-97C867855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CDB1F00-71B3-40F0-BCF9-6603BCEE3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781DF98-262B-4178-93F6-F9D8D28B44A0}" type="slidenum">
              <a:rPr lang="en-US" altLang="it-IT" u="none">
                <a:latin typeface="Times New Roman" panose="02020603050405020304" pitchFamily="18" charset="0"/>
              </a:rPr>
              <a:pPr/>
              <a:t>22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694D888-6C53-4ABB-9026-00CDA0416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D98BEDF-2952-474B-9835-CBEBB718B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8F68D8C-6A3A-4B76-9074-831CE054B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5EE9BD3-C719-48DB-ACDE-3906320133DB}" type="slidenum">
              <a:rPr lang="en-US" altLang="it-IT" u="none">
                <a:latin typeface="Times New Roman" panose="02020603050405020304" pitchFamily="18" charset="0"/>
              </a:rPr>
              <a:pPr/>
              <a:t>3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0462352-C5B6-4C6D-ACAB-F22F9B24A3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101DA8E4-AF7A-4FA5-801B-A69998832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EF947E7-8EAB-423C-985F-9A82F9FD1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1638E9-3367-4A35-84AC-4316F3B866C1}" type="slidenum">
              <a:rPr lang="en-US" altLang="it-IT" u="none">
                <a:latin typeface="Times New Roman" panose="02020603050405020304" pitchFamily="18" charset="0"/>
              </a:rPr>
              <a:pPr/>
              <a:t>23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4C749AD3-DBC2-4EA1-9641-3AE9B012E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F71FC8E-5D16-4AC7-94E7-2F25EAA34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B0D4276-AA73-437A-96A7-ED9F6191B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A4AA2D7-8DCE-4ED9-A9D8-B3BDC4E878E1}" type="slidenum">
              <a:rPr lang="en-US" altLang="it-IT" u="none">
                <a:latin typeface="Times New Roman" panose="02020603050405020304" pitchFamily="18" charset="0"/>
              </a:rPr>
              <a:pPr/>
              <a:t>25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91206117-1F97-4747-9788-22FF9CF087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39FD1E0E-1076-4610-A3BE-A83FDBDA3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510E99DA-C150-4A79-8860-E832924D9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EDB80D0-1A53-4D0A-B871-712AAB9A3041}" type="slidenum">
              <a:rPr lang="en-US" altLang="it-IT" u="none">
                <a:latin typeface="Times New Roman" panose="02020603050405020304" pitchFamily="18" charset="0"/>
              </a:rPr>
              <a:pPr/>
              <a:t>26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7380623-50E1-418A-BEE0-2BD29C221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8F0B252-7FE1-458E-9501-F01E12046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9C3CE48-5393-4819-A619-BE251D08E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630B583-7A34-46D1-B2EC-56BADB609B49}" type="slidenum">
              <a:rPr lang="en-US" altLang="it-IT" u="none">
                <a:latin typeface="Times New Roman" panose="02020603050405020304" pitchFamily="18" charset="0"/>
              </a:rPr>
              <a:pPr/>
              <a:t>27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8A1474E-BF73-494C-862F-2AE9CCEC2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FB85F6E-DA40-46CB-8160-0D390F932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852E96B-9DCB-4438-90BB-6E3B1F7D9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BD8FF8A-5097-471C-AFF8-01F2A4D0ABC6}" type="slidenum">
              <a:rPr lang="en-US" altLang="it-IT" u="none">
                <a:latin typeface="Times New Roman" panose="02020603050405020304" pitchFamily="18" charset="0"/>
              </a:rPr>
              <a:pPr/>
              <a:t>28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C67266AC-99A5-48CA-AE5C-92FDD550AB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5FE5C39C-527F-4DAD-BFF4-10D1FD3AD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A0A663DA-A624-4173-9361-2D72D6FD9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64751F5-08AA-49BD-98A8-6C74D3C2552C}" type="slidenum">
              <a:rPr lang="en-US" altLang="it-IT" u="none">
                <a:latin typeface="Times New Roman" panose="02020603050405020304" pitchFamily="18" charset="0"/>
              </a:rPr>
              <a:pPr/>
              <a:t>29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515A79D-6782-44EF-8CB4-5B502A52C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83C5AC5-0C1F-4DAA-A7F7-885AC2FBC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6C8CB008-5F60-4C88-A966-C8E1A1382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3A7F813-45AC-4482-AB3D-B8CCEA906442}" type="slidenum">
              <a:rPr lang="en-US" altLang="it-IT" u="none">
                <a:latin typeface="Times New Roman" panose="02020603050405020304" pitchFamily="18" charset="0"/>
              </a:rPr>
              <a:pPr/>
              <a:t>30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B58B684-B532-4355-874E-87CB5B688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CE8BACE-BEF0-45F2-8FA0-82E7D6C85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4B6910E-A1A1-4757-B34F-49A27287A0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8BD6D4F-6B16-4703-AB85-EB8DBEE43251}" type="slidenum">
              <a:rPr lang="en-US" altLang="it-IT" u="none">
                <a:latin typeface="Times New Roman" panose="02020603050405020304" pitchFamily="18" charset="0"/>
              </a:rPr>
              <a:pPr/>
              <a:t>31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7DDFC7B-0FD0-4A45-8791-133F09791F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A960E3A-CCB5-4E87-9810-FE24306E5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02C1879-B6A1-4BC8-8138-451473669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6F732A-E2D0-4ABE-8EE2-59C3104B2D8E}" type="slidenum">
              <a:rPr lang="en-US" altLang="it-IT" u="none">
                <a:latin typeface="Times New Roman" panose="02020603050405020304" pitchFamily="18" charset="0"/>
              </a:rPr>
              <a:pPr/>
              <a:t>32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C927887-20E2-4D62-9D70-6B5095670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8FC1A860-846A-48C3-B0B6-FF3F10978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61F18113-D3D6-457D-AA35-FBD00819A6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566B53-A71F-4A4E-A971-84707CB97065}" type="slidenum">
              <a:rPr lang="en-US" altLang="it-IT" u="none">
                <a:latin typeface="Times New Roman" panose="02020603050405020304" pitchFamily="18" charset="0"/>
              </a:rPr>
              <a:pPr/>
              <a:t>33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CF6E262C-F468-4540-A441-BA2736460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253B3CBE-EC2E-4D44-858A-E47081A62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2AC1DCC-8D2D-46D8-9784-170A43BFF3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9A6982-6955-44DD-A6A3-B32326BAEF8D}" type="slidenum">
              <a:rPr lang="en-US" altLang="it-IT" u="none">
                <a:latin typeface="Times New Roman" panose="02020603050405020304" pitchFamily="18" charset="0"/>
              </a:rPr>
              <a:pPr/>
              <a:t>4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B35CC4-EB8B-4FD4-A920-FEEE9F38B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D0FF860E-606D-453F-ADDF-333DC3DC54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952B51D1-8550-413A-A400-FE63F0106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2DAD451-E0CF-4DED-95B5-F65A771EE63D}" type="slidenum">
              <a:rPr lang="en-US" altLang="it-IT" u="none">
                <a:latin typeface="Times New Roman" panose="02020603050405020304" pitchFamily="18" charset="0"/>
              </a:rPr>
              <a:pPr/>
              <a:t>34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8623037E-B3A1-4C8F-B4A1-26DBA66DC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66FE790E-E234-457D-9BA8-6ECD0CD9B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AC2EFD52-B14E-4469-A775-8BE52A4A3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66348C5-D748-4772-8F32-76E56FB0BF5B}" type="slidenum">
              <a:rPr lang="en-US" altLang="it-IT" u="none">
                <a:latin typeface="Times New Roman" panose="02020603050405020304" pitchFamily="18" charset="0"/>
              </a:rPr>
              <a:pPr/>
              <a:t>35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16FCECA-E9D9-4AE0-BD88-B633CC1291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651FEE24-5ECA-409C-9B13-ADBE0DB89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pallino che parte da uno e va verso tutti gli altri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A15577C0-53AF-494B-B486-BACAF5F62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3EEBB6-D782-4A35-9FF5-289915D76C52}" type="slidenum">
              <a:rPr lang="en-US" altLang="it-IT" u="none">
                <a:latin typeface="Times New Roman" panose="02020603050405020304" pitchFamily="18" charset="0"/>
              </a:rPr>
              <a:pPr/>
              <a:t>36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77F03A02-49A6-4FCB-B115-F9153BA62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99E3F613-9BF8-4155-BAD2-C95090239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355E9578-FEAD-45BA-AFCA-965506778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052596-5D19-48A3-972D-7A4A673A72FA}" type="slidenum">
              <a:rPr lang="en-US" altLang="it-IT" u="none">
                <a:latin typeface="Times New Roman" panose="02020603050405020304" pitchFamily="18" charset="0"/>
              </a:rPr>
              <a:pPr/>
              <a:t>37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03047BD9-508E-4C5F-B674-082EC9D88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2EDD25F-E343-40CA-8550-39B1D5DAF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1CB937DC-8401-49DB-807C-E9C861F79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6AC11-D232-4943-BF6A-8FA3B0FB3DEC}" type="slidenum">
              <a:rPr lang="en-US" altLang="it-IT" u="none">
                <a:latin typeface="Times New Roman" panose="02020603050405020304" pitchFamily="18" charset="0"/>
              </a:rPr>
              <a:pPr/>
              <a:t>38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FF38147-59E1-44C0-9B3C-A8C8756792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30A63B2F-CCA2-4261-BE68-F483E6198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2EFBACEF-C39A-4DAB-AAA3-37D04A0B4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D3B4E59-47BF-4261-9DA9-5E664436CB23}" type="slidenum">
              <a:rPr lang="en-US" altLang="it-IT" u="none">
                <a:latin typeface="Times New Roman" panose="02020603050405020304" pitchFamily="18" charset="0"/>
              </a:rPr>
              <a:pPr/>
              <a:t>39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E704511B-9D1A-480B-8B52-DE5591ACF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08692250-ECB6-4FC7-8AD4-F5A6E2B7F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18F7FA33-BC88-4B5E-B7F0-22A99B0A7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24F21C2-BA65-4BE4-9CFB-0CE4C0023DF9}" type="slidenum">
              <a:rPr lang="en-US" altLang="it-IT" u="none">
                <a:latin typeface="Times New Roman" panose="02020603050405020304" pitchFamily="18" charset="0"/>
              </a:rPr>
              <a:pPr/>
              <a:t>40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C03CE7B-3E9F-49B9-AD2E-8A8100873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4E41A765-D79A-4209-8D7A-870DD2CC0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B2EC1D81-3792-4831-B3FA-63E84ACB5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FCFD83-FD04-4E87-8DCF-F3213D3784E4}" type="slidenum">
              <a:rPr lang="en-US" altLang="it-IT" u="none">
                <a:latin typeface="Times New Roman" panose="02020603050405020304" pitchFamily="18" charset="0"/>
              </a:rPr>
              <a:pPr/>
              <a:t>41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8BA6334B-ECFB-46CE-9C61-338C2924D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9728C057-5019-4051-9131-5126F6DEA5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D1A4ECC7-120F-419D-B5DE-05970FC7D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D395A5-6DDE-4283-86F0-9E8A907CE978}" type="slidenum">
              <a:rPr lang="en-US" altLang="it-IT" u="none">
                <a:latin typeface="Times New Roman" panose="02020603050405020304" pitchFamily="18" charset="0"/>
              </a:rPr>
              <a:pPr/>
              <a:t>42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6ECD3B71-D807-4D65-8563-63FF517AA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9B26441B-1D48-445C-96DD-9A7AA698A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animazione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AC0B32A3-F9F7-4510-B542-CEDD5EBB5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5277F8-7667-4010-954D-A97F99E12755}" type="slidenum">
              <a:rPr lang="en-US" altLang="it-IT" u="none">
                <a:latin typeface="Times New Roman" panose="02020603050405020304" pitchFamily="18" charset="0"/>
              </a:rPr>
              <a:pPr/>
              <a:t>45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16E05B6C-F62B-4FB7-8323-577C8A4EA9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CE951EF9-F6E7-47F6-9E48-F8C3364B0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AABA0D17-7835-49C5-A75B-746A39C4A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4D7B099-C971-4D57-8CAE-0EF1A247C306}" type="slidenum">
              <a:rPr lang="en-US" altLang="it-IT" u="none">
                <a:latin typeface="Times New Roman" panose="02020603050405020304" pitchFamily="18" charset="0"/>
              </a:rPr>
              <a:pPr/>
              <a:t>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E488F7B-DE47-4D31-9A1A-D4A472247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E526AD6-59B7-4B8F-8867-EA0265B20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C01AB1E0-3DA9-46C3-9409-00CB59C947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D64CE3-9B73-4110-A099-76D0716B5E30}" type="slidenum">
              <a:rPr lang="en-US" altLang="it-IT" u="none">
                <a:latin typeface="Times New Roman" panose="02020603050405020304" pitchFamily="18" charset="0"/>
              </a:rPr>
              <a:pPr/>
              <a:t>46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69F66830-BFAC-444F-A1F6-488FAB94C1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F2AA3428-4BBE-4C94-83C1-00FF56088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1FD671D-FEB3-4658-8F71-703DAFBD9D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E2F0164-9D2D-463E-AD1F-482A4FD9DB00}" type="slidenum">
              <a:rPr lang="en-US" altLang="it-IT" u="none">
                <a:latin typeface="Times New Roman" panose="02020603050405020304" pitchFamily="18" charset="0"/>
              </a:rPr>
              <a:pPr/>
              <a:t>47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16487B4-C4AD-482D-AA1A-DE03B295AB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3D52CB94-D19D-4873-BE7A-ECBE7F549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2398299A-DA45-4B36-86C1-190706C2E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6078D5-9E7E-4F36-9864-21770581CF67}" type="slidenum">
              <a:rPr lang="en-US" altLang="it-IT" u="none">
                <a:latin typeface="Times New Roman" panose="02020603050405020304" pitchFamily="18" charset="0"/>
              </a:rPr>
              <a:pPr/>
              <a:t>48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8D8552D4-D0B4-4A0A-814E-2DDD4D4CE8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ADF6EF6F-84B6-44DC-BD31-0601B8C24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C8753ADB-2D53-4C9B-9DBB-5D41C5517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407926-BA6C-4B4F-891F-44EA717E4895}" type="slidenum">
              <a:rPr lang="en-US" altLang="it-IT" u="none">
                <a:latin typeface="Times New Roman" panose="02020603050405020304" pitchFamily="18" charset="0"/>
              </a:rPr>
              <a:pPr/>
              <a:t>49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21753BDA-A43A-4A5D-BD12-21D8F1BB1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0D4F44EF-0F0F-402C-83BA-2032F866B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102E0FA5-2B14-4AEA-8575-E858874AE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3A1D8D-6ED0-4A6F-A2A7-711E4CBE7CA2}" type="slidenum">
              <a:rPr lang="en-US" altLang="it-IT" u="none">
                <a:latin typeface="Times New Roman" panose="02020603050405020304" pitchFamily="18" charset="0"/>
              </a:rPr>
              <a:pPr/>
              <a:t>51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4C87F144-48AB-4320-B0C5-25F64048B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D8293BFA-3E48-4E9F-961D-EAF5AE45F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0E96C080-25E1-4E6E-88F2-1342A8AC9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5200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5200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5200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5200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EE670BF-5486-4A61-8386-D7B79FBFD3F6}" type="slidenum">
              <a:rPr lang="en-US" altLang="it-IT" u="none">
                <a:latin typeface="Times New Roman" panose="02020603050405020304" pitchFamily="18" charset="0"/>
                <a:ea typeface="ＭＳ Ｐゴシック" panose="020B0600070205080204" pitchFamily="34" charset="-128"/>
              </a:rPr>
              <a:pPr/>
              <a:t>52</a:t>
            </a:fld>
            <a:endParaRPr lang="en-US" altLang="it-IT" u="non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728D6EB1-B901-4ABC-B00F-67CB8CDD4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B35A7613-7B87-412F-870E-49CE58885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D4D23114-1508-47A5-B302-02B719EE6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C40114B-860B-4A9F-844A-4C3E688588D0}" type="slidenum">
              <a:rPr lang="en-US" altLang="it-IT" u="none">
                <a:latin typeface="Times New Roman" panose="02020603050405020304" pitchFamily="18" charset="0"/>
              </a:rPr>
              <a:pPr/>
              <a:t>53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31978987-3E03-41D2-8EE0-56FE7D269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FD5BAD1F-6040-40E1-B159-70A05D349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EB5FDF08-75F2-4274-817F-DCF4E0B3C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B8F8205-ECF9-456A-ACCA-9D701FC167C7}" type="slidenum">
              <a:rPr lang="en-US" altLang="it-IT" u="none">
                <a:latin typeface="Times New Roman" panose="02020603050405020304" pitchFamily="18" charset="0"/>
              </a:rPr>
              <a:pPr/>
              <a:t>55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C8C5D6ED-36CD-42A5-81CB-180BCAB14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C0053044-BC47-467D-80AD-F671440F9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1BCCC0B1-9B36-4586-ADEC-54DD9A3F9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DB5A49-8B70-47DF-B543-1D3500AE2ACC}" type="slidenum">
              <a:rPr lang="en-US" altLang="it-IT" u="none">
                <a:latin typeface="Times New Roman" panose="02020603050405020304" pitchFamily="18" charset="0"/>
              </a:rPr>
              <a:pPr/>
              <a:t>56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F1995E9-AB68-4944-8D01-C72F386D6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780D5EE6-A201-4E6B-9D95-CDB90BB2B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1A299E00-F19C-4C50-B193-58C3523127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3C6EF67-5163-4DE7-90F0-DAC80C851329}" type="slidenum">
              <a:rPr lang="en-US" altLang="it-IT" u="none">
                <a:latin typeface="Times New Roman" panose="02020603050405020304" pitchFamily="18" charset="0"/>
              </a:rPr>
              <a:pPr/>
              <a:t>57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20019734-2F80-465D-958A-858E74AC5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57018634-3365-41A9-95FB-56248E9A2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F4A70763-0A2B-4702-B851-F95E2FFA6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A712666-67B7-4D59-8F01-08D675861071}" type="slidenum">
              <a:rPr lang="en-US" altLang="it-IT" u="none">
                <a:latin typeface="Times New Roman" panose="02020603050405020304" pitchFamily="18" charset="0"/>
              </a:rPr>
              <a:pPr/>
              <a:t>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0C59C96D-CE4B-405A-8D6F-96B5C542F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19E513C-7BB3-4C4A-AD11-0885135E5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9BA6E02D-173A-4D51-8FB6-3C3CD305FA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BA7161F-4769-44FA-BE8F-0811A0DA3D23}" type="slidenum">
              <a:rPr lang="en-US" altLang="it-IT" u="none">
                <a:latin typeface="Times New Roman" panose="02020603050405020304" pitchFamily="18" charset="0"/>
              </a:rPr>
              <a:pPr/>
              <a:t>58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970D3E40-6DA5-4921-B761-2A2F2DC297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3182D75D-0CAD-4C82-AD55-12D59475A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>
            <a:extLst>
              <a:ext uri="{FF2B5EF4-FFF2-40B4-BE49-F238E27FC236}">
                <a16:creationId xmlns:a16="http://schemas.microsoft.com/office/drawing/2014/main" id="{5767B8A5-00D4-4491-B3A1-399799D0B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111619" name="Segnaposto note 2">
            <a:extLst>
              <a:ext uri="{FF2B5EF4-FFF2-40B4-BE49-F238E27FC236}">
                <a16:creationId xmlns:a16="http://schemas.microsoft.com/office/drawing/2014/main" id="{10090BF4-CFE1-48E1-986E-8AA010781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11620" name="Segnaposto numero diapositiva 3">
            <a:extLst>
              <a:ext uri="{FF2B5EF4-FFF2-40B4-BE49-F238E27FC236}">
                <a16:creationId xmlns:a16="http://schemas.microsoft.com/office/drawing/2014/main" id="{1E0E1511-CD7E-4837-BFD9-05D2AAE4E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A34F246-A8E0-40C6-B233-31A35458D4CF}" type="slidenum">
              <a:rPr lang="en-US" altLang="it-IT" u="none">
                <a:latin typeface="Times New Roman" panose="02020603050405020304" pitchFamily="18" charset="0"/>
              </a:rPr>
              <a:pPr/>
              <a:t>59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039F5FF8-E783-46B2-B7F5-8A2845350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E42D97C-0EF4-4382-9C2C-0F18B567CADD}" type="slidenum">
              <a:rPr lang="en-US" altLang="it-IT" u="none">
                <a:latin typeface="Times New Roman" panose="02020603050405020304" pitchFamily="18" charset="0"/>
              </a:rPr>
              <a:pPr/>
              <a:t>60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741CE658-5AF0-45AC-9CF4-34E1B4AB0F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6D1AA3C6-4C31-47FF-A28F-9CC5E2F65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68C2EBEC-AA8F-4DCF-9686-CE3107D69B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6ECE0B9-9041-452F-B74F-34F52D3629BC}" type="slidenum">
              <a:rPr lang="en-US" altLang="it-IT" u="none">
                <a:latin typeface="Times New Roman" panose="02020603050405020304" pitchFamily="18" charset="0"/>
              </a:rPr>
              <a:pPr/>
              <a:t>61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F3A9652B-19BF-4C2F-AA48-201797B92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10CAA995-2C62-42F6-BBCD-87725E511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4792D06D-FE7B-4CB6-AE3B-8C9B12F7F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38DA02-229C-4C5E-9D0D-7B11EA45A1D4}" type="slidenum">
              <a:rPr lang="en-US" altLang="it-IT" u="none">
                <a:latin typeface="Times New Roman" panose="02020603050405020304" pitchFamily="18" charset="0"/>
              </a:rPr>
              <a:pPr/>
              <a:t>62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7D8F1220-ACEF-40BB-B9BB-C8D3F7E88D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E9C1A1E8-B689-4D45-A98C-0B60B33B2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A9CC5B90-08F2-4989-A794-F6A317C438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2C3BA56-8C78-479F-8FC9-AF913F9BE73A}" type="slidenum">
              <a:rPr lang="en-US" altLang="it-IT" u="none">
                <a:latin typeface="Times New Roman" panose="02020603050405020304" pitchFamily="18" charset="0"/>
              </a:rPr>
              <a:pPr/>
              <a:t>63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2D95797E-3901-4AD2-9563-9E76FF20C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68527DCF-FCF9-446F-B19A-9A7914604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7C7A4551-C3F1-42EA-8903-EDADD4AD7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177D6A9-2FCC-4DD2-9370-3D05371EDC71}" type="slidenum">
              <a:rPr lang="en-US" altLang="it-IT" u="none">
                <a:latin typeface="Times New Roman" panose="02020603050405020304" pitchFamily="18" charset="0"/>
              </a:rPr>
              <a:pPr/>
              <a:t>64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B94FC817-E6A9-43C0-AB8D-59E11BC72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B288A16F-656F-402A-9A6D-D5DCD3777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B23868A5-D3D2-435D-8EB3-94F11D883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89742F-D748-4DA1-AE0A-3A9878BAA7D5}" type="slidenum">
              <a:rPr lang="en-US" altLang="it-IT" u="none">
                <a:latin typeface="Times New Roman" panose="02020603050405020304" pitchFamily="18" charset="0"/>
              </a:rPr>
              <a:pPr/>
              <a:t>65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C20D85E1-9E2F-4952-A058-5C5DE475D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34187C4C-BF43-4DB9-8893-EA10C796C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E14ABBA1-4DAA-43C4-9849-FD7F2A3AC4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7DD675-0335-48CB-AA2A-A0562A810472}" type="slidenum">
              <a:rPr lang="en-US" altLang="it-IT" u="none">
                <a:latin typeface="Times New Roman" panose="02020603050405020304" pitchFamily="18" charset="0"/>
              </a:rPr>
              <a:pPr/>
              <a:t>66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36C02B41-4358-4CE6-B9A2-D9C3D5978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DF560AE5-4A2E-479C-A1E6-FFADE70E8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C04455C-889D-4E8E-9F69-D8045414AB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70FB58-BA01-4414-AF19-B270BFAB7D74}" type="slidenum">
              <a:rPr lang="en-US" altLang="it-IT" u="none">
                <a:latin typeface="Times New Roman" panose="02020603050405020304" pitchFamily="18" charset="0"/>
              </a:rPr>
              <a:pPr/>
              <a:t>7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F2015A7-E35C-4718-B175-8143F3866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1426B714-645D-4565-8D87-D5FBDCA0E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352CB20-F3D0-4D36-824A-7D6A6647F0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E9EBAF1-C013-4F6C-8032-1EC9E308E693}" type="slidenum">
              <a:rPr lang="en-US" altLang="it-IT" u="none">
                <a:latin typeface="Times New Roman" panose="02020603050405020304" pitchFamily="18" charset="0"/>
              </a:rPr>
              <a:pPr/>
              <a:t>8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F93401C-DEEF-408B-816E-F7B38144B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FD20D30-F283-4380-81B4-65B245E0E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4B118C38-5E1E-4F80-A2C0-523781DE3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02BE9E3-0DA9-46E1-8E7E-230C6ECE8600}" type="slidenum">
              <a:rPr lang="en-US" altLang="it-IT" u="none">
                <a:latin typeface="Times New Roman" panose="02020603050405020304" pitchFamily="18" charset="0"/>
              </a:rPr>
              <a:pPr/>
              <a:t>9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21FA9AB-6BC8-4689-8019-C71C346AD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696C974C-5048-4BCF-AB6D-10C817D38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40DE23E-0ADC-49E6-888F-8AF857A92F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66788"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8D9EA9-7F16-4938-A5FB-CA88E0436E78}" type="slidenum">
              <a:rPr lang="en-US" altLang="it-IT" u="none">
                <a:latin typeface="Times New Roman" panose="02020603050405020304" pitchFamily="18" charset="0"/>
              </a:rPr>
              <a:pPr/>
              <a:t>11</a:t>
            </a:fld>
            <a:endParaRPr lang="en-US" altLang="it-IT" u="none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944076E-35FF-49F6-B9A6-F0C42A2F1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65E4F0EA-C0C1-45AB-9FD6-F5C2370AD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7BA34D-7DDB-463A-B477-533669C7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DF1B0F-EDCF-44F7-9C12-94990BFB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A369B4-CBB3-4569-96E7-B547BAAB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57B8D624-A7B1-4B2C-ABFA-269A2772DFDA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3024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29FDC6-7D3B-41D6-BC61-782F8884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F86EA4-E9CA-4B52-AB71-04833DB4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0A93D9-4386-480A-B615-86021C2A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A7046605-B46E-4C3C-B12A-692DF3A38944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3292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6AAAE3-FFC7-4DF2-A15B-3EB29F7D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71917B-CAE5-4DB4-B663-5EED6B80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DB5675-9B24-41FF-B4B6-E5963E26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A06CBC0B-FD7D-422E-8021-8CD0FE10761D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113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3E4A47-38F9-41D6-BCE5-5CC73F98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C653C8-1370-49EA-83E3-5B88AD61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8626B6-2FBD-4C95-BBB3-C0DCF757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3F7490F2-6912-4B44-ADFA-FC7FE9FE4B3C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402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42315A-716C-452B-9129-37939BFD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A323B8-7179-4DCE-84EB-43707848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F1ECE7-AC22-4F90-9B78-15BCF0A5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7360A48A-D9FC-4427-8F75-E6A59BDEE81F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925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6EE086C-BB05-4161-B06A-A8E92C55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4E1A99C-6AFE-4966-8871-B706F94D4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A1B0CD8-11B9-45A0-BC24-6D6E3D7E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D0BF212E-F7B0-449B-A7D6-F958975E5526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6158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A9A71F2-77C1-4B57-BAA7-932177F7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2D1D6A-B46B-4F38-A32A-B280F0AF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40045B5-9F17-40D2-8C87-1A24AE3E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5F73E6E6-FD3F-4163-8CBF-8FB9E24B947C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0271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3B066BFE-6943-4CCB-BDA8-7D3C71E8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F56DABEC-E017-4F6F-98D9-37DEFE1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F5233A26-F0B2-4EFD-B361-6C25DEE5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E250AD84-F75F-4737-8A18-B1E8087B876D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6976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4362ABD-18CE-49D1-B83C-00B138DB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13B138B2-6A98-48E3-B05F-16A016F9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00FDE2F4-BE50-4EB6-A388-0DB4B993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8FB15BBF-C411-4D70-B850-E67E8CB98FB8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6360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742AA828-C2E7-44D1-9FE5-17164466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9E89286-78E1-4C9C-A518-202583F9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D848115-E082-47B0-A351-F268D048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0BE77871-CFE7-49F7-9B77-6181743850B6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5144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A0D264F-4ACC-4065-B7D0-214704672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233D813-1C38-4721-B074-645DE224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722D4EF-00DF-4019-B0ED-EF321FE1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5-</a:t>
            </a:r>
            <a:fld id="{69919200-A63D-4601-A7C3-1E275E3E025B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4602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6344D5B-C2FA-4A5E-9E9E-6B97661264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3FEF5041-C484-4A91-9A8D-217894B216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523494-044B-4B25-A462-49ADDC1E3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1BF33D-28D1-4580-B994-84BDE3F81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01511D-8171-4B51-A66D-99566A780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it-IT"/>
              <a:t>5-</a:t>
            </a:r>
            <a:fld id="{43DA25C5-3E0C-4CF4-9958-E161643BC8AC}" type="slidenum">
              <a:rPr lang="en-US" altLang="it-IT" smtClean="0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17.wmf"/><Relationship Id="rId3" Type="http://schemas.openxmlformats.org/officeDocument/2006/relationships/notesSlide" Target="../notesSlides/notesSlide12.xml"/><Relationship Id="rId21" Type="http://schemas.openxmlformats.org/officeDocument/2006/relationships/oleObject" Target="../embeddings/oleObject21.bin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5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8.bin"/><Relationship Id="rId20" Type="http://schemas.openxmlformats.org/officeDocument/2006/relationships/image" Target="../media/image1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4.wmf"/><Relationship Id="rId15" Type="http://schemas.openxmlformats.org/officeDocument/2006/relationships/image" Target="../media/image16.wmf"/><Relationship Id="rId23" Type="http://schemas.openxmlformats.org/officeDocument/2006/relationships/oleObject" Target="../embeddings/oleObject23.bin"/><Relationship Id="rId10" Type="http://schemas.openxmlformats.org/officeDocument/2006/relationships/oleObject" Target="../embeddings/oleObject13.bin"/><Relationship Id="rId19" Type="http://schemas.openxmlformats.org/officeDocument/2006/relationships/oleObject" Target="../embeddings/oleObject20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pearsoncmg.com/aw/aw_kurose_network_2/applets/csmacd/csmacd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edia.pearsoncmg.com/aw/ecs_kurose_compnetwork_7/cw/content/interactiveanimations/csma-cd/index.html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3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oleObject" Target="../embeddings/oleObject44.bin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38.bin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4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oleObject" Target="../embeddings/oleObject53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47.bin"/><Relationship Id="rId12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6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9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56.bin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55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8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oleObject" Target="../embeddings/oleObject71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65.bin"/><Relationship Id="rId12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4.bin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7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oleObject" Target="../embeddings/oleObject79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78.bin"/><Relationship Id="rId1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2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3.bin"/><Relationship Id="rId11" Type="http://schemas.openxmlformats.org/officeDocument/2006/relationships/oleObject" Target="../embeddings/oleObject77.bin"/><Relationship Id="rId5" Type="http://schemas.openxmlformats.org/officeDocument/2006/relationships/image" Target="../media/image17.wmf"/><Relationship Id="rId15" Type="http://schemas.openxmlformats.org/officeDocument/2006/relationships/oleObject" Target="../embeddings/oleObject81.bin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2.bin"/><Relationship Id="rId9" Type="http://schemas.openxmlformats.org/officeDocument/2006/relationships/oleObject" Target="../embeddings/oleObject75.bin"/><Relationship Id="rId14" Type="http://schemas.openxmlformats.org/officeDocument/2006/relationships/oleObject" Target="../embeddings/oleObject8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earsoncmg.com/aw/ecs_kurose_compnetwork_7/cw/content/interactiveanimations/csma-ca-without-hidden/index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a.pearsoncmg.com/aw/ecs_kurose_compnetwork_7/cw/content/interactiveanimations/csma-ca-with-hidden/index.html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46.xml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4.bin"/><Relationship Id="rId10" Type="http://schemas.openxmlformats.org/officeDocument/2006/relationships/oleObject" Target="../embeddings/oleObject87.bin"/><Relationship Id="rId4" Type="http://schemas.openxmlformats.org/officeDocument/2006/relationships/image" Target="../media/image31.png"/><Relationship Id="rId9" Type="http://schemas.openxmlformats.org/officeDocument/2006/relationships/oleObject" Target="../embeddings/oleObject86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customXml" Target="../ink/ink4.xml"/><Relationship Id="rId4" Type="http://schemas.openxmlformats.org/officeDocument/2006/relationships/image" Target="../media/image320.png"/><Relationship Id="rId9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8.bin"/><Relationship Id="rId10" Type="http://schemas.openxmlformats.org/officeDocument/2006/relationships/oleObject" Target="../embeddings/oleObject91.bin"/><Relationship Id="rId4" Type="http://schemas.openxmlformats.org/officeDocument/2006/relationships/image" Target="../media/image31.png"/><Relationship Id="rId9" Type="http://schemas.openxmlformats.org/officeDocument/2006/relationships/oleObject" Target="../embeddings/oleObject90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13" Type="http://schemas.openxmlformats.org/officeDocument/2006/relationships/oleObject" Target="../embeddings/oleObject100.bin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94.bin"/><Relationship Id="rId12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3.bin"/><Relationship Id="rId11" Type="http://schemas.openxmlformats.org/officeDocument/2006/relationships/oleObject" Target="../embeddings/oleObject98.bin"/><Relationship Id="rId5" Type="http://schemas.openxmlformats.org/officeDocument/2006/relationships/image" Target="../media/image4.wmf"/><Relationship Id="rId10" Type="http://schemas.openxmlformats.org/officeDocument/2006/relationships/oleObject" Target="../embeddings/oleObject97.bin"/><Relationship Id="rId4" Type="http://schemas.openxmlformats.org/officeDocument/2006/relationships/oleObject" Target="../embeddings/oleObject92.bin"/><Relationship Id="rId9" Type="http://schemas.openxmlformats.org/officeDocument/2006/relationships/oleObject" Target="../embeddings/oleObject96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3" name="Video 4102">
            <a:extLst>
              <a:ext uri="{FF2B5EF4-FFF2-40B4-BE49-F238E27FC236}">
                <a16:creationId xmlns:a16="http://schemas.microsoft.com/office/drawing/2014/main" id="{684A70B4-4C09-4C48-A00F-B59883554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35336-B315-411E-A42A-5F54BDD4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Link layer and LANs</a:t>
            </a:r>
            <a:endParaRPr lang="it-IT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D93B1-215F-43E2-B3A7-4F889A5A8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098" name="Segnaposto piè di pagina 2">
            <a:extLst>
              <a:ext uri="{FF2B5EF4-FFF2-40B4-BE49-F238E27FC236}">
                <a16:creationId xmlns:a16="http://schemas.microsoft.com/office/drawing/2014/main" id="{D4C24B55-8566-4B66-98DE-3F8931FF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it-IT" sz="1800">
                <a:solidFill>
                  <a:srgbClr val="FFFFFF"/>
                </a:solidFill>
                <a:latin typeface="+mj-lt"/>
              </a:rPr>
              <a:t>5: DataLink Layer</a:t>
            </a:r>
          </a:p>
        </p:txBody>
      </p:sp>
      <p:sp>
        <p:nvSpPr>
          <p:cNvPr id="4099" name="Segnaposto numero diapositiva 3">
            <a:extLst>
              <a:ext uri="{FF2B5EF4-FFF2-40B4-BE49-F238E27FC236}">
                <a16:creationId xmlns:a16="http://schemas.microsoft.com/office/drawing/2014/main" id="{76D1C736-C853-4B8D-8A5C-4EA8B70D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it-IT" sz="1800">
                <a:solidFill>
                  <a:srgbClr val="FFFFFF"/>
                </a:solidFill>
                <a:latin typeface="+mj-lt"/>
              </a:rPr>
              <a:t>5-</a:t>
            </a:r>
            <a:fld id="{6B6CB945-B08A-4CAA-A82F-AE8AFB31860F}" type="slidenum">
              <a:rPr lang="en-US" altLang="it-IT" sz="1800">
                <a:solidFill>
                  <a:srgbClr val="FFFFFF"/>
                </a:solidFill>
                <a:latin typeface="+mj-lt"/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</a:t>
            </a:fld>
            <a:endParaRPr lang="en-US" altLang="it-IT" sz="180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10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olo 1">
            <a:extLst>
              <a:ext uri="{FF2B5EF4-FFF2-40B4-BE49-F238E27FC236}">
                <a16:creationId xmlns:a16="http://schemas.microsoft.com/office/drawing/2014/main" id="{EA17B7A1-4B1D-4318-A152-D9308739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ARP: Scheda riassuntiva</a:t>
            </a:r>
            <a:br>
              <a:rPr lang="it-IT" altLang="it-IT"/>
            </a:br>
            <a:r>
              <a:rPr lang="it-IT" altLang="it-IT"/>
              <a:t>CHI LO PARLA E PERCHE’</a:t>
            </a:r>
          </a:p>
        </p:txBody>
      </p:sp>
      <p:sp>
        <p:nvSpPr>
          <p:cNvPr id="57347" name="Segnaposto contenuto 2">
            <a:extLst>
              <a:ext uri="{FF2B5EF4-FFF2-40B4-BE49-F238E27FC236}">
                <a16:creationId xmlns:a16="http://schemas.microsoft.com/office/drawing/2014/main" id="{B4D8921C-B2BD-45A3-93C0-953D8F100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434084" cy="4525963"/>
          </a:xfrm>
        </p:spPr>
        <p:txBody>
          <a:bodyPr/>
          <a:lstStyle/>
          <a:p>
            <a:pPr eaLnBrk="1" hangingPunct="1"/>
            <a:r>
              <a:rPr lang="it-IT" altLang="it-IT" dirty="0"/>
              <a:t>Chi lo parla</a:t>
            </a:r>
          </a:p>
          <a:p>
            <a:pPr lvl="1" eaLnBrk="1" hangingPunct="1"/>
            <a:r>
              <a:rPr lang="it-IT" altLang="it-IT" dirty="0"/>
              <a:t>Ogni «vicino» appartenente a un link di tipo broadcast</a:t>
            </a:r>
          </a:p>
          <a:p>
            <a:pPr eaLnBrk="1" hangingPunct="1"/>
            <a:r>
              <a:rPr lang="it-IT" altLang="it-IT" dirty="0"/>
              <a:t>Perché</a:t>
            </a:r>
          </a:p>
          <a:p>
            <a:pPr lvl="1" eaLnBrk="1" hangingPunct="1"/>
            <a:r>
              <a:rPr lang="it-IT" altLang="it-IT" dirty="0"/>
              <a:t>Si usa ARP ogni volta che è necessario dialogare con: </a:t>
            </a:r>
          </a:p>
          <a:p>
            <a:pPr lvl="2" eaLnBrk="1" hangingPunct="1"/>
            <a:r>
              <a:rPr lang="it-IT" altLang="it-IT" dirty="0"/>
              <a:t>un interlocutore A di sui si conosce l’indirizzo IP; e inoltre,</a:t>
            </a:r>
          </a:p>
          <a:p>
            <a:pPr lvl="2" eaLnBrk="1" hangingPunct="1"/>
            <a:r>
              <a:rPr lang="it-IT" altLang="it-IT" dirty="0"/>
              <a:t>la tabella di </a:t>
            </a:r>
            <a:r>
              <a:rPr lang="it-IT" altLang="it-IT" dirty="0" err="1"/>
              <a:t>routing</a:t>
            </a:r>
            <a:r>
              <a:rPr lang="it-IT" altLang="it-IT" dirty="0"/>
              <a:t> ci dice che la rotta per A è «on-link» dove il link è di tipo broadcast</a:t>
            </a:r>
          </a:p>
          <a:p>
            <a:pPr lvl="2" eaLnBrk="1" hangingPunct="1"/>
            <a:r>
              <a:rPr lang="it-IT" altLang="it-IT" dirty="0"/>
              <a:t>In tal caso è necessario identificare A con il suo indirizzo fisico MAC </a:t>
            </a:r>
          </a:p>
          <a:p>
            <a:pPr eaLnBrk="1" hangingPunct="1"/>
            <a:endParaRPr lang="it-IT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358BA0-1C5D-4BE0-82D6-C3883469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57350" name="Segnaposto numero diapositiva 5">
            <a:extLst>
              <a:ext uri="{FF2B5EF4-FFF2-40B4-BE49-F238E27FC236}">
                <a16:creationId xmlns:a16="http://schemas.microsoft.com/office/drawing/2014/main" id="{AB868A69-732F-459E-9BFE-C2D26A669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omic Sans MS" panose="030F0702030302020204" pitchFamily="66" charset="0"/>
              </a:rPr>
              <a:t>5-</a:t>
            </a:r>
            <a:fld id="{250B5AFB-8DA8-4D0D-A97C-03B83EE2D2FC}" type="slidenum">
              <a:rPr lang="en-US" altLang="it-IT" sz="1200">
                <a:solidFill>
                  <a:srgbClr val="898989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it-IT" sz="1200">
              <a:solidFill>
                <a:srgbClr val="89898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>
              <a:ext uri="{FF2B5EF4-FFF2-40B4-BE49-F238E27FC236}">
                <a16:creationId xmlns:a16="http://schemas.microsoft.com/office/drawing/2014/main" id="{E894FE7B-2379-4B54-B17D-C7E1804E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600"/>
              <a:t>Routing tra due domini di collisione</a:t>
            </a:r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B25447FB-26FE-4A80-BD5F-8E023E1D3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143000"/>
            <a:ext cx="7772400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>
                <a:solidFill>
                  <a:srgbClr val="FF0000"/>
                </a:solidFill>
              </a:rPr>
              <a:t>Voglio mandare datagramma da A a B via R</a:t>
            </a:r>
            <a:endParaRPr lang="en-US" altLang="it-IT" sz="2400"/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                     assumiamo  A conosca l’IP di B</a:t>
            </a:r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 sz="2400"/>
          </a:p>
          <a:p>
            <a:pPr eaLnBrk="1" hangingPunct="1"/>
            <a:endParaRPr lang="en-US" altLang="it-IT" sz="2400"/>
          </a:p>
          <a:p>
            <a:pPr eaLnBrk="1" hangingPunct="1"/>
            <a:r>
              <a:rPr lang="en-US" altLang="it-IT" sz="2400"/>
              <a:t>R ha due tabelle ARP, una per dominio di collisione</a:t>
            </a:r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r>
              <a:rPr lang="en-US" altLang="it-IT"/>
              <a:t>In routing table at source Host, find router 111.111.111.110</a:t>
            </a:r>
          </a:p>
          <a:p>
            <a:pPr eaLnBrk="1" hangingPunct="1"/>
            <a:r>
              <a:rPr lang="en-US" altLang="it-IT"/>
              <a:t>In ARP table at source, find MAC address E6-E9-00-17-BB-4B, etc</a:t>
            </a:r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</p:txBody>
      </p:sp>
      <p:sp>
        <p:nvSpPr>
          <p:cNvPr id="58372" name="Segnaposto piè di pagina 4">
            <a:extLst>
              <a:ext uri="{FF2B5EF4-FFF2-40B4-BE49-F238E27FC236}">
                <a16:creationId xmlns:a16="http://schemas.microsoft.com/office/drawing/2014/main" id="{9E117C9B-6663-4679-A16C-B6880B68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58373" name="Segnaposto numero diapositiva 5">
            <a:extLst>
              <a:ext uri="{FF2B5EF4-FFF2-40B4-BE49-F238E27FC236}">
                <a16:creationId xmlns:a16="http://schemas.microsoft.com/office/drawing/2014/main" id="{5BA40CD1-4EA4-4014-8F58-015E636C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87BBEE8A-4B0D-44CA-BAC9-F6583448AD2A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58374" name="Picture 2" descr="5">
            <a:extLst>
              <a:ext uri="{FF2B5EF4-FFF2-40B4-BE49-F238E27FC236}">
                <a16:creationId xmlns:a16="http://schemas.microsoft.com/office/drawing/2014/main" id="{A4D71AEE-0324-47F9-BBEB-25A75C79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155826"/>
            <a:ext cx="82089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5">
            <a:extLst>
              <a:ext uri="{FF2B5EF4-FFF2-40B4-BE49-F238E27FC236}">
                <a16:creationId xmlns:a16="http://schemas.microsoft.com/office/drawing/2014/main" id="{9E202ADF-88CC-458B-AC89-384E3DAC9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330835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58376" name="Text Box 6">
            <a:extLst>
              <a:ext uri="{FF2B5EF4-FFF2-40B4-BE49-F238E27FC236}">
                <a16:creationId xmlns:a16="http://schemas.microsoft.com/office/drawing/2014/main" id="{48DA8343-802D-470E-96A4-78EB1418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9" y="4602163"/>
            <a:ext cx="37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58377" name="Text Box 7">
            <a:extLst>
              <a:ext uri="{FF2B5EF4-FFF2-40B4-BE49-F238E27FC236}">
                <a16:creationId xmlns:a16="http://schemas.microsoft.com/office/drawing/2014/main" id="{E75B2C79-8DED-44E6-BA78-3098EF83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264" y="4891088"/>
            <a:ext cx="37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>
            <a:extLst>
              <a:ext uri="{FF2B5EF4-FFF2-40B4-BE49-F238E27FC236}">
                <a16:creationId xmlns:a16="http://schemas.microsoft.com/office/drawing/2014/main" id="{9BE00184-B882-44FB-B860-9AE0CDE4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288" y="280989"/>
            <a:ext cx="7772400" cy="3476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 sz="1600"/>
              <a:t>A crea datagramma con mittente A, destinatario 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A capisce che B non è nella stessa LAN grazie alla tabella di routing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A usa ARP per sapere il MAC address di R (</a:t>
            </a:r>
            <a:r>
              <a:rPr lang="en-US" altLang="it-IT" sz="1400"/>
              <a:t>111.111.111.110), il gateway predefinito</a:t>
            </a:r>
            <a:endParaRPr lang="en-US" altLang="it-IT" sz="1600"/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A crea un frame con il MAC address di R come destinatario, ma il frame contiene il datagramma A&lt;-&gt;B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La scheda di rete di A manda il frame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La scheda di rete di R riceve il frame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R estrae il datagramma dal frame, vede che è destinato a B e capisce (dalla tabella di routing) che B è dentro LAN2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R usa ARP per avere il MAC address di 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1600"/>
              <a:t>R crea un frame, ci mette il datagramma A&lt;-&gt;B e lo manda a B usando il suo MAC address</a:t>
            </a:r>
          </a:p>
        </p:txBody>
      </p:sp>
      <p:sp>
        <p:nvSpPr>
          <p:cNvPr id="60419" name="Segnaposto piè di pagina 4">
            <a:extLst>
              <a:ext uri="{FF2B5EF4-FFF2-40B4-BE49-F238E27FC236}">
                <a16:creationId xmlns:a16="http://schemas.microsoft.com/office/drawing/2014/main" id="{698D256B-9CED-4F6B-A3D5-EA084E81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60420" name="Segnaposto numero diapositiva 5">
            <a:extLst>
              <a:ext uri="{FF2B5EF4-FFF2-40B4-BE49-F238E27FC236}">
                <a16:creationId xmlns:a16="http://schemas.microsoft.com/office/drawing/2014/main" id="{0FC01EAC-1EC4-4ED2-BE54-E58A073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9AA7010E-5F2C-42F0-A44B-F3C8A1C166DD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60421" name="Picture 2" descr="5">
            <a:extLst>
              <a:ext uri="{FF2B5EF4-FFF2-40B4-BE49-F238E27FC236}">
                <a16:creationId xmlns:a16="http://schemas.microsoft.com/office/drawing/2014/main" id="{94EACA85-50CA-4AA9-8C82-793F3FC7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41764"/>
            <a:ext cx="69643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>
            <a:extLst>
              <a:ext uri="{FF2B5EF4-FFF2-40B4-BE49-F238E27FC236}">
                <a16:creationId xmlns:a16="http://schemas.microsoft.com/office/drawing/2014/main" id="{E8C4E473-DD5B-442C-9C56-99A1390E6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9" y="5605463"/>
            <a:ext cx="37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60423" name="Text Box 8">
            <a:extLst>
              <a:ext uri="{FF2B5EF4-FFF2-40B4-BE49-F238E27FC236}">
                <a16:creationId xmlns:a16="http://schemas.microsoft.com/office/drawing/2014/main" id="{DDC6C0AE-CC1C-44BE-BE92-1FFB0C47B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6" y="431165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60424" name="Text Box 9">
            <a:extLst>
              <a:ext uri="{FF2B5EF4-FFF2-40B4-BE49-F238E27FC236}">
                <a16:creationId xmlns:a16="http://schemas.microsoft.com/office/drawing/2014/main" id="{75D22CEE-D3E8-4EE6-A0B1-BAA916C3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339" y="5475288"/>
            <a:ext cx="37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pic>
        <p:nvPicPr>
          <p:cNvPr id="402463" name="Picture 31" descr="data">
            <a:extLst>
              <a:ext uri="{FF2B5EF4-FFF2-40B4-BE49-F238E27FC236}">
                <a16:creationId xmlns:a16="http://schemas.microsoft.com/office/drawing/2014/main" id="{0D6A40EB-A053-4BBB-A748-DD0D78F8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779838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64" name="Picture 32" descr="images">
            <a:extLst>
              <a:ext uri="{FF2B5EF4-FFF2-40B4-BE49-F238E27FC236}">
                <a16:creationId xmlns:a16="http://schemas.microsoft.com/office/drawing/2014/main" id="{B1EB7F3B-38EA-4D2C-94C8-37439177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409098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65" name="Picture 33" descr="broad">
            <a:extLst>
              <a:ext uri="{FF2B5EF4-FFF2-40B4-BE49-F238E27FC236}">
                <a16:creationId xmlns:a16="http://schemas.microsoft.com/office/drawing/2014/main" id="{1573EF53-6DCB-4CB5-AAF9-B2265382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4" y="3454400"/>
            <a:ext cx="193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66" name="Picture 34" descr="imagesv">
            <a:extLst>
              <a:ext uri="{FF2B5EF4-FFF2-40B4-BE49-F238E27FC236}">
                <a16:creationId xmlns:a16="http://schemas.microsoft.com/office/drawing/2014/main" id="{5881B2E2-6E3A-41BE-8306-F5F68931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832226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67" name="Picture 35" descr="risp">
            <a:extLst>
              <a:ext uri="{FF2B5EF4-FFF2-40B4-BE49-F238E27FC236}">
                <a16:creationId xmlns:a16="http://schemas.microsoft.com/office/drawing/2014/main" id="{9A75287A-A2CB-49B7-A14B-3DBB37F2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6" y="4464051"/>
            <a:ext cx="167957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68" name="Picture 36" descr="imagesv">
            <a:extLst>
              <a:ext uri="{FF2B5EF4-FFF2-40B4-BE49-F238E27FC236}">
                <a16:creationId xmlns:a16="http://schemas.microsoft.com/office/drawing/2014/main" id="{320E6BAF-B441-4F1D-AEEC-D7DC4167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4703764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69" name="Picture 37" descr="mac">
            <a:extLst>
              <a:ext uri="{FF2B5EF4-FFF2-40B4-BE49-F238E27FC236}">
                <a16:creationId xmlns:a16="http://schemas.microsoft.com/office/drawing/2014/main" id="{16C89AB8-A9FF-45DB-8477-9D5D54C9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3506788"/>
            <a:ext cx="1409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0" name="Picture 38" descr="imagesv">
            <a:extLst>
              <a:ext uri="{FF2B5EF4-FFF2-40B4-BE49-F238E27FC236}">
                <a16:creationId xmlns:a16="http://schemas.microsoft.com/office/drawing/2014/main" id="{92FA73DF-F6FC-40C7-A263-3EDA1079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4010026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1" name="Picture 39" descr="data">
            <a:extLst>
              <a:ext uri="{FF2B5EF4-FFF2-40B4-BE49-F238E27FC236}">
                <a16:creationId xmlns:a16="http://schemas.microsoft.com/office/drawing/2014/main" id="{FCBF9B7F-EDD5-4D72-B7AD-C0457D37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4562475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2" name="Picture 40" descr="arp2">
            <a:extLst>
              <a:ext uri="{FF2B5EF4-FFF2-40B4-BE49-F238E27FC236}">
                <a16:creationId xmlns:a16="http://schemas.microsoft.com/office/drawing/2014/main" id="{6D9A161E-C9E8-4F89-9EAC-BBB317CD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400550"/>
            <a:ext cx="157638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4" name="Picture 42" descr="imagesv">
            <a:extLst>
              <a:ext uri="{FF2B5EF4-FFF2-40B4-BE49-F238E27FC236}">
                <a16:creationId xmlns:a16="http://schemas.microsoft.com/office/drawing/2014/main" id="{7FFA9239-6616-4541-AA07-73F2D6E1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808539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5" name="Picture 43" descr="imagesv">
            <a:extLst>
              <a:ext uri="{FF2B5EF4-FFF2-40B4-BE49-F238E27FC236}">
                <a16:creationId xmlns:a16="http://schemas.microsoft.com/office/drawing/2014/main" id="{30891F06-2FB8-42D5-9D07-230A2940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4819651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6" name="Picture 44" descr="risp2">
            <a:extLst>
              <a:ext uri="{FF2B5EF4-FFF2-40B4-BE49-F238E27FC236}">
                <a16:creationId xmlns:a16="http://schemas.microsoft.com/office/drawing/2014/main" id="{1C4FACB8-5A8F-4E04-988D-C1B70A4A0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5614989"/>
            <a:ext cx="1428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7" name="Picture 45" descr="imagesv">
            <a:extLst>
              <a:ext uri="{FF2B5EF4-FFF2-40B4-BE49-F238E27FC236}">
                <a16:creationId xmlns:a16="http://schemas.microsoft.com/office/drawing/2014/main" id="{4D62AB14-8B8B-44DE-944D-F2E689DA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5721351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8" name="Picture 46" descr="MAC2">
            <a:extLst>
              <a:ext uri="{FF2B5EF4-FFF2-40B4-BE49-F238E27FC236}">
                <a16:creationId xmlns:a16="http://schemas.microsoft.com/office/drawing/2014/main" id="{6CFA28F2-7555-47B2-97F9-954E7E9C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6" y="4638676"/>
            <a:ext cx="14192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79" name="Picture 47" descr="imagesv">
            <a:extLst>
              <a:ext uri="{FF2B5EF4-FFF2-40B4-BE49-F238E27FC236}">
                <a16:creationId xmlns:a16="http://schemas.microsoft.com/office/drawing/2014/main" id="{DDBB9CD0-79CD-4B20-A937-76CF4861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4645026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2480" name="Picture 48" descr="data">
            <a:extLst>
              <a:ext uri="{FF2B5EF4-FFF2-40B4-BE49-F238E27FC236}">
                <a16:creationId xmlns:a16="http://schemas.microsoft.com/office/drawing/2014/main" id="{074D489A-EEF0-428E-9F6F-FE656A35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5461000"/>
            <a:ext cx="1333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402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0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0" dur="500"/>
                                        <p:tgtEl>
                                          <p:spTgt spid="402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0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4" dur="500"/>
                                        <p:tgtEl>
                                          <p:spTgt spid="402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0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787 C 0.03785 0.12454 0.0724 0.1706 0.10816 0.18611 C 0.14393 0.20162 0.2 0.17361 0.21771 0.17106 " pathEditMode="relative" ptsTypes="aaA">
                                      <p:cBhvr>
                                        <p:cTn id="52" dur="2000" fill="hold"/>
                                        <p:tgtEl>
                                          <p:spTgt spid="402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7014 C 0.0566 0.09954 0.10834 0.12917 0.11129 0.16898 C 0.11424 0.2088 0.06841 0.2588 0.02257 0.3088 " pathEditMode="relative" ptsTypes="aaA">
                                      <p:cBhvr>
                                        <p:cTn id="55" dur="2000" fill="hold"/>
                                        <p:tgtEl>
                                          <p:spTgt spid="402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8" dur="500"/>
                                        <p:tgtEl>
                                          <p:spTgt spid="40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40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7" dur="500"/>
                                        <p:tgtEl>
                                          <p:spTgt spid="40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40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5 0.04399 C -0.06719 0.05417 -0.09722 0.06436 -0.13385 0.05047 C -0.17049 0.03658 -0.23594 -0.02476 -0.25642 -0.03981 " pathEditMode="relative" ptsTypes="aaA">
                                      <p:cBhvr>
                                        <p:cTn id="75" dur="2000" fill="hold"/>
                                        <p:tgtEl>
                                          <p:spTgt spid="40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8" dur="500"/>
                                        <p:tgtEl>
                                          <p:spTgt spid="402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40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2" dur="500"/>
                                        <p:tgtEl>
                                          <p:spTgt spid="40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40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0.06134 C 0.02066 0.1081 0.05278 0.15509 0.09358 0.17523 C 0.13438 0.19537 0.21042 0.18056 0.23386 0.18171 " pathEditMode="relative" ptsTypes="aaA">
                                      <p:cBhvr>
                                        <p:cTn id="100" dur="2000" fill="hold"/>
                                        <p:tgtEl>
                                          <p:spTgt spid="402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3" dur="500"/>
                                        <p:tgtEl>
                                          <p:spTgt spid="40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40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40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0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0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40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0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0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0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8" dur="500"/>
                                        <p:tgtEl>
                                          <p:spTgt spid="40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40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40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0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0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7" dur="500"/>
                                        <p:tgtEl>
                                          <p:spTgt spid="402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2" dur="500"/>
                                        <p:tgtEl>
                                          <p:spTgt spid="40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40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40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0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0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1" dur="500"/>
                                        <p:tgtEl>
                                          <p:spTgt spid="40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40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9" dur="500"/>
                                        <p:tgtEl>
                                          <p:spTgt spid="40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0.02245 C 0.071 0.0588 0.1085 0.09537 0.1434 0.07824 C 0.1783 0.06111 0.21076 -0.00995 0.2434 -0.08079 " pathEditMode="relative" ptsTypes="aaA">
                                      <p:cBhvr>
                                        <p:cTn id="152" dur="2000" fill="hold"/>
                                        <p:tgtEl>
                                          <p:spTgt spid="40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0.05 -0.01875 0.1 -0.03727 0.13871 -0.01713 C 0.17743 0.00301 0.20486 0.06181 0.23229 0.1206 " pathEditMode="relative" rAng="0" ptsTypes="aaA">
                                      <p:cBhvr>
                                        <p:cTn id="154" dur="2000" fill="hold"/>
                                        <p:tgtEl>
                                          <p:spTgt spid="402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6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7" dur="500"/>
                                        <p:tgtEl>
                                          <p:spTgt spid="402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1" dur="500"/>
                                        <p:tgtEl>
                                          <p:spTgt spid="402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5" dur="500"/>
                                        <p:tgtEl>
                                          <p:spTgt spid="402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9" dur="500"/>
                                        <p:tgtEl>
                                          <p:spTgt spid="402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3" dur="500"/>
                                        <p:tgtEl>
                                          <p:spTgt spid="402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8" dur="500"/>
                                        <p:tgtEl>
                                          <p:spTgt spid="40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82" dur="500"/>
                                        <p:tgtEl>
                                          <p:spTgt spid="402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7" dur="500"/>
                                        <p:tgtEl>
                                          <p:spTgt spid="40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-0.01088 C -0.05538 -0.08565 -0.06198 -0.16042 -0.10035 -0.18287 C -0.13871 -0.20533 -0.24948 -0.15232 -0.27934 -0.1463 " pathEditMode="relative" ptsTypes="aaA">
                                      <p:cBhvr>
                                        <p:cTn id="190" dur="2000" fill="hold"/>
                                        <p:tgtEl>
                                          <p:spTgt spid="402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3" dur="500"/>
                                        <p:tgtEl>
                                          <p:spTgt spid="402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8" dur="500"/>
                                        <p:tgtEl>
                                          <p:spTgt spid="40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500" fill="hold"/>
                                        <p:tgtEl>
                                          <p:spTgt spid="402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402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402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02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7" dur="500"/>
                                        <p:tgtEl>
                                          <p:spTgt spid="402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2" dur="500"/>
                                        <p:tgtEl>
                                          <p:spTgt spid="40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C 0.05834 -0.01459 0.11684 -0.02917 0.17257 -0.00417 C 0.2283 0.02083 0.30695 0.125 0.33386 0.15046 " pathEditMode="relative" ptsTypes="aaA">
                                      <p:cBhvr>
                                        <p:cTn id="215" dur="2000" fill="hold"/>
                                        <p:tgtEl>
                                          <p:spTgt spid="402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8" dur="500"/>
                                        <p:tgtEl>
                                          <p:spTgt spid="402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3" dur="500"/>
                                        <p:tgtEl>
                                          <p:spTgt spid="40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338FE-89F5-DA85-4FBF-D9A996A6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Introduzione AL LAYER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BD44E-91BF-B62C-E9B2-284481D24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275" y="5098254"/>
            <a:ext cx="9679449" cy="7502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1B331-B09F-7BDD-321D-BD3440F2B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5757" y="623907"/>
            <a:ext cx="363392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5: DataLink Layer</a:t>
            </a: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10BD1-5AA3-B299-764C-22F664C5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6041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altLang="it-IT">
                <a:solidFill>
                  <a:srgbClr val="FFFFFF"/>
                </a:solidFill>
                <a:latin typeface="+mn-lt"/>
              </a:rPr>
              <a:t>5-</a:t>
            </a:r>
            <a:fld id="{7360A48A-D9FC-4427-8F75-E6A59BDEE81F}" type="slidenum">
              <a:rPr lang="en-US" altLang="it-IT">
                <a:solidFill>
                  <a:srgbClr val="FFFFFF"/>
                </a:solidFill>
                <a:latin typeface="+mn-lt"/>
              </a:rPr>
              <a:pPr eaLnBrk="1" hangingPunct="1">
                <a:spcAft>
                  <a:spcPts val="600"/>
                </a:spcAft>
                <a:defRPr/>
              </a:pPr>
              <a:t>13</a:t>
            </a:fld>
            <a:endParaRPr lang="en-US" altLang="it-IT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371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A226389-51C1-4A7C-8806-C380DFD8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Il livello 2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0EBC25A-3529-476B-AC64-FDC5D4629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7401" y="1371600"/>
            <a:ext cx="7305675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u="sng">
                <a:solidFill>
                  <a:srgbClr val="FF0000"/>
                </a:solidFill>
              </a:rPr>
              <a:t>Obiettivo:</a:t>
            </a:r>
            <a:r>
              <a:rPr lang="en-US" altLang="it-IT" sz="2400"/>
              <a:t> </a:t>
            </a:r>
          </a:p>
          <a:p>
            <a:pPr eaLnBrk="1" hangingPunct="1"/>
            <a:r>
              <a:rPr lang="en-US" altLang="it-IT" sz="2400"/>
              <a:t>Capire come è fatto un </a:t>
            </a:r>
            <a:r>
              <a:rPr lang="en-US" altLang="it-IT" sz="2400" i="1"/>
              <a:t>dominio di collisione</a:t>
            </a:r>
            <a:r>
              <a:rPr lang="en-US" altLang="it-IT" sz="2400"/>
              <a:t>:</a:t>
            </a:r>
          </a:p>
          <a:p>
            <a:pPr lvl="1" eaLnBrk="1" hangingPunct="1"/>
            <a:r>
              <a:rPr lang="en-US" altLang="it-IT" sz="2000"/>
              <a:t>protocolli di livello 2</a:t>
            </a:r>
          </a:p>
          <a:p>
            <a:pPr lvl="1" eaLnBrk="1" hangingPunct="1"/>
            <a:r>
              <a:rPr lang="en-US" altLang="it-IT" sz="2000"/>
              <a:t>accesso condiviso allo stesso canale</a:t>
            </a:r>
          </a:p>
          <a:p>
            <a:pPr lvl="1" eaLnBrk="1" hangingPunct="1"/>
            <a:r>
              <a:rPr lang="en-US" altLang="it-IT" sz="2000"/>
              <a:t>indirizzi di livello 2: indirizzi MAC</a:t>
            </a:r>
          </a:p>
          <a:p>
            <a:pPr lvl="1" eaLnBrk="1" hangingPunct="1"/>
            <a:r>
              <a:rPr lang="en-US" altLang="it-IT" sz="2000"/>
              <a:t>trasferimento affidabile, controllo di flusso: </a:t>
            </a:r>
            <a:r>
              <a:rPr lang="en-US" altLang="it-IT" sz="2000" i="1">
                <a:solidFill>
                  <a:schemeClr val="accent2"/>
                </a:solidFill>
              </a:rPr>
              <a:t>stesse tecniche usate a livello 4 </a:t>
            </a:r>
            <a:endParaRPr lang="en-US" altLang="it-IT" sz="2000"/>
          </a:p>
          <a:p>
            <a:pPr eaLnBrk="1" hangingPunct="1"/>
            <a:r>
              <a:rPr lang="en-US" altLang="it-IT" sz="2400"/>
              <a:t>Carrellata su alcune tecnologie di livello 2: Ethernet, Token Ring, PPP, ATM</a:t>
            </a:r>
          </a:p>
          <a:p>
            <a:pPr eaLnBrk="1" hangingPunct="1"/>
            <a:r>
              <a:rPr lang="en-US" altLang="it-IT" sz="2400"/>
              <a:t>MAC = Medium access control (condivisione del canale fisico)</a:t>
            </a:r>
          </a:p>
        </p:txBody>
      </p:sp>
      <p:sp>
        <p:nvSpPr>
          <p:cNvPr id="6148" name="Segnaposto piè di pagina 5">
            <a:extLst>
              <a:ext uri="{FF2B5EF4-FFF2-40B4-BE49-F238E27FC236}">
                <a16:creationId xmlns:a16="http://schemas.microsoft.com/office/drawing/2014/main" id="{F105DAF6-7E49-4676-B4D7-4A9F62FD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6149" name="Segnaposto numero diapositiva 6">
            <a:extLst>
              <a:ext uri="{FF2B5EF4-FFF2-40B4-BE49-F238E27FC236}">
                <a16:creationId xmlns:a16="http://schemas.microsoft.com/office/drawing/2014/main" id="{04D9D9D9-6CB1-4513-9920-7CDE8EE8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A78E4B6F-5AC8-4109-8B63-ADA751B5C4FD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57DED6F-7659-45CD-B647-B67B40F9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286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it-IT"/>
              <a:t>Link Layer: Introduzione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7B51378-CD45-48B8-9157-590A1B7E122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46263" y="1219201"/>
            <a:ext cx="4267200" cy="3802063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ZapfDingbats" pitchFamily="82" charset="2"/>
              <a:buNone/>
            </a:pPr>
            <a:r>
              <a:rPr lang="en-US" altLang="it-IT" sz="2400" u="sng">
                <a:solidFill>
                  <a:srgbClr val="FF0000"/>
                </a:solidFill>
              </a:rPr>
              <a:t>Chiameremo:</a:t>
            </a:r>
            <a:endParaRPr lang="en-US" altLang="it-IT" sz="2400"/>
          </a:p>
          <a:p>
            <a:pPr eaLnBrk="1" hangingPunct="1">
              <a:lnSpc>
                <a:spcPct val="80000"/>
              </a:lnSpc>
            </a:pPr>
            <a:r>
              <a:rPr lang="en-US" altLang="it-IT" sz="2000"/>
              <a:t>gli hosts e i router </a:t>
            </a:r>
            <a:r>
              <a:rPr lang="en-US" altLang="it-IT" sz="2000" b="1">
                <a:solidFill>
                  <a:srgbClr val="FF0000"/>
                </a:solidFill>
              </a:rPr>
              <a:t>nodi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it-IT" sz="2000"/>
              <a:t>I canali di comunicazione che connettono </a:t>
            </a:r>
            <a:r>
              <a:rPr lang="en-US" altLang="it-IT" sz="2000" i="1"/>
              <a:t>direttamente </a:t>
            </a:r>
            <a:r>
              <a:rPr lang="en-US" altLang="it-IT" sz="2000"/>
              <a:t>dei nodi adiacenti sono detti </a:t>
            </a:r>
            <a:r>
              <a:rPr lang="en-US" altLang="it-IT" sz="2000" b="1">
                <a:solidFill>
                  <a:srgbClr val="FF0000"/>
                </a:solidFill>
              </a:rPr>
              <a:t>link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Link in rame, fibra ottica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Link senza fili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Link via satellite, ecc.</a:t>
            </a:r>
            <a:endParaRPr lang="en-US" altLang="it-IT" sz="1800" b="1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it-IT" sz="2000"/>
              <a:t>I pacchetti a livello 2 sono detti </a:t>
            </a:r>
            <a:r>
              <a:rPr lang="en-US" altLang="it-IT" sz="2000" b="1">
                <a:solidFill>
                  <a:srgbClr val="FF0000"/>
                </a:solidFill>
              </a:rPr>
              <a:t>frame: </a:t>
            </a:r>
            <a:r>
              <a:rPr lang="en-US" altLang="it-IT" sz="2000" b="1"/>
              <a:t>contengono datagrammi di livello 3 (volendo anche più di un datagramma per frame)</a:t>
            </a:r>
            <a:endParaRPr lang="en-US" altLang="it-IT" sz="2400"/>
          </a:p>
          <a:p>
            <a:pPr eaLnBrk="1" hangingPunct="1">
              <a:lnSpc>
                <a:spcPct val="80000"/>
              </a:lnSpc>
            </a:pPr>
            <a:endParaRPr lang="en-US" altLang="it-IT" sz="2400"/>
          </a:p>
        </p:txBody>
      </p:sp>
      <p:sp>
        <p:nvSpPr>
          <p:cNvPr id="8196" name="Segnaposto piè di pagina 5">
            <a:extLst>
              <a:ext uri="{FF2B5EF4-FFF2-40B4-BE49-F238E27FC236}">
                <a16:creationId xmlns:a16="http://schemas.microsoft.com/office/drawing/2014/main" id="{FEB13402-08C4-4B5C-A02A-6271D19B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8197" name="Segnaposto numero diapositiva 6">
            <a:extLst>
              <a:ext uri="{FF2B5EF4-FFF2-40B4-BE49-F238E27FC236}">
                <a16:creationId xmlns:a16="http://schemas.microsoft.com/office/drawing/2014/main" id="{EFF2CAB5-C8F3-407F-988A-8906630A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A7FDC5AF-798E-4755-B17F-7E05272E443A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grpSp>
        <p:nvGrpSpPr>
          <p:cNvPr id="8198" name="Group 468">
            <a:extLst>
              <a:ext uri="{FF2B5EF4-FFF2-40B4-BE49-F238E27FC236}">
                <a16:creationId xmlns:a16="http://schemas.microsoft.com/office/drawing/2014/main" id="{B8147CD3-82B0-4BF0-9D31-3DBD9AC4ACBF}"/>
              </a:ext>
            </a:extLst>
          </p:cNvPr>
          <p:cNvGrpSpPr>
            <a:grpSpLocks/>
          </p:cNvGrpSpPr>
          <p:nvPr/>
        </p:nvGrpSpPr>
        <p:grpSpPr bwMode="auto">
          <a:xfrm>
            <a:off x="6269038" y="922339"/>
            <a:ext cx="4183062" cy="4878387"/>
            <a:chOff x="2882" y="727"/>
            <a:chExt cx="2635" cy="3073"/>
          </a:xfrm>
        </p:grpSpPr>
        <p:sp>
          <p:nvSpPr>
            <p:cNvPr id="8200" name="Freeform 227">
              <a:extLst>
                <a:ext uri="{FF2B5EF4-FFF2-40B4-BE49-F238E27FC236}">
                  <a16:creationId xmlns:a16="http://schemas.microsoft.com/office/drawing/2014/main" id="{415A71D4-0122-4079-893D-7C75F8A51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" y="1082"/>
              <a:ext cx="1289" cy="1291"/>
            </a:xfrm>
            <a:custGeom>
              <a:avLst/>
              <a:gdLst>
                <a:gd name="T0" fmla="*/ 229 w 1292"/>
                <a:gd name="T1" fmla="*/ 7 h 1255"/>
                <a:gd name="T2" fmla="*/ 35 w 1292"/>
                <a:gd name="T3" fmla="*/ 210 h 1255"/>
                <a:gd name="T4" fmla="*/ 29 w 1292"/>
                <a:gd name="T5" fmla="*/ 693 h 1255"/>
                <a:gd name="T6" fmla="*/ 53 w 1292"/>
                <a:gd name="T7" fmla="*/ 1100 h 1255"/>
                <a:gd name="T8" fmla="*/ 235 w 1292"/>
                <a:gd name="T9" fmla="*/ 1155 h 1255"/>
                <a:gd name="T10" fmla="*/ 636 w 1292"/>
                <a:gd name="T11" fmla="*/ 1496 h 1255"/>
                <a:gd name="T12" fmla="*/ 975 w 1292"/>
                <a:gd name="T13" fmla="*/ 1641 h 1255"/>
                <a:gd name="T14" fmla="*/ 1169 w 1292"/>
                <a:gd name="T15" fmla="*/ 1356 h 1255"/>
                <a:gd name="T16" fmla="*/ 1241 w 1292"/>
                <a:gd name="T17" fmla="*/ 591 h 1255"/>
                <a:gd name="T18" fmla="*/ 1175 w 1292"/>
                <a:gd name="T19" fmla="*/ 280 h 1255"/>
                <a:gd name="T20" fmla="*/ 729 w 1292"/>
                <a:gd name="T21" fmla="*/ 152 h 1255"/>
                <a:gd name="T22" fmla="*/ 229 w 1292"/>
                <a:gd name="T23" fmla="*/ 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1" name="Freeform 228">
              <a:extLst>
                <a:ext uri="{FF2B5EF4-FFF2-40B4-BE49-F238E27FC236}">
                  <a16:creationId xmlns:a16="http://schemas.microsoft.com/office/drawing/2014/main" id="{9E8BEA8B-2A00-45EE-B2DC-037AD38B4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972"/>
              <a:ext cx="1337" cy="1224"/>
            </a:xfrm>
            <a:custGeom>
              <a:avLst/>
              <a:gdLst>
                <a:gd name="T0" fmla="*/ 540 w 1340"/>
                <a:gd name="T1" fmla="*/ 52 h 1191"/>
                <a:gd name="T2" fmla="*/ 82 w 1340"/>
                <a:gd name="T3" fmla="*/ 80 h 1191"/>
                <a:gd name="T4" fmla="*/ 58 w 1340"/>
                <a:gd name="T5" fmla="*/ 527 h 1191"/>
                <a:gd name="T6" fmla="*/ 28 w 1340"/>
                <a:gd name="T7" fmla="*/ 948 h 1191"/>
                <a:gd name="T8" fmla="*/ 112 w 1340"/>
                <a:gd name="T9" fmla="*/ 1143 h 1191"/>
                <a:gd name="T10" fmla="*/ 528 w 1340"/>
                <a:gd name="T11" fmla="*/ 1151 h 1191"/>
                <a:gd name="T12" fmla="*/ 630 w 1340"/>
                <a:gd name="T13" fmla="*/ 1483 h 1191"/>
                <a:gd name="T14" fmla="*/ 1204 w 1340"/>
                <a:gd name="T15" fmla="*/ 1443 h 1191"/>
                <a:gd name="T16" fmla="*/ 1246 w 1340"/>
                <a:gd name="T17" fmla="*/ 750 h 1191"/>
                <a:gd name="T18" fmla="*/ 1174 w 1340"/>
                <a:gd name="T19" fmla="*/ 449 h 1191"/>
                <a:gd name="T20" fmla="*/ 740 w 1340"/>
                <a:gd name="T21" fmla="*/ 378 h 1191"/>
                <a:gd name="T22" fmla="*/ 540 w 1340"/>
                <a:gd name="T23" fmla="*/ 52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0"/>
                <a:gd name="T37" fmla="*/ 0 h 1191"/>
                <a:gd name="T38" fmla="*/ 1340 w 1340"/>
                <a:gd name="T39" fmla="*/ 1191 h 11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2" name="Freeform 229">
              <a:extLst>
                <a:ext uri="{FF2B5EF4-FFF2-40B4-BE49-F238E27FC236}">
                  <a16:creationId xmlns:a16="http://schemas.microsoft.com/office/drawing/2014/main" id="{55F8702B-2004-4361-B7DF-800443A68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" y="2090"/>
              <a:ext cx="2131" cy="1710"/>
            </a:xfrm>
            <a:custGeom>
              <a:avLst/>
              <a:gdLst>
                <a:gd name="T0" fmla="*/ 27 w 2135"/>
                <a:gd name="T1" fmla="*/ 867 h 1662"/>
                <a:gd name="T2" fmla="*/ 105 w 2135"/>
                <a:gd name="T3" fmla="*/ 100 h 1662"/>
                <a:gd name="T4" fmla="*/ 647 w 2135"/>
                <a:gd name="T5" fmla="*/ 261 h 1662"/>
                <a:gd name="T6" fmla="*/ 1189 w 2135"/>
                <a:gd name="T7" fmla="*/ 132 h 1662"/>
                <a:gd name="T8" fmla="*/ 1961 w 2135"/>
                <a:gd name="T9" fmla="*/ 540 h 1662"/>
                <a:gd name="T10" fmla="*/ 1973 w 2135"/>
                <a:gd name="T11" fmla="*/ 1520 h 1662"/>
                <a:gd name="T12" fmla="*/ 1551 w 2135"/>
                <a:gd name="T13" fmla="*/ 2127 h 1662"/>
                <a:gd name="T14" fmla="*/ 796 w 2135"/>
                <a:gd name="T15" fmla="*/ 2015 h 1662"/>
                <a:gd name="T16" fmla="*/ 491 w 2135"/>
                <a:gd name="T17" fmla="*/ 1689 h 1662"/>
                <a:gd name="T18" fmla="*/ 183 w 2135"/>
                <a:gd name="T19" fmla="*/ 1421 h 1662"/>
                <a:gd name="T20" fmla="*/ 27 w 2135"/>
                <a:gd name="T21" fmla="*/ 867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8203" name="Group 230">
              <a:extLst>
                <a:ext uri="{FF2B5EF4-FFF2-40B4-BE49-F238E27FC236}">
                  <a16:creationId xmlns:a16="http://schemas.microsoft.com/office/drawing/2014/main" id="{90AFAB5B-2A13-436D-B596-3C3C487AAB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6" y="1076"/>
              <a:ext cx="526" cy="246"/>
              <a:chOff x="3552" y="246"/>
              <a:chExt cx="527" cy="248"/>
            </a:xfrm>
          </p:grpSpPr>
          <p:graphicFrame>
            <p:nvGraphicFramePr>
              <p:cNvPr id="8428" name="Object 231">
                <a:extLst>
                  <a:ext uri="{FF2B5EF4-FFF2-40B4-BE49-F238E27FC236}">
                    <a16:creationId xmlns:a16="http://schemas.microsoft.com/office/drawing/2014/main" id="{6ADB69B6-1E16-453D-8B8A-492BFCE45B2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4" name="Clip" r:id="rId4" imgW="1307263" imgH="1084139" progId="MS_ClipArt_Gallery.2">
                      <p:embed/>
                    </p:oleObj>
                  </mc:Choice>
                  <mc:Fallback>
                    <p:oleObj name="Clip" r:id="rId4" imgW="1307263" imgH="1084139" progId="MS_ClipArt_Gallery.2">
                      <p:embed/>
                      <p:pic>
                        <p:nvPicPr>
                          <p:cNvPr id="0" name="Object 2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429" name="Object 232">
                <a:extLst>
                  <a:ext uri="{FF2B5EF4-FFF2-40B4-BE49-F238E27FC236}">
                    <a16:creationId xmlns:a16="http://schemas.microsoft.com/office/drawing/2014/main" id="{0B67D1E6-44AB-4310-B34A-362DCEA6129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5" name="Clip" r:id="rId6" imgW="681706" imgH="480401" progId="MS_ClipArt_Gallery.2">
                      <p:embed/>
                    </p:oleObj>
                  </mc:Choice>
                  <mc:Fallback>
                    <p:oleObj name="Clip" r:id="rId6" imgW="681706" imgH="480401" progId="MS_ClipArt_Gallery.2">
                      <p:embed/>
                      <p:pic>
                        <p:nvPicPr>
                          <p:cNvPr id="0" name="Object 2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430" name="Line 233">
                <a:extLst>
                  <a:ext uri="{FF2B5EF4-FFF2-40B4-BE49-F238E27FC236}">
                    <a16:creationId xmlns:a16="http://schemas.microsoft.com/office/drawing/2014/main" id="{8334BFBE-4A62-4CFC-926D-5F355C1E1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8204" name="Group 234">
              <a:extLst>
                <a:ext uri="{FF2B5EF4-FFF2-40B4-BE49-F238E27FC236}">
                  <a16:creationId xmlns:a16="http://schemas.microsoft.com/office/drawing/2014/main" id="{426E2EA3-342B-42B6-B704-D38E47405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6" y="1535"/>
              <a:ext cx="526" cy="246"/>
              <a:chOff x="3552" y="246"/>
              <a:chExt cx="527" cy="248"/>
            </a:xfrm>
          </p:grpSpPr>
          <p:graphicFrame>
            <p:nvGraphicFramePr>
              <p:cNvPr id="8425" name="Object 235">
                <a:extLst>
                  <a:ext uri="{FF2B5EF4-FFF2-40B4-BE49-F238E27FC236}">
                    <a16:creationId xmlns:a16="http://schemas.microsoft.com/office/drawing/2014/main" id="{EEAF90CD-B81A-4E5B-9C57-7173BEEF21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6" name="Clip" r:id="rId8" imgW="1307263" imgH="1084139" progId="MS_ClipArt_Gallery.2">
                      <p:embed/>
                    </p:oleObj>
                  </mc:Choice>
                  <mc:Fallback>
                    <p:oleObj name="Clip" r:id="rId8" imgW="1307263" imgH="1084139" progId="MS_ClipArt_Gallery.2">
                      <p:embed/>
                      <p:pic>
                        <p:nvPicPr>
                          <p:cNvPr id="0" name="Object 2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426" name="Object 236">
                <a:extLst>
                  <a:ext uri="{FF2B5EF4-FFF2-40B4-BE49-F238E27FC236}">
                    <a16:creationId xmlns:a16="http://schemas.microsoft.com/office/drawing/2014/main" id="{8D0C511D-0FB2-47ED-B0E2-B73E9FADA0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7" name="Clip" r:id="rId9" imgW="681706" imgH="480401" progId="MS_ClipArt_Gallery.2">
                      <p:embed/>
                    </p:oleObj>
                  </mc:Choice>
                  <mc:Fallback>
                    <p:oleObj name="Clip" r:id="rId9" imgW="681706" imgH="480401" progId="MS_ClipArt_Gallery.2">
                      <p:embed/>
                      <p:pic>
                        <p:nvPicPr>
                          <p:cNvPr id="0" name="Object 2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427" name="Line 237">
                <a:extLst>
                  <a:ext uri="{FF2B5EF4-FFF2-40B4-BE49-F238E27FC236}">
                    <a16:creationId xmlns:a16="http://schemas.microsoft.com/office/drawing/2014/main" id="{69652A4F-DA99-47B2-AC7E-4746CF4EC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8205" name="Group 238">
              <a:extLst>
                <a:ext uri="{FF2B5EF4-FFF2-40B4-BE49-F238E27FC236}">
                  <a16:creationId xmlns:a16="http://schemas.microsoft.com/office/drawing/2014/main" id="{36511447-40D3-43FC-A53E-7C19ECA79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6" y="1371"/>
              <a:ext cx="50" cy="165"/>
              <a:chOff x="3842" y="406"/>
              <a:chExt cx="51" cy="167"/>
            </a:xfrm>
          </p:grpSpPr>
          <p:sp>
            <p:nvSpPr>
              <p:cNvPr id="8422" name="Oval 239">
                <a:extLst>
                  <a:ext uri="{FF2B5EF4-FFF2-40B4-BE49-F238E27FC236}">
                    <a16:creationId xmlns:a16="http://schemas.microsoft.com/office/drawing/2014/main" id="{76CE302F-FA92-40D2-9146-1A070E014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23" name="Oval 240">
                <a:extLst>
                  <a:ext uri="{FF2B5EF4-FFF2-40B4-BE49-F238E27FC236}">
                    <a16:creationId xmlns:a16="http://schemas.microsoft.com/office/drawing/2014/main" id="{386B049F-31FD-40A7-88B0-6E6F079FB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24" name="Oval 241">
                <a:extLst>
                  <a:ext uri="{FF2B5EF4-FFF2-40B4-BE49-F238E27FC236}">
                    <a16:creationId xmlns:a16="http://schemas.microsoft.com/office/drawing/2014/main" id="{9979DF65-33CD-459D-BBA6-9DCBC2EA6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206" name="Group 242">
              <a:extLst>
                <a:ext uri="{FF2B5EF4-FFF2-40B4-BE49-F238E27FC236}">
                  <a16:creationId xmlns:a16="http://schemas.microsoft.com/office/drawing/2014/main" id="{95259837-AE30-4769-9DED-9C6D095823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2" y="1759"/>
              <a:ext cx="150" cy="304"/>
              <a:chOff x="4180" y="783"/>
              <a:chExt cx="150" cy="307"/>
            </a:xfrm>
          </p:grpSpPr>
          <p:sp>
            <p:nvSpPr>
              <p:cNvPr id="8414" name="AutoShape 243">
                <a:extLst>
                  <a:ext uri="{FF2B5EF4-FFF2-40B4-BE49-F238E27FC236}">
                    <a16:creationId xmlns:a16="http://schemas.microsoft.com/office/drawing/2014/main" id="{948716E6-9A73-4593-914A-54E3E50DE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5" name="Rectangle 244">
                <a:extLst>
                  <a:ext uri="{FF2B5EF4-FFF2-40B4-BE49-F238E27FC236}">
                    <a16:creationId xmlns:a16="http://schemas.microsoft.com/office/drawing/2014/main" id="{877DC325-B22D-4D66-B442-18E516B89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6" name="Rectangle 245">
                <a:extLst>
                  <a:ext uri="{FF2B5EF4-FFF2-40B4-BE49-F238E27FC236}">
                    <a16:creationId xmlns:a16="http://schemas.microsoft.com/office/drawing/2014/main" id="{64791D15-86B3-4A5D-9235-7739CFA37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7" name="AutoShape 246">
                <a:extLst>
                  <a:ext uri="{FF2B5EF4-FFF2-40B4-BE49-F238E27FC236}">
                    <a16:creationId xmlns:a16="http://schemas.microsoft.com/office/drawing/2014/main" id="{49E28B5B-2F01-4FC7-B645-87A609B7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8" name="Line 247">
                <a:extLst>
                  <a:ext uri="{FF2B5EF4-FFF2-40B4-BE49-F238E27FC236}">
                    <a16:creationId xmlns:a16="http://schemas.microsoft.com/office/drawing/2014/main" id="{C8231019-AB0C-4B3A-AE67-568EDC6AE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19" name="Line 248">
                <a:extLst>
                  <a:ext uri="{FF2B5EF4-FFF2-40B4-BE49-F238E27FC236}">
                    <a16:creationId xmlns:a16="http://schemas.microsoft.com/office/drawing/2014/main" id="{6E384E90-0A92-4432-BEA9-96C00635B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20" name="Rectangle 249">
                <a:extLst>
                  <a:ext uri="{FF2B5EF4-FFF2-40B4-BE49-F238E27FC236}">
                    <a16:creationId xmlns:a16="http://schemas.microsoft.com/office/drawing/2014/main" id="{0E44FFD5-2884-4C55-9B48-738D94651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21" name="Rectangle 250">
                <a:extLst>
                  <a:ext uri="{FF2B5EF4-FFF2-40B4-BE49-F238E27FC236}">
                    <a16:creationId xmlns:a16="http://schemas.microsoft.com/office/drawing/2014/main" id="{84B2B06D-F711-4F58-A5D8-1514A4994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207" name="Group 251">
              <a:extLst>
                <a:ext uri="{FF2B5EF4-FFF2-40B4-BE49-F238E27FC236}">
                  <a16:creationId xmlns:a16="http://schemas.microsoft.com/office/drawing/2014/main" id="{DE27BB27-C878-4185-BCBA-3E9DE2AA187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794" y="1825"/>
              <a:ext cx="63" cy="167"/>
              <a:chOff x="3842" y="406"/>
              <a:chExt cx="51" cy="167"/>
            </a:xfrm>
          </p:grpSpPr>
          <p:sp>
            <p:nvSpPr>
              <p:cNvPr id="8411" name="Oval 252">
                <a:extLst>
                  <a:ext uri="{FF2B5EF4-FFF2-40B4-BE49-F238E27FC236}">
                    <a16:creationId xmlns:a16="http://schemas.microsoft.com/office/drawing/2014/main" id="{5D1925D6-D247-4BF6-B44E-04A0FBF8E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2" name="Oval 253">
                <a:extLst>
                  <a:ext uri="{FF2B5EF4-FFF2-40B4-BE49-F238E27FC236}">
                    <a16:creationId xmlns:a16="http://schemas.microsoft.com/office/drawing/2014/main" id="{4D1DBCDC-DC5B-4F6E-9FFA-248084ABC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3" name="Oval 254">
                <a:extLst>
                  <a:ext uri="{FF2B5EF4-FFF2-40B4-BE49-F238E27FC236}">
                    <a16:creationId xmlns:a16="http://schemas.microsoft.com/office/drawing/2014/main" id="{D2874B46-2DF1-4A9B-942E-47163D6C6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208" name="Line 255">
              <a:extLst>
                <a:ext uri="{FF2B5EF4-FFF2-40B4-BE49-F238E27FC236}">
                  <a16:creationId xmlns:a16="http://schemas.microsoft.com/office/drawing/2014/main" id="{FBDDD4E0-71D8-49B6-9267-2F62DDB1D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0" y="1688"/>
              <a:ext cx="35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9" name="Line 256">
              <a:extLst>
                <a:ext uri="{FF2B5EF4-FFF2-40B4-BE49-F238E27FC236}">
                  <a16:creationId xmlns:a16="http://schemas.microsoft.com/office/drawing/2014/main" id="{AFA3AEDF-2DFD-4752-99AD-C7F69B62F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" y="1685"/>
              <a:ext cx="2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0" name="Line 257">
              <a:extLst>
                <a:ext uri="{FF2B5EF4-FFF2-40B4-BE49-F238E27FC236}">
                  <a16:creationId xmlns:a16="http://schemas.microsoft.com/office/drawing/2014/main" id="{08FD5FDD-7E18-40F4-8631-B95B95DE4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7" y="1684"/>
              <a:ext cx="1" cy="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1" name="Line 258">
              <a:extLst>
                <a:ext uri="{FF2B5EF4-FFF2-40B4-BE49-F238E27FC236}">
                  <a16:creationId xmlns:a16="http://schemas.microsoft.com/office/drawing/2014/main" id="{0BCB1FE6-E8A6-4535-8D26-81937480D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5" y="1272"/>
              <a:ext cx="207" cy="2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2" name="Line 259">
              <a:extLst>
                <a:ext uri="{FF2B5EF4-FFF2-40B4-BE49-F238E27FC236}">
                  <a16:creationId xmlns:a16="http://schemas.microsoft.com/office/drawing/2014/main" id="{3E683608-A70F-465C-ADBB-FF26717D2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4" y="1492"/>
              <a:ext cx="198" cy="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3" name="Line 260">
              <a:extLst>
                <a:ext uri="{FF2B5EF4-FFF2-40B4-BE49-F238E27FC236}">
                  <a16:creationId xmlns:a16="http://schemas.microsoft.com/office/drawing/2014/main" id="{9E662D82-611D-4364-8DB8-769299EB12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2" y="1558"/>
              <a:ext cx="1" cy="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8214" name="Group 261">
              <a:extLst>
                <a:ext uri="{FF2B5EF4-FFF2-40B4-BE49-F238E27FC236}">
                  <a16:creationId xmlns:a16="http://schemas.microsoft.com/office/drawing/2014/main" id="{A0BB2D1A-91B3-4519-A871-392AB1CFC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7" y="1741"/>
              <a:ext cx="150" cy="305"/>
              <a:chOff x="4180" y="783"/>
              <a:chExt cx="150" cy="307"/>
            </a:xfrm>
          </p:grpSpPr>
          <p:sp>
            <p:nvSpPr>
              <p:cNvPr id="8403" name="AutoShape 262">
                <a:extLst>
                  <a:ext uri="{FF2B5EF4-FFF2-40B4-BE49-F238E27FC236}">
                    <a16:creationId xmlns:a16="http://schemas.microsoft.com/office/drawing/2014/main" id="{82433D42-3019-4772-B04C-895083BCA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04" name="Rectangle 263">
                <a:extLst>
                  <a:ext uri="{FF2B5EF4-FFF2-40B4-BE49-F238E27FC236}">
                    <a16:creationId xmlns:a16="http://schemas.microsoft.com/office/drawing/2014/main" id="{D3C68937-FF22-4E6E-9DFE-03CF5D3D0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05" name="Rectangle 264">
                <a:extLst>
                  <a:ext uri="{FF2B5EF4-FFF2-40B4-BE49-F238E27FC236}">
                    <a16:creationId xmlns:a16="http://schemas.microsoft.com/office/drawing/2014/main" id="{98527AC1-A17E-46F0-B0A7-AC7A3AFE5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06" name="AutoShape 265">
                <a:extLst>
                  <a:ext uri="{FF2B5EF4-FFF2-40B4-BE49-F238E27FC236}">
                    <a16:creationId xmlns:a16="http://schemas.microsoft.com/office/drawing/2014/main" id="{B22DD864-B45F-4D08-9BF7-8050AA8C5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07" name="Line 266">
                <a:extLst>
                  <a:ext uri="{FF2B5EF4-FFF2-40B4-BE49-F238E27FC236}">
                    <a16:creationId xmlns:a16="http://schemas.microsoft.com/office/drawing/2014/main" id="{DEE7527E-5219-4781-89D9-B3F7D39C1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08" name="Line 267">
                <a:extLst>
                  <a:ext uri="{FF2B5EF4-FFF2-40B4-BE49-F238E27FC236}">
                    <a16:creationId xmlns:a16="http://schemas.microsoft.com/office/drawing/2014/main" id="{D08DF48E-4738-4482-80E3-995D24B7B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09" name="Rectangle 268">
                <a:extLst>
                  <a:ext uri="{FF2B5EF4-FFF2-40B4-BE49-F238E27FC236}">
                    <a16:creationId xmlns:a16="http://schemas.microsoft.com/office/drawing/2014/main" id="{1D6EEED0-DFDD-4D22-B050-1FED88CBB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10" name="Rectangle 269">
                <a:extLst>
                  <a:ext uri="{FF2B5EF4-FFF2-40B4-BE49-F238E27FC236}">
                    <a16:creationId xmlns:a16="http://schemas.microsoft.com/office/drawing/2014/main" id="{5BC1B0B1-D2EF-448A-A0B5-D8B45D34F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215" name="Group 270">
              <a:extLst>
                <a:ext uri="{FF2B5EF4-FFF2-40B4-BE49-F238E27FC236}">
                  <a16:creationId xmlns:a16="http://schemas.microsoft.com/office/drawing/2014/main" id="{10B6FD61-2AF8-4A1D-9FC2-1BC2D985F1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1" y="2218"/>
              <a:ext cx="344" cy="714"/>
              <a:chOff x="3314" y="1248"/>
              <a:chExt cx="344" cy="694"/>
            </a:xfrm>
          </p:grpSpPr>
          <p:graphicFrame>
            <p:nvGraphicFramePr>
              <p:cNvPr id="8394" name="Object 271">
                <a:extLst>
                  <a:ext uri="{FF2B5EF4-FFF2-40B4-BE49-F238E27FC236}">
                    <a16:creationId xmlns:a16="http://schemas.microsoft.com/office/drawing/2014/main" id="{36389F90-56F6-4CDC-86CD-F8013C0DA9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4" y="1248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8" name="Clip" r:id="rId10" imgW="1307263" imgH="1084139" progId="MS_ClipArt_Gallery.2">
                      <p:embed/>
                    </p:oleObj>
                  </mc:Choice>
                  <mc:Fallback>
                    <p:oleObj name="Clip" r:id="rId10" imgW="1307263" imgH="1084139" progId="MS_ClipArt_Gallery.2">
                      <p:embed/>
                      <p:pic>
                        <p:nvPicPr>
                          <p:cNvPr id="0" name="Object 27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248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395" name="Line 272">
                <a:extLst>
                  <a:ext uri="{FF2B5EF4-FFF2-40B4-BE49-F238E27FC236}">
                    <a16:creationId xmlns:a16="http://schemas.microsoft.com/office/drawing/2014/main" id="{57F6C974-A5B5-460E-89F9-2DFDB0CF0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6" y="1433"/>
                <a:ext cx="5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aphicFrame>
            <p:nvGraphicFramePr>
              <p:cNvPr id="8396" name="Object 273">
                <a:extLst>
                  <a:ext uri="{FF2B5EF4-FFF2-40B4-BE49-F238E27FC236}">
                    <a16:creationId xmlns:a16="http://schemas.microsoft.com/office/drawing/2014/main" id="{8C12ED18-7F74-4402-9B7C-3EF4ECC91F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4" y="1694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9" name="Clip" r:id="rId11" imgW="1307263" imgH="1084139" progId="MS_ClipArt_Gallery.2">
                      <p:embed/>
                    </p:oleObj>
                  </mc:Choice>
                  <mc:Fallback>
                    <p:oleObj name="Clip" r:id="rId11" imgW="1307263" imgH="1084139" progId="MS_ClipArt_Gallery.2">
                      <p:embed/>
                      <p:pic>
                        <p:nvPicPr>
                          <p:cNvPr id="0" name="Object 27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694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397" name="Line 274">
                <a:extLst>
                  <a:ext uri="{FF2B5EF4-FFF2-40B4-BE49-F238E27FC236}">
                    <a16:creationId xmlns:a16="http://schemas.microsoft.com/office/drawing/2014/main" id="{E7D3EB5F-E17D-4947-B598-77EF76BC1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6" y="1882"/>
                <a:ext cx="5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8398" name="Group 275">
                <a:extLst>
                  <a:ext uri="{FF2B5EF4-FFF2-40B4-BE49-F238E27FC236}">
                    <a16:creationId xmlns:a16="http://schemas.microsoft.com/office/drawing/2014/main" id="{CF2E16B8-81B6-4CCB-9030-189788F0EC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4" y="1504"/>
                <a:ext cx="51" cy="167"/>
                <a:chOff x="3842" y="406"/>
                <a:chExt cx="51" cy="167"/>
              </a:xfrm>
            </p:grpSpPr>
            <p:sp>
              <p:nvSpPr>
                <p:cNvPr id="8400" name="Oval 276">
                  <a:extLst>
                    <a:ext uri="{FF2B5EF4-FFF2-40B4-BE49-F238E27FC236}">
                      <a16:creationId xmlns:a16="http://schemas.microsoft.com/office/drawing/2014/main" id="{8ACA7044-70E3-456D-98AB-6090C52A0B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2" y="40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8401" name="Oval 277">
                  <a:extLst>
                    <a:ext uri="{FF2B5EF4-FFF2-40B4-BE49-F238E27FC236}">
                      <a16:creationId xmlns:a16="http://schemas.microsoft.com/office/drawing/2014/main" id="{52DAA9F3-589B-430E-91F5-693A27291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4" y="46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8402" name="Oval 278">
                  <a:extLst>
                    <a:ext uri="{FF2B5EF4-FFF2-40B4-BE49-F238E27FC236}">
                      <a16:creationId xmlns:a16="http://schemas.microsoft.com/office/drawing/2014/main" id="{4CF3A06F-721B-42DE-B962-FB675166E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6" y="52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8399" name="Line 279">
                <a:extLst>
                  <a:ext uri="{FF2B5EF4-FFF2-40B4-BE49-F238E27FC236}">
                    <a16:creationId xmlns:a16="http://schemas.microsoft.com/office/drawing/2014/main" id="{39BF9F8C-3F9D-49FB-BA0E-A802D1FB3F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431"/>
                <a:ext cx="0" cy="4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aphicFrame>
          <p:nvGraphicFramePr>
            <p:cNvPr id="8216" name="Object 280">
              <a:extLst>
                <a:ext uri="{FF2B5EF4-FFF2-40B4-BE49-F238E27FC236}">
                  <a16:creationId xmlns:a16="http://schemas.microsoft.com/office/drawing/2014/main" id="{30635209-C662-42CE-8E30-5BCEF9F99EA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63" y="2996"/>
            <a:ext cx="300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" name="Clip" r:id="rId12" imgW="1307263" imgH="1084139" progId="MS_ClipArt_Gallery.2">
                    <p:embed/>
                  </p:oleObj>
                </mc:Choice>
                <mc:Fallback>
                  <p:oleObj name="Clip" r:id="rId12" imgW="1307263" imgH="1084139" progId="MS_ClipArt_Gallery.2">
                    <p:embed/>
                    <p:pic>
                      <p:nvPicPr>
                        <p:cNvPr id="0" name="Object 2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3" y="2996"/>
                          <a:ext cx="300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17" name="Object 281">
              <a:extLst>
                <a:ext uri="{FF2B5EF4-FFF2-40B4-BE49-F238E27FC236}">
                  <a16:creationId xmlns:a16="http://schemas.microsoft.com/office/drawing/2014/main" id="{33326271-D42F-41AE-8944-1EB1F50ABA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23" y="2988"/>
            <a:ext cx="29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Clip" r:id="rId13" imgW="1307263" imgH="1084139" progId="MS_ClipArt_Gallery.2">
                    <p:embed/>
                  </p:oleObj>
                </mc:Choice>
                <mc:Fallback>
                  <p:oleObj name="Clip" r:id="rId13" imgW="1307263" imgH="1084139" progId="MS_ClipArt_Gallery.2">
                    <p:embed/>
                    <p:pic>
                      <p:nvPicPr>
                        <p:cNvPr id="0" name="Object 2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3" y="2988"/>
                          <a:ext cx="29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8" name="Oval 282">
              <a:extLst>
                <a:ext uri="{FF2B5EF4-FFF2-40B4-BE49-F238E27FC236}">
                  <a16:creationId xmlns:a16="http://schemas.microsoft.com/office/drawing/2014/main" id="{AEF43B1D-F6CE-4999-9B02-01139023E2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721" y="3069"/>
              <a:ext cx="48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8219" name="Oval 283">
              <a:extLst>
                <a:ext uri="{FF2B5EF4-FFF2-40B4-BE49-F238E27FC236}">
                  <a16:creationId xmlns:a16="http://schemas.microsoft.com/office/drawing/2014/main" id="{20832B33-972C-42C7-AE8A-B807A28413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781" y="3068"/>
              <a:ext cx="49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8220" name="Oval 284">
              <a:extLst>
                <a:ext uri="{FF2B5EF4-FFF2-40B4-BE49-F238E27FC236}">
                  <a16:creationId xmlns:a16="http://schemas.microsoft.com/office/drawing/2014/main" id="{7AE5037C-D57B-4AD9-8D72-613B86F8FA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837" y="3071"/>
              <a:ext cx="48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8221" name="Line 285">
              <a:extLst>
                <a:ext uri="{FF2B5EF4-FFF2-40B4-BE49-F238E27FC236}">
                  <a16:creationId xmlns:a16="http://schemas.microsoft.com/office/drawing/2014/main" id="{94CE7405-E2D0-4AE8-A290-6411B52378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023" y="2977"/>
              <a:ext cx="46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2" name="Line 286">
              <a:extLst>
                <a:ext uri="{FF2B5EF4-FFF2-40B4-BE49-F238E27FC236}">
                  <a16:creationId xmlns:a16="http://schemas.microsoft.com/office/drawing/2014/main" id="{39BB0D45-DFAB-4769-8E6E-3B7D1E5771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573" y="2971"/>
              <a:ext cx="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3" name="Line 287">
              <a:extLst>
                <a:ext uri="{FF2B5EF4-FFF2-40B4-BE49-F238E27FC236}">
                  <a16:creationId xmlns:a16="http://schemas.microsoft.com/office/drawing/2014/main" id="{1ABD9611-4D2D-439D-9FC4-076A14A5B0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825" y="2726"/>
              <a:ext cx="0" cy="4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4" name="Line 288">
              <a:extLst>
                <a:ext uri="{FF2B5EF4-FFF2-40B4-BE49-F238E27FC236}">
                  <a16:creationId xmlns:a16="http://schemas.microsoft.com/office/drawing/2014/main" id="{1FE5B31C-B3E5-45A1-9FCC-72ED1702DB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5" y="2662"/>
              <a:ext cx="67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5" name="Line 290">
              <a:extLst>
                <a:ext uri="{FF2B5EF4-FFF2-40B4-BE49-F238E27FC236}">
                  <a16:creationId xmlns:a16="http://schemas.microsoft.com/office/drawing/2014/main" id="{FFB5B930-BAE1-45F6-B3C7-9A2B5CBC38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6" y="2695"/>
              <a:ext cx="200" cy="3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aphicFrame>
          <p:nvGraphicFramePr>
            <p:cNvPr id="8226" name="Object 291">
              <a:extLst>
                <a:ext uri="{FF2B5EF4-FFF2-40B4-BE49-F238E27FC236}">
                  <a16:creationId xmlns:a16="http://schemas.microsoft.com/office/drawing/2014/main" id="{EB2FF874-49DF-4105-AD8F-F56B0D3648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13" y="2351"/>
            <a:ext cx="146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2" name="Clip" r:id="rId14" imgW="982811" imgH="1208363" progId="MS_ClipArt_Gallery.2">
                    <p:embed/>
                  </p:oleObj>
                </mc:Choice>
                <mc:Fallback>
                  <p:oleObj name="Clip" r:id="rId14" imgW="982811" imgH="1208363" progId="MS_ClipArt_Gallery.2">
                    <p:embed/>
                    <p:pic>
                      <p:nvPicPr>
                        <p:cNvPr id="0" name="Object 29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3" y="2351"/>
                          <a:ext cx="146" cy="1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27" name="Object 292">
              <a:extLst>
                <a:ext uri="{FF2B5EF4-FFF2-40B4-BE49-F238E27FC236}">
                  <a16:creationId xmlns:a16="http://schemas.microsoft.com/office/drawing/2014/main" id="{131057E6-2929-4C25-89B4-FA69FA58A0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55" y="2413"/>
            <a:ext cx="146" cy="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" name="Clip" r:id="rId16" imgW="982811" imgH="1208363" progId="MS_ClipArt_Gallery.2">
                    <p:embed/>
                  </p:oleObj>
                </mc:Choice>
                <mc:Fallback>
                  <p:oleObj name="Clip" r:id="rId16" imgW="982811" imgH="1208363" progId="MS_ClipArt_Gallery.2">
                    <p:embed/>
                    <p:pic>
                      <p:nvPicPr>
                        <p:cNvPr id="0" name="Object 29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5" y="2413"/>
                          <a:ext cx="146" cy="1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28" name="Freeform 293">
              <a:extLst>
                <a:ext uri="{FF2B5EF4-FFF2-40B4-BE49-F238E27FC236}">
                  <a16:creationId xmlns:a16="http://schemas.microsoft.com/office/drawing/2014/main" id="{8E64D5BF-9E7B-4694-8B85-8C62A22FB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2239"/>
              <a:ext cx="970" cy="235"/>
            </a:xfrm>
            <a:custGeom>
              <a:avLst/>
              <a:gdLst>
                <a:gd name="T0" fmla="*/ 0 w 972"/>
                <a:gd name="T1" fmla="*/ 308 h 228"/>
                <a:gd name="T2" fmla="*/ 422 w 972"/>
                <a:gd name="T3" fmla="*/ 9 h 228"/>
                <a:gd name="T4" fmla="*/ 952 w 972"/>
                <a:gd name="T5" fmla="*/ 231 h 228"/>
                <a:gd name="T6" fmla="*/ 0 60000 65536"/>
                <a:gd name="T7" fmla="*/ 0 60000 65536"/>
                <a:gd name="T8" fmla="*/ 0 60000 65536"/>
                <a:gd name="T9" fmla="*/ 0 w 972"/>
                <a:gd name="T10" fmla="*/ 0 h 228"/>
                <a:gd name="T11" fmla="*/ 972 w 972"/>
                <a:gd name="T12" fmla="*/ 228 h 2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2" h="228">
                  <a:moveTo>
                    <a:pt x="0" y="228"/>
                  </a:moveTo>
                  <a:cubicBezTo>
                    <a:pt x="135" y="123"/>
                    <a:pt x="270" y="18"/>
                    <a:pt x="432" y="9"/>
                  </a:cubicBezTo>
                  <a:cubicBezTo>
                    <a:pt x="594" y="0"/>
                    <a:pt x="783" y="85"/>
                    <a:pt x="972" y="171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8229" name="Group 294">
              <a:extLst>
                <a:ext uri="{FF2B5EF4-FFF2-40B4-BE49-F238E27FC236}">
                  <a16:creationId xmlns:a16="http://schemas.microsoft.com/office/drawing/2014/main" id="{75B507C0-84B4-4C41-A377-1D2108EC4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4" y="3335"/>
              <a:ext cx="292" cy="329"/>
              <a:chOff x="2870" y="1518"/>
              <a:chExt cx="292" cy="320"/>
            </a:xfrm>
          </p:grpSpPr>
          <p:graphicFrame>
            <p:nvGraphicFramePr>
              <p:cNvPr id="8392" name="Object 295">
                <a:extLst>
                  <a:ext uri="{FF2B5EF4-FFF2-40B4-BE49-F238E27FC236}">
                    <a16:creationId xmlns:a16="http://schemas.microsoft.com/office/drawing/2014/main" id="{86EF3B9D-B01B-4383-B4A9-D781BE280B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4" name="Clip" r:id="rId17" imgW="826829" imgH="840406" progId="MS_ClipArt_Gallery.2">
                      <p:embed/>
                    </p:oleObj>
                  </mc:Choice>
                  <mc:Fallback>
                    <p:oleObj name="Clip" r:id="rId17" imgW="826829" imgH="840406" progId="MS_ClipArt_Gallery.2">
                      <p:embed/>
                      <p:pic>
                        <p:nvPicPr>
                          <p:cNvPr id="0" name="Object 29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393" name="Object 296">
                <a:extLst>
                  <a:ext uri="{FF2B5EF4-FFF2-40B4-BE49-F238E27FC236}">
                    <a16:creationId xmlns:a16="http://schemas.microsoft.com/office/drawing/2014/main" id="{B55793FB-9254-4056-9079-D74CE96CF6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5" name="Clip" r:id="rId19" imgW="1268295" imgH="1199426" progId="MS_ClipArt_Gallery.2">
                      <p:embed/>
                    </p:oleObj>
                  </mc:Choice>
                  <mc:Fallback>
                    <p:oleObj name="Clip" r:id="rId19" imgW="1268295" imgH="1199426" progId="MS_ClipArt_Gallery.2">
                      <p:embed/>
                      <p:pic>
                        <p:nvPicPr>
                          <p:cNvPr id="0" name="Object 29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230" name="Group 297">
              <a:extLst>
                <a:ext uri="{FF2B5EF4-FFF2-40B4-BE49-F238E27FC236}">
                  <a16:creationId xmlns:a16="http://schemas.microsoft.com/office/drawing/2014/main" id="{4F095745-0F60-41C8-BE4B-ADE794CC4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2" y="3360"/>
              <a:ext cx="291" cy="329"/>
              <a:chOff x="2870" y="1518"/>
              <a:chExt cx="292" cy="320"/>
            </a:xfrm>
          </p:grpSpPr>
          <p:graphicFrame>
            <p:nvGraphicFramePr>
              <p:cNvPr id="8390" name="Object 298">
                <a:extLst>
                  <a:ext uri="{FF2B5EF4-FFF2-40B4-BE49-F238E27FC236}">
                    <a16:creationId xmlns:a16="http://schemas.microsoft.com/office/drawing/2014/main" id="{E18C30C3-98F8-47F9-BFFA-14B604E865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6" name="Clip" r:id="rId21" imgW="826829" imgH="840406" progId="MS_ClipArt_Gallery.2">
                      <p:embed/>
                    </p:oleObj>
                  </mc:Choice>
                  <mc:Fallback>
                    <p:oleObj name="Clip" r:id="rId21" imgW="826829" imgH="840406" progId="MS_ClipArt_Gallery.2">
                      <p:embed/>
                      <p:pic>
                        <p:nvPicPr>
                          <p:cNvPr id="0" name="Object 2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391" name="Object 299">
                <a:extLst>
                  <a:ext uri="{FF2B5EF4-FFF2-40B4-BE49-F238E27FC236}">
                    <a16:creationId xmlns:a16="http://schemas.microsoft.com/office/drawing/2014/main" id="{10A08FDD-1D38-4E96-9E8D-56A0DDAF3FC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7" name="Clip" r:id="rId22" imgW="1268295" imgH="1199426" progId="MS_ClipArt_Gallery.2">
                      <p:embed/>
                    </p:oleObj>
                  </mc:Choice>
                  <mc:Fallback>
                    <p:oleObj name="Clip" r:id="rId22" imgW="1268295" imgH="1199426" progId="MS_ClipArt_Gallery.2">
                      <p:embed/>
                      <p:pic>
                        <p:nvPicPr>
                          <p:cNvPr id="0" name="Object 29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231" name="Group 300">
              <a:extLst>
                <a:ext uri="{FF2B5EF4-FFF2-40B4-BE49-F238E27FC236}">
                  <a16:creationId xmlns:a16="http://schemas.microsoft.com/office/drawing/2014/main" id="{171273E2-2FF3-42C7-843D-BC5707A82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5" y="3141"/>
              <a:ext cx="272" cy="290"/>
              <a:chOff x="4733" y="2082"/>
              <a:chExt cx="272" cy="282"/>
            </a:xfrm>
          </p:grpSpPr>
          <p:graphicFrame>
            <p:nvGraphicFramePr>
              <p:cNvPr id="8388" name="Object 301">
                <a:extLst>
                  <a:ext uri="{FF2B5EF4-FFF2-40B4-BE49-F238E27FC236}">
                    <a16:creationId xmlns:a16="http://schemas.microsoft.com/office/drawing/2014/main" id="{C1BF241C-2EF0-48E1-AB1A-B9B7DA209A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3" y="2082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8" name="Clip" r:id="rId23" imgW="826829" imgH="840406" progId="MS_ClipArt_Gallery.2">
                      <p:embed/>
                    </p:oleObj>
                  </mc:Choice>
                  <mc:Fallback>
                    <p:oleObj name="Clip" r:id="rId23" imgW="826829" imgH="840406" progId="MS_ClipArt_Gallery.2">
                      <p:embed/>
                      <p:pic>
                        <p:nvPicPr>
                          <p:cNvPr id="0" name="Object 3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3" y="2082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389" name="Rectangle 302">
                <a:extLst>
                  <a:ext uri="{FF2B5EF4-FFF2-40B4-BE49-F238E27FC236}">
                    <a16:creationId xmlns:a16="http://schemas.microsoft.com/office/drawing/2014/main" id="{4088B765-7085-40CC-AA3A-6E63DB174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2" y="2181"/>
                <a:ext cx="192" cy="18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232" name="Line 303">
              <a:extLst>
                <a:ext uri="{FF2B5EF4-FFF2-40B4-BE49-F238E27FC236}">
                  <a16:creationId xmlns:a16="http://schemas.microsoft.com/office/drawing/2014/main" id="{A028A44F-3208-4BE6-9A05-A19B57C15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4" y="3066"/>
              <a:ext cx="0" cy="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8233" name="Group 304">
              <a:extLst>
                <a:ext uri="{FF2B5EF4-FFF2-40B4-BE49-F238E27FC236}">
                  <a16:creationId xmlns:a16="http://schemas.microsoft.com/office/drawing/2014/main" id="{3439E732-430C-410D-A639-36F18933E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1" y="2622"/>
              <a:ext cx="149" cy="316"/>
              <a:chOff x="4180" y="783"/>
              <a:chExt cx="150" cy="307"/>
            </a:xfrm>
          </p:grpSpPr>
          <p:sp>
            <p:nvSpPr>
              <p:cNvPr id="8380" name="AutoShape 305">
                <a:extLst>
                  <a:ext uri="{FF2B5EF4-FFF2-40B4-BE49-F238E27FC236}">
                    <a16:creationId xmlns:a16="http://schemas.microsoft.com/office/drawing/2014/main" id="{380A14A5-F2C5-4CA4-B649-F4EA37587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81" name="Rectangle 306">
                <a:extLst>
                  <a:ext uri="{FF2B5EF4-FFF2-40B4-BE49-F238E27FC236}">
                    <a16:creationId xmlns:a16="http://schemas.microsoft.com/office/drawing/2014/main" id="{6D2FEB21-6538-4910-85B2-CBCAAA24F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82" name="Rectangle 307">
                <a:extLst>
                  <a:ext uri="{FF2B5EF4-FFF2-40B4-BE49-F238E27FC236}">
                    <a16:creationId xmlns:a16="http://schemas.microsoft.com/office/drawing/2014/main" id="{F7F4D492-AF8F-4B9D-A484-C4018292E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83" name="AutoShape 308">
                <a:extLst>
                  <a:ext uri="{FF2B5EF4-FFF2-40B4-BE49-F238E27FC236}">
                    <a16:creationId xmlns:a16="http://schemas.microsoft.com/office/drawing/2014/main" id="{46DAA53E-8729-4C24-A0D6-7B04E31DC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84" name="Line 309">
                <a:extLst>
                  <a:ext uri="{FF2B5EF4-FFF2-40B4-BE49-F238E27FC236}">
                    <a16:creationId xmlns:a16="http://schemas.microsoft.com/office/drawing/2014/main" id="{3718896F-B171-44F2-9B0B-90422E47D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85" name="Line 310">
                <a:extLst>
                  <a:ext uri="{FF2B5EF4-FFF2-40B4-BE49-F238E27FC236}">
                    <a16:creationId xmlns:a16="http://schemas.microsoft.com/office/drawing/2014/main" id="{787512B5-7A4B-4789-881D-4F00F37F7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86" name="Rectangle 311">
                <a:extLst>
                  <a:ext uri="{FF2B5EF4-FFF2-40B4-BE49-F238E27FC236}">
                    <a16:creationId xmlns:a16="http://schemas.microsoft.com/office/drawing/2014/main" id="{066023F2-F32C-400E-9D5B-37EC8ABF4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87" name="Rectangle 312">
                <a:extLst>
                  <a:ext uri="{FF2B5EF4-FFF2-40B4-BE49-F238E27FC236}">
                    <a16:creationId xmlns:a16="http://schemas.microsoft.com/office/drawing/2014/main" id="{2B8D1F53-A197-40DF-BB0F-90BC3D317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234" name="Group 313">
              <a:extLst>
                <a:ext uri="{FF2B5EF4-FFF2-40B4-BE49-F238E27FC236}">
                  <a16:creationId xmlns:a16="http://schemas.microsoft.com/office/drawing/2014/main" id="{D2CEC7BF-9A49-4295-8A76-D6BE1D68B9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2" y="2965"/>
              <a:ext cx="149" cy="315"/>
              <a:chOff x="4180" y="783"/>
              <a:chExt cx="150" cy="307"/>
            </a:xfrm>
          </p:grpSpPr>
          <p:sp>
            <p:nvSpPr>
              <p:cNvPr id="8372" name="AutoShape 314">
                <a:extLst>
                  <a:ext uri="{FF2B5EF4-FFF2-40B4-BE49-F238E27FC236}">
                    <a16:creationId xmlns:a16="http://schemas.microsoft.com/office/drawing/2014/main" id="{B4B28CDC-3448-44CA-898D-6898B6A20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73" name="Rectangle 315">
                <a:extLst>
                  <a:ext uri="{FF2B5EF4-FFF2-40B4-BE49-F238E27FC236}">
                    <a16:creationId xmlns:a16="http://schemas.microsoft.com/office/drawing/2014/main" id="{B418CD48-AB78-4433-8559-EE77820AD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74" name="Rectangle 316">
                <a:extLst>
                  <a:ext uri="{FF2B5EF4-FFF2-40B4-BE49-F238E27FC236}">
                    <a16:creationId xmlns:a16="http://schemas.microsoft.com/office/drawing/2014/main" id="{D2C3327A-B656-40E1-97A0-EDA7AE83E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75" name="AutoShape 317">
                <a:extLst>
                  <a:ext uri="{FF2B5EF4-FFF2-40B4-BE49-F238E27FC236}">
                    <a16:creationId xmlns:a16="http://schemas.microsoft.com/office/drawing/2014/main" id="{7BBA5AA2-D791-49B4-8970-050A94450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76" name="Line 318">
                <a:extLst>
                  <a:ext uri="{FF2B5EF4-FFF2-40B4-BE49-F238E27FC236}">
                    <a16:creationId xmlns:a16="http://schemas.microsoft.com/office/drawing/2014/main" id="{238F8010-0AAA-4FEB-870B-7613CE5C2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77" name="Line 319">
                <a:extLst>
                  <a:ext uri="{FF2B5EF4-FFF2-40B4-BE49-F238E27FC236}">
                    <a16:creationId xmlns:a16="http://schemas.microsoft.com/office/drawing/2014/main" id="{D6ABBA1A-E26C-4A02-AFC1-DED8C33EDF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78" name="Rectangle 320">
                <a:extLst>
                  <a:ext uri="{FF2B5EF4-FFF2-40B4-BE49-F238E27FC236}">
                    <a16:creationId xmlns:a16="http://schemas.microsoft.com/office/drawing/2014/main" id="{391CB80B-34C5-43D8-887B-32B67C6C9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79" name="Rectangle 321">
                <a:extLst>
                  <a:ext uri="{FF2B5EF4-FFF2-40B4-BE49-F238E27FC236}">
                    <a16:creationId xmlns:a16="http://schemas.microsoft.com/office/drawing/2014/main" id="{DA500E10-92D9-4B8D-B0FB-D846EB828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235" name="Line 322">
              <a:extLst>
                <a:ext uri="{FF2B5EF4-FFF2-40B4-BE49-F238E27FC236}">
                  <a16:creationId xmlns:a16="http://schemas.microsoft.com/office/drawing/2014/main" id="{04D0AECE-2C8E-470D-9794-529661E0199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4707" y="2911"/>
              <a:ext cx="4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36" name="Line 323">
              <a:extLst>
                <a:ext uri="{FF2B5EF4-FFF2-40B4-BE49-F238E27FC236}">
                  <a16:creationId xmlns:a16="http://schemas.microsoft.com/office/drawing/2014/main" id="{E6B73F3E-89ED-43BB-9432-BADA482C91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977" y="3107"/>
              <a:ext cx="0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37" name="Line 324">
              <a:extLst>
                <a:ext uri="{FF2B5EF4-FFF2-40B4-BE49-F238E27FC236}">
                  <a16:creationId xmlns:a16="http://schemas.microsoft.com/office/drawing/2014/main" id="{7994C1D6-2328-4679-86AA-D4716593575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970" y="2745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38" name="Line 325">
              <a:extLst>
                <a:ext uri="{FF2B5EF4-FFF2-40B4-BE49-F238E27FC236}">
                  <a16:creationId xmlns:a16="http://schemas.microsoft.com/office/drawing/2014/main" id="{5F9FCEE1-A7F9-4DFB-BE4E-A2FEFBB881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24" y="1280"/>
              <a:ext cx="328" cy="1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39" name="Line 326">
              <a:extLst>
                <a:ext uri="{FF2B5EF4-FFF2-40B4-BE49-F238E27FC236}">
                  <a16:creationId xmlns:a16="http://schemas.microsoft.com/office/drawing/2014/main" id="{F6D2BFBF-A0FD-4D21-9EAF-385465372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4" y="1299"/>
              <a:ext cx="348" cy="1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0" name="Line 327">
              <a:extLst>
                <a:ext uri="{FF2B5EF4-FFF2-40B4-BE49-F238E27FC236}">
                  <a16:creationId xmlns:a16="http://schemas.microsoft.com/office/drawing/2014/main" id="{C646E5FF-10CF-4845-A1CF-DCEE17295D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6" y="1558"/>
              <a:ext cx="172" cy="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1" name="Line 328">
              <a:extLst>
                <a:ext uri="{FF2B5EF4-FFF2-40B4-BE49-F238E27FC236}">
                  <a16:creationId xmlns:a16="http://schemas.microsoft.com/office/drawing/2014/main" id="{44C3700D-4ECD-4D05-B13A-F5DACD051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4" y="1385"/>
              <a:ext cx="0" cy="3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2" name="Line 329">
              <a:extLst>
                <a:ext uri="{FF2B5EF4-FFF2-40B4-BE49-F238E27FC236}">
                  <a16:creationId xmlns:a16="http://schemas.microsoft.com/office/drawing/2014/main" id="{45BB10AD-EFD3-4148-BE83-4FCEE8FBF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2" y="1884"/>
              <a:ext cx="383" cy="2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3" name="Line 330">
              <a:extLst>
                <a:ext uri="{FF2B5EF4-FFF2-40B4-BE49-F238E27FC236}">
                  <a16:creationId xmlns:a16="http://schemas.microsoft.com/office/drawing/2014/main" id="{E6CFCBF9-2575-484F-B217-756BDD612C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62" y="2243"/>
              <a:ext cx="191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4" name="Line 331">
              <a:extLst>
                <a:ext uri="{FF2B5EF4-FFF2-40B4-BE49-F238E27FC236}">
                  <a16:creationId xmlns:a16="http://schemas.microsoft.com/office/drawing/2014/main" id="{089046AA-E4F4-466E-83B8-BC6A0884C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9" y="1533"/>
              <a:ext cx="402" cy="2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5" name="Line 332">
              <a:extLst>
                <a:ext uri="{FF2B5EF4-FFF2-40B4-BE49-F238E27FC236}">
                  <a16:creationId xmlns:a16="http://schemas.microsoft.com/office/drawing/2014/main" id="{D083129A-5C24-48C7-993A-07F9D1060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6" y="1102"/>
              <a:ext cx="251" cy="1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46" name="Line 333">
              <a:extLst>
                <a:ext uri="{FF2B5EF4-FFF2-40B4-BE49-F238E27FC236}">
                  <a16:creationId xmlns:a16="http://schemas.microsoft.com/office/drawing/2014/main" id="{5E635CCA-4FF2-4CD7-B472-EFD5A9905E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20" y="1237"/>
              <a:ext cx="145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8247" name="Group 334">
              <a:extLst>
                <a:ext uri="{FF2B5EF4-FFF2-40B4-BE49-F238E27FC236}">
                  <a16:creationId xmlns:a16="http://schemas.microsoft.com/office/drawing/2014/main" id="{4EADF007-6E02-45CD-80BB-0BDB14297A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2" y="1385"/>
              <a:ext cx="359" cy="180"/>
              <a:chOff x="3600" y="219"/>
              <a:chExt cx="360" cy="175"/>
            </a:xfrm>
          </p:grpSpPr>
          <p:sp>
            <p:nvSpPr>
              <p:cNvPr id="8359" name="Oval 335">
                <a:extLst>
                  <a:ext uri="{FF2B5EF4-FFF2-40B4-BE49-F238E27FC236}">
                    <a16:creationId xmlns:a16="http://schemas.microsoft.com/office/drawing/2014/main" id="{FBD01AAE-B0FF-43A0-9F22-6533E83B3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60" name="Line 336">
                <a:extLst>
                  <a:ext uri="{FF2B5EF4-FFF2-40B4-BE49-F238E27FC236}">
                    <a16:creationId xmlns:a16="http://schemas.microsoft.com/office/drawing/2014/main" id="{2A321A8A-AC1E-4DDA-AE1F-767F5D7128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61" name="Line 337">
                <a:extLst>
                  <a:ext uri="{FF2B5EF4-FFF2-40B4-BE49-F238E27FC236}">
                    <a16:creationId xmlns:a16="http://schemas.microsoft.com/office/drawing/2014/main" id="{E62A6372-6645-4F1C-B135-ED6F91E9C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62" name="Rectangle 338">
                <a:extLst>
                  <a:ext uri="{FF2B5EF4-FFF2-40B4-BE49-F238E27FC236}">
                    <a16:creationId xmlns:a16="http://schemas.microsoft.com/office/drawing/2014/main" id="{26C03234-1F56-41DF-8FD5-DA8295DF5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63" name="Oval 339">
                <a:extLst>
                  <a:ext uri="{FF2B5EF4-FFF2-40B4-BE49-F238E27FC236}">
                    <a16:creationId xmlns:a16="http://schemas.microsoft.com/office/drawing/2014/main" id="{B103E903-7C38-451F-98AC-AE59B7D1A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364" name="Group 340">
                <a:extLst>
                  <a:ext uri="{FF2B5EF4-FFF2-40B4-BE49-F238E27FC236}">
                    <a16:creationId xmlns:a16="http://schemas.microsoft.com/office/drawing/2014/main" id="{1E88FA62-AA86-4F78-8F4C-A00646DD58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69" name="Line 341">
                  <a:extLst>
                    <a:ext uri="{FF2B5EF4-FFF2-40B4-BE49-F238E27FC236}">
                      <a16:creationId xmlns:a16="http://schemas.microsoft.com/office/drawing/2014/main" id="{DA4B0152-BA67-422E-A18E-DF133BFA2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70" name="Line 342">
                  <a:extLst>
                    <a:ext uri="{FF2B5EF4-FFF2-40B4-BE49-F238E27FC236}">
                      <a16:creationId xmlns:a16="http://schemas.microsoft.com/office/drawing/2014/main" id="{7E71E091-ED74-428B-8DB2-1E50C2730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71" name="Line 343">
                  <a:extLst>
                    <a:ext uri="{FF2B5EF4-FFF2-40B4-BE49-F238E27FC236}">
                      <a16:creationId xmlns:a16="http://schemas.microsoft.com/office/drawing/2014/main" id="{1E50CA11-338C-4745-B01E-416F74596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365" name="Group 344">
                <a:extLst>
                  <a:ext uri="{FF2B5EF4-FFF2-40B4-BE49-F238E27FC236}">
                    <a16:creationId xmlns:a16="http://schemas.microsoft.com/office/drawing/2014/main" id="{A3B82423-E86A-4E61-9414-9EF7FF627A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366" name="Line 345">
                  <a:extLst>
                    <a:ext uri="{FF2B5EF4-FFF2-40B4-BE49-F238E27FC236}">
                      <a16:creationId xmlns:a16="http://schemas.microsoft.com/office/drawing/2014/main" id="{0006D2A1-7E59-4D54-A521-838B11AD34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67" name="Line 346">
                  <a:extLst>
                    <a:ext uri="{FF2B5EF4-FFF2-40B4-BE49-F238E27FC236}">
                      <a16:creationId xmlns:a16="http://schemas.microsoft.com/office/drawing/2014/main" id="{61154B1A-5177-4E09-A55F-4E0EA26DF9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68" name="Line 347">
                  <a:extLst>
                    <a:ext uri="{FF2B5EF4-FFF2-40B4-BE49-F238E27FC236}">
                      <a16:creationId xmlns:a16="http://schemas.microsoft.com/office/drawing/2014/main" id="{0FEEAB60-9D10-4306-8074-E7A9253B6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48" name="Group 348">
              <a:extLst>
                <a:ext uri="{FF2B5EF4-FFF2-40B4-BE49-F238E27FC236}">
                  <a16:creationId xmlns:a16="http://schemas.microsoft.com/office/drawing/2014/main" id="{600678CE-1B4A-407B-8954-FDF0A35C30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4" y="1209"/>
              <a:ext cx="360" cy="180"/>
              <a:chOff x="3600" y="219"/>
              <a:chExt cx="360" cy="175"/>
            </a:xfrm>
          </p:grpSpPr>
          <p:sp>
            <p:nvSpPr>
              <p:cNvPr id="8346" name="Oval 349">
                <a:extLst>
                  <a:ext uri="{FF2B5EF4-FFF2-40B4-BE49-F238E27FC236}">
                    <a16:creationId xmlns:a16="http://schemas.microsoft.com/office/drawing/2014/main" id="{F03F5615-A5D7-42B1-91AC-5C95588F9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47" name="Line 350">
                <a:extLst>
                  <a:ext uri="{FF2B5EF4-FFF2-40B4-BE49-F238E27FC236}">
                    <a16:creationId xmlns:a16="http://schemas.microsoft.com/office/drawing/2014/main" id="{139D11CE-0D3A-448F-8FEA-091EF8928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48" name="Line 351">
                <a:extLst>
                  <a:ext uri="{FF2B5EF4-FFF2-40B4-BE49-F238E27FC236}">
                    <a16:creationId xmlns:a16="http://schemas.microsoft.com/office/drawing/2014/main" id="{80B8FD17-0873-477C-9EF9-53E41F111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49" name="Rectangle 352">
                <a:extLst>
                  <a:ext uri="{FF2B5EF4-FFF2-40B4-BE49-F238E27FC236}">
                    <a16:creationId xmlns:a16="http://schemas.microsoft.com/office/drawing/2014/main" id="{E1B96A95-F5F3-40E5-862D-DACB2C6C1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50" name="Oval 353">
                <a:extLst>
                  <a:ext uri="{FF2B5EF4-FFF2-40B4-BE49-F238E27FC236}">
                    <a16:creationId xmlns:a16="http://schemas.microsoft.com/office/drawing/2014/main" id="{3B43B8D4-97D3-419A-8582-0C50824FB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351" name="Group 354">
                <a:extLst>
                  <a:ext uri="{FF2B5EF4-FFF2-40B4-BE49-F238E27FC236}">
                    <a16:creationId xmlns:a16="http://schemas.microsoft.com/office/drawing/2014/main" id="{BBF9775F-B99F-46B8-BA24-3531C5087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56" name="Line 355">
                  <a:extLst>
                    <a:ext uri="{FF2B5EF4-FFF2-40B4-BE49-F238E27FC236}">
                      <a16:creationId xmlns:a16="http://schemas.microsoft.com/office/drawing/2014/main" id="{BCC5693C-EC49-4D15-9200-23343F012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57" name="Line 356">
                  <a:extLst>
                    <a:ext uri="{FF2B5EF4-FFF2-40B4-BE49-F238E27FC236}">
                      <a16:creationId xmlns:a16="http://schemas.microsoft.com/office/drawing/2014/main" id="{638A490F-412E-468D-A183-05AFC18A0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58" name="Line 357">
                  <a:extLst>
                    <a:ext uri="{FF2B5EF4-FFF2-40B4-BE49-F238E27FC236}">
                      <a16:creationId xmlns:a16="http://schemas.microsoft.com/office/drawing/2014/main" id="{7D1E84C1-9C73-404A-881F-804045425B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352" name="Group 358">
                <a:extLst>
                  <a:ext uri="{FF2B5EF4-FFF2-40B4-BE49-F238E27FC236}">
                    <a16:creationId xmlns:a16="http://schemas.microsoft.com/office/drawing/2014/main" id="{CD9CED71-0398-4820-9957-D8F9D9D833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353" name="Line 359">
                  <a:extLst>
                    <a:ext uri="{FF2B5EF4-FFF2-40B4-BE49-F238E27FC236}">
                      <a16:creationId xmlns:a16="http://schemas.microsoft.com/office/drawing/2014/main" id="{D2B0DF68-D059-4E6F-9CE3-2601EA5B65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54" name="Line 360">
                  <a:extLst>
                    <a:ext uri="{FF2B5EF4-FFF2-40B4-BE49-F238E27FC236}">
                      <a16:creationId xmlns:a16="http://schemas.microsoft.com/office/drawing/2014/main" id="{FA2073A0-F99F-4641-86A1-DA501CCC13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55" name="Line 361">
                  <a:extLst>
                    <a:ext uri="{FF2B5EF4-FFF2-40B4-BE49-F238E27FC236}">
                      <a16:creationId xmlns:a16="http://schemas.microsoft.com/office/drawing/2014/main" id="{6E9C8E5E-3B64-475B-A02D-CBC3EA6BAF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49" name="Group 362">
              <a:extLst>
                <a:ext uri="{FF2B5EF4-FFF2-40B4-BE49-F238E27FC236}">
                  <a16:creationId xmlns:a16="http://schemas.microsoft.com/office/drawing/2014/main" id="{9DF2C2FB-6FA8-468D-9C83-AD8F51B716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7" y="1716"/>
              <a:ext cx="359" cy="180"/>
              <a:chOff x="3600" y="219"/>
              <a:chExt cx="360" cy="175"/>
            </a:xfrm>
          </p:grpSpPr>
          <p:sp>
            <p:nvSpPr>
              <p:cNvPr id="8333" name="Oval 363">
                <a:extLst>
                  <a:ext uri="{FF2B5EF4-FFF2-40B4-BE49-F238E27FC236}">
                    <a16:creationId xmlns:a16="http://schemas.microsoft.com/office/drawing/2014/main" id="{64E8C6AE-871C-469B-A072-A461048A7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34" name="Line 364">
                <a:extLst>
                  <a:ext uri="{FF2B5EF4-FFF2-40B4-BE49-F238E27FC236}">
                    <a16:creationId xmlns:a16="http://schemas.microsoft.com/office/drawing/2014/main" id="{78C4DC6C-C053-4808-A845-D7936D8E1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35" name="Line 365">
                <a:extLst>
                  <a:ext uri="{FF2B5EF4-FFF2-40B4-BE49-F238E27FC236}">
                    <a16:creationId xmlns:a16="http://schemas.microsoft.com/office/drawing/2014/main" id="{F2A073E3-E854-4AD5-BBAC-5BE9071A5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36" name="Rectangle 366">
                <a:extLst>
                  <a:ext uri="{FF2B5EF4-FFF2-40B4-BE49-F238E27FC236}">
                    <a16:creationId xmlns:a16="http://schemas.microsoft.com/office/drawing/2014/main" id="{AACC06FE-E4CE-4F77-8403-B29C6EC84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37" name="Oval 367">
                <a:extLst>
                  <a:ext uri="{FF2B5EF4-FFF2-40B4-BE49-F238E27FC236}">
                    <a16:creationId xmlns:a16="http://schemas.microsoft.com/office/drawing/2014/main" id="{A97269F8-1A51-416F-81AE-B728EBCBA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338" name="Group 368">
                <a:extLst>
                  <a:ext uri="{FF2B5EF4-FFF2-40B4-BE49-F238E27FC236}">
                    <a16:creationId xmlns:a16="http://schemas.microsoft.com/office/drawing/2014/main" id="{5CA62232-08B3-4F54-B619-C654784856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43" name="Line 369">
                  <a:extLst>
                    <a:ext uri="{FF2B5EF4-FFF2-40B4-BE49-F238E27FC236}">
                      <a16:creationId xmlns:a16="http://schemas.microsoft.com/office/drawing/2014/main" id="{B19DCABC-CF75-4A54-873C-7E05AC76F2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44" name="Line 370">
                  <a:extLst>
                    <a:ext uri="{FF2B5EF4-FFF2-40B4-BE49-F238E27FC236}">
                      <a16:creationId xmlns:a16="http://schemas.microsoft.com/office/drawing/2014/main" id="{D8C726A5-9255-473F-BE40-A3C2F04795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45" name="Line 371">
                  <a:extLst>
                    <a:ext uri="{FF2B5EF4-FFF2-40B4-BE49-F238E27FC236}">
                      <a16:creationId xmlns:a16="http://schemas.microsoft.com/office/drawing/2014/main" id="{7FA4C8C6-54B8-4074-8149-43623FACA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339" name="Group 372">
                <a:extLst>
                  <a:ext uri="{FF2B5EF4-FFF2-40B4-BE49-F238E27FC236}">
                    <a16:creationId xmlns:a16="http://schemas.microsoft.com/office/drawing/2014/main" id="{31D2AC3D-E68A-412C-A352-B284502ECC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340" name="Line 373">
                  <a:extLst>
                    <a:ext uri="{FF2B5EF4-FFF2-40B4-BE49-F238E27FC236}">
                      <a16:creationId xmlns:a16="http://schemas.microsoft.com/office/drawing/2014/main" id="{6593B545-DC18-4360-8C0C-C4865CA3ED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41" name="Line 374">
                  <a:extLst>
                    <a:ext uri="{FF2B5EF4-FFF2-40B4-BE49-F238E27FC236}">
                      <a16:creationId xmlns:a16="http://schemas.microsoft.com/office/drawing/2014/main" id="{9FC4D6D7-6379-48A0-8067-1A8A990B8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42" name="Line 375">
                  <a:extLst>
                    <a:ext uri="{FF2B5EF4-FFF2-40B4-BE49-F238E27FC236}">
                      <a16:creationId xmlns:a16="http://schemas.microsoft.com/office/drawing/2014/main" id="{F2F454ED-66BF-4F1F-96CC-04B72E24AD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50" name="Group 376">
              <a:extLst>
                <a:ext uri="{FF2B5EF4-FFF2-40B4-BE49-F238E27FC236}">
                  <a16:creationId xmlns:a16="http://schemas.microsoft.com/office/drawing/2014/main" id="{517A822E-2068-4023-850C-9C09E63A1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2" y="1370"/>
              <a:ext cx="358" cy="179"/>
              <a:chOff x="3600" y="219"/>
              <a:chExt cx="360" cy="175"/>
            </a:xfrm>
          </p:grpSpPr>
          <p:sp>
            <p:nvSpPr>
              <p:cNvPr id="8320" name="Oval 377">
                <a:extLst>
                  <a:ext uri="{FF2B5EF4-FFF2-40B4-BE49-F238E27FC236}">
                    <a16:creationId xmlns:a16="http://schemas.microsoft.com/office/drawing/2014/main" id="{192BCB4C-45B8-4AAC-A3EF-629D0141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21" name="Line 378">
                <a:extLst>
                  <a:ext uri="{FF2B5EF4-FFF2-40B4-BE49-F238E27FC236}">
                    <a16:creationId xmlns:a16="http://schemas.microsoft.com/office/drawing/2014/main" id="{00140A1A-D108-4E54-B493-580AFCC10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22" name="Line 379">
                <a:extLst>
                  <a:ext uri="{FF2B5EF4-FFF2-40B4-BE49-F238E27FC236}">
                    <a16:creationId xmlns:a16="http://schemas.microsoft.com/office/drawing/2014/main" id="{502B7C9D-4B6B-492A-A1DB-6E454E5CC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23" name="Rectangle 380">
                <a:extLst>
                  <a:ext uri="{FF2B5EF4-FFF2-40B4-BE49-F238E27FC236}">
                    <a16:creationId xmlns:a16="http://schemas.microsoft.com/office/drawing/2014/main" id="{12192AAF-C219-4044-8679-D00146BF0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24" name="Oval 381">
                <a:extLst>
                  <a:ext uri="{FF2B5EF4-FFF2-40B4-BE49-F238E27FC236}">
                    <a16:creationId xmlns:a16="http://schemas.microsoft.com/office/drawing/2014/main" id="{C1A8172E-014A-4223-8525-CB18AAD82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325" name="Group 382">
                <a:extLst>
                  <a:ext uri="{FF2B5EF4-FFF2-40B4-BE49-F238E27FC236}">
                    <a16:creationId xmlns:a16="http://schemas.microsoft.com/office/drawing/2014/main" id="{9E7447F2-A8CA-4011-96E6-D59DA0FE1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30" name="Line 383">
                  <a:extLst>
                    <a:ext uri="{FF2B5EF4-FFF2-40B4-BE49-F238E27FC236}">
                      <a16:creationId xmlns:a16="http://schemas.microsoft.com/office/drawing/2014/main" id="{E4637B2A-5A84-482A-91BD-CF0444FD1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31" name="Line 384">
                  <a:extLst>
                    <a:ext uri="{FF2B5EF4-FFF2-40B4-BE49-F238E27FC236}">
                      <a16:creationId xmlns:a16="http://schemas.microsoft.com/office/drawing/2014/main" id="{A534A553-CA43-4C37-BBB8-0191037B7B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32" name="Line 385">
                  <a:extLst>
                    <a:ext uri="{FF2B5EF4-FFF2-40B4-BE49-F238E27FC236}">
                      <a16:creationId xmlns:a16="http://schemas.microsoft.com/office/drawing/2014/main" id="{4322FDF2-CA74-4E27-AA6D-C9F2E4F6EA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326" name="Group 386">
                <a:extLst>
                  <a:ext uri="{FF2B5EF4-FFF2-40B4-BE49-F238E27FC236}">
                    <a16:creationId xmlns:a16="http://schemas.microsoft.com/office/drawing/2014/main" id="{539EA76F-0188-4E07-95D7-207C94FBFD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327" name="Line 387">
                  <a:extLst>
                    <a:ext uri="{FF2B5EF4-FFF2-40B4-BE49-F238E27FC236}">
                      <a16:creationId xmlns:a16="http://schemas.microsoft.com/office/drawing/2014/main" id="{1B0E0D38-B47D-4997-9802-2E461C7E0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28" name="Line 388">
                  <a:extLst>
                    <a:ext uri="{FF2B5EF4-FFF2-40B4-BE49-F238E27FC236}">
                      <a16:creationId xmlns:a16="http://schemas.microsoft.com/office/drawing/2014/main" id="{9DBE1840-95AF-4AC2-99B8-C3FE6A9E49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29" name="Line 389">
                  <a:extLst>
                    <a:ext uri="{FF2B5EF4-FFF2-40B4-BE49-F238E27FC236}">
                      <a16:creationId xmlns:a16="http://schemas.microsoft.com/office/drawing/2014/main" id="{D4943755-9E5F-4640-902B-09FD81D75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51" name="Group 390">
              <a:extLst>
                <a:ext uri="{FF2B5EF4-FFF2-40B4-BE49-F238E27FC236}">
                  <a16:creationId xmlns:a16="http://schemas.microsoft.com/office/drawing/2014/main" id="{08AD7854-A8C6-42DA-A22B-D09354AC5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3" y="2061"/>
              <a:ext cx="359" cy="179"/>
              <a:chOff x="3600" y="219"/>
              <a:chExt cx="360" cy="175"/>
            </a:xfrm>
          </p:grpSpPr>
          <p:sp>
            <p:nvSpPr>
              <p:cNvPr id="8307" name="Oval 391">
                <a:extLst>
                  <a:ext uri="{FF2B5EF4-FFF2-40B4-BE49-F238E27FC236}">
                    <a16:creationId xmlns:a16="http://schemas.microsoft.com/office/drawing/2014/main" id="{6EE8922B-1D1E-412C-9A19-07F8F4B67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308" name="Line 392">
                <a:extLst>
                  <a:ext uri="{FF2B5EF4-FFF2-40B4-BE49-F238E27FC236}">
                    <a16:creationId xmlns:a16="http://schemas.microsoft.com/office/drawing/2014/main" id="{C87203E6-1C67-48FC-8B77-5E341A3C0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09" name="Line 393">
                <a:extLst>
                  <a:ext uri="{FF2B5EF4-FFF2-40B4-BE49-F238E27FC236}">
                    <a16:creationId xmlns:a16="http://schemas.microsoft.com/office/drawing/2014/main" id="{3F096D57-0BD1-4F4C-9B15-AB81596C5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10" name="Rectangle 394">
                <a:extLst>
                  <a:ext uri="{FF2B5EF4-FFF2-40B4-BE49-F238E27FC236}">
                    <a16:creationId xmlns:a16="http://schemas.microsoft.com/office/drawing/2014/main" id="{4EC59BCD-FAB4-43ED-983B-7C5BDBF71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11" name="Oval 395">
                <a:extLst>
                  <a:ext uri="{FF2B5EF4-FFF2-40B4-BE49-F238E27FC236}">
                    <a16:creationId xmlns:a16="http://schemas.microsoft.com/office/drawing/2014/main" id="{5C210978-7838-45E1-9DF1-277DD02C1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312" name="Group 396">
                <a:extLst>
                  <a:ext uri="{FF2B5EF4-FFF2-40B4-BE49-F238E27FC236}">
                    <a16:creationId xmlns:a16="http://schemas.microsoft.com/office/drawing/2014/main" id="{61D0FF2C-1655-4686-B05E-7869B8AA73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17" name="Line 397">
                  <a:extLst>
                    <a:ext uri="{FF2B5EF4-FFF2-40B4-BE49-F238E27FC236}">
                      <a16:creationId xmlns:a16="http://schemas.microsoft.com/office/drawing/2014/main" id="{9FE36505-A311-45F1-8071-FE51AB8E8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18" name="Line 398">
                  <a:extLst>
                    <a:ext uri="{FF2B5EF4-FFF2-40B4-BE49-F238E27FC236}">
                      <a16:creationId xmlns:a16="http://schemas.microsoft.com/office/drawing/2014/main" id="{5AA0D7B8-E0DA-462B-9B7F-148FE2533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19" name="Line 399">
                  <a:extLst>
                    <a:ext uri="{FF2B5EF4-FFF2-40B4-BE49-F238E27FC236}">
                      <a16:creationId xmlns:a16="http://schemas.microsoft.com/office/drawing/2014/main" id="{897DEED1-EFC0-4BB3-8D9C-8B84B8C92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313" name="Group 400">
                <a:extLst>
                  <a:ext uri="{FF2B5EF4-FFF2-40B4-BE49-F238E27FC236}">
                    <a16:creationId xmlns:a16="http://schemas.microsoft.com/office/drawing/2014/main" id="{9F325740-9B79-4328-B6EA-2871C0904B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314" name="Line 401">
                  <a:extLst>
                    <a:ext uri="{FF2B5EF4-FFF2-40B4-BE49-F238E27FC236}">
                      <a16:creationId xmlns:a16="http://schemas.microsoft.com/office/drawing/2014/main" id="{EC5F90A3-F0E9-45EB-98E7-4D3C315492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15" name="Line 402">
                  <a:extLst>
                    <a:ext uri="{FF2B5EF4-FFF2-40B4-BE49-F238E27FC236}">
                      <a16:creationId xmlns:a16="http://schemas.microsoft.com/office/drawing/2014/main" id="{2B8E7415-8CB3-4068-AC5B-0F82AFFF9D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16" name="Line 403">
                  <a:extLst>
                    <a:ext uri="{FF2B5EF4-FFF2-40B4-BE49-F238E27FC236}">
                      <a16:creationId xmlns:a16="http://schemas.microsoft.com/office/drawing/2014/main" id="{A1CC03BC-ED0A-4E58-BEA5-DE311B729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52" name="Group 404">
              <a:extLst>
                <a:ext uri="{FF2B5EF4-FFF2-40B4-BE49-F238E27FC236}">
                  <a16:creationId xmlns:a16="http://schemas.microsoft.com/office/drawing/2014/main" id="{92D22A76-9D90-4226-A349-ACD2D938A3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4" y="2511"/>
              <a:ext cx="359" cy="181"/>
              <a:chOff x="3600" y="219"/>
              <a:chExt cx="360" cy="175"/>
            </a:xfrm>
          </p:grpSpPr>
          <p:sp>
            <p:nvSpPr>
              <p:cNvPr id="8294" name="Oval 405">
                <a:extLst>
                  <a:ext uri="{FF2B5EF4-FFF2-40B4-BE49-F238E27FC236}">
                    <a16:creationId xmlns:a16="http://schemas.microsoft.com/office/drawing/2014/main" id="{E8ECFCE5-9980-4586-895B-C4C6BE6E7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295" name="Line 406">
                <a:extLst>
                  <a:ext uri="{FF2B5EF4-FFF2-40B4-BE49-F238E27FC236}">
                    <a16:creationId xmlns:a16="http://schemas.microsoft.com/office/drawing/2014/main" id="{0A7D7738-04BC-48FD-8AAB-E878D0608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96" name="Line 407">
                <a:extLst>
                  <a:ext uri="{FF2B5EF4-FFF2-40B4-BE49-F238E27FC236}">
                    <a16:creationId xmlns:a16="http://schemas.microsoft.com/office/drawing/2014/main" id="{8AA3B2D3-71BB-48F7-97EB-3456B244C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97" name="Rectangle 408">
                <a:extLst>
                  <a:ext uri="{FF2B5EF4-FFF2-40B4-BE49-F238E27FC236}">
                    <a16:creationId xmlns:a16="http://schemas.microsoft.com/office/drawing/2014/main" id="{74B6BE9B-4F73-43B8-B80D-900E69190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98" name="Oval 409">
                <a:extLst>
                  <a:ext uri="{FF2B5EF4-FFF2-40B4-BE49-F238E27FC236}">
                    <a16:creationId xmlns:a16="http://schemas.microsoft.com/office/drawing/2014/main" id="{E905973A-0833-40A6-9364-9905414DA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299" name="Group 410">
                <a:extLst>
                  <a:ext uri="{FF2B5EF4-FFF2-40B4-BE49-F238E27FC236}">
                    <a16:creationId xmlns:a16="http://schemas.microsoft.com/office/drawing/2014/main" id="{7BCC7286-1FD3-4C83-AD3C-8ADA02751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04" name="Line 411">
                  <a:extLst>
                    <a:ext uri="{FF2B5EF4-FFF2-40B4-BE49-F238E27FC236}">
                      <a16:creationId xmlns:a16="http://schemas.microsoft.com/office/drawing/2014/main" id="{E10BC2A1-0990-44EE-8C69-1C50BA553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05" name="Line 412">
                  <a:extLst>
                    <a:ext uri="{FF2B5EF4-FFF2-40B4-BE49-F238E27FC236}">
                      <a16:creationId xmlns:a16="http://schemas.microsoft.com/office/drawing/2014/main" id="{8889CBE3-54DF-477D-BC15-CAB0A68A74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06" name="Line 413">
                  <a:extLst>
                    <a:ext uri="{FF2B5EF4-FFF2-40B4-BE49-F238E27FC236}">
                      <a16:creationId xmlns:a16="http://schemas.microsoft.com/office/drawing/2014/main" id="{B181A298-E33E-48B1-B9FD-3C59C625D0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300" name="Group 414">
                <a:extLst>
                  <a:ext uri="{FF2B5EF4-FFF2-40B4-BE49-F238E27FC236}">
                    <a16:creationId xmlns:a16="http://schemas.microsoft.com/office/drawing/2014/main" id="{F415E1C1-22EC-41A8-9F27-A6EBF6040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301" name="Line 415">
                  <a:extLst>
                    <a:ext uri="{FF2B5EF4-FFF2-40B4-BE49-F238E27FC236}">
                      <a16:creationId xmlns:a16="http://schemas.microsoft.com/office/drawing/2014/main" id="{3B51C3A5-4EE6-4CBF-AD62-BB4E80E9A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02" name="Line 416">
                  <a:extLst>
                    <a:ext uri="{FF2B5EF4-FFF2-40B4-BE49-F238E27FC236}">
                      <a16:creationId xmlns:a16="http://schemas.microsoft.com/office/drawing/2014/main" id="{3FFDD5E4-FD1F-4CFB-BCE5-B23D4267C4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03" name="Line 417">
                  <a:extLst>
                    <a:ext uri="{FF2B5EF4-FFF2-40B4-BE49-F238E27FC236}">
                      <a16:creationId xmlns:a16="http://schemas.microsoft.com/office/drawing/2014/main" id="{523A97E9-0D90-4B9D-AC11-4F8F6E44DE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53" name="Group 418">
              <a:extLst>
                <a:ext uri="{FF2B5EF4-FFF2-40B4-BE49-F238E27FC236}">
                  <a16:creationId xmlns:a16="http://schemas.microsoft.com/office/drawing/2014/main" id="{9DB94E1B-1F6D-488C-A6CA-89A257B83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7" y="2888"/>
              <a:ext cx="359" cy="179"/>
              <a:chOff x="3600" y="219"/>
              <a:chExt cx="360" cy="175"/>
            </a:xfrm>
          </p:grpSpPr>
          <p:sp>
            <p:nvSpPr>
              <p:cNvPr id="8281" name="Oval 419">
                <a:extLst>
                  <a:ext uri="{FF2B5EF4-FFF2-40B4-BE49-F238E27FC236}">
                    <a16:creationId xmlns:a16="http://schemas.microsoft.com/office/drawing/2014/main" id="{C89DC3A9-F3C1-4611-9C5C-AD8994DDA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282" name="Line 420">
                <a:extLst>
                  <a:ext uri="{FF2B5EF4-FFF2-40B4-BE49-F238E27FC236}">
                    <a16:creationId xmlns:a16="http://schemas.microsoft.com/office/drawing/2014/main" id="{78AE58B8-6841-4C5F-AD6E-51161291B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83" name="Line 421">
                <a:extLst>
                  <a:ext uri="{FF2B5EF4-FFF2-40B4-BE49-F238E27FC236}">
                    <a16:creationId xmlns:a16="http://schemas.microsoft.com/office/drawing/2014/main" id="{1B1F550F-47D9-4A5C-BB37-161E084E0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84" name="Rectangle 422">
                <a:extLst>
                  <a:ext uri="{FF2B5EF4-FFF2-40B4-BE49-F238E27FC236}">
                    <a16:creationId xmlns:a16="http://schemas.microsoft.com/office/drawing/2014/main" id="{2F7FD3DB-2FEC-4A5E-8592-40404247B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85" name="Oval 423">
                <a:extLst>
                  <a:ext uri="{FF2B5EF4-FFF2-40B4-BE49-F238E27FC236}">
                    <a16:creationId xmlns:a16="http://schemas.microsoft.com/office/drawing/2014/main" id="{59E64861-EB03-4F66-9897-720B130F5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286" name="Group 424">
                <a:extLst>
                  <a:ext uri="{FF2B5EF4-FFF2-40B4-BE49-F238E27FC236}">
                    <a16:creationId xmlns:a16="http://schemas.microsoft.com/office/drawing/2014/main" id="{3BF425B8-8B6D-4264-8090-E6DE41559B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291" name="Line 425">
                  <a:extLst>
                    <a:ext uri="{FF2B5EF4-FFF2-40B4-BE49-F238E27FC236}">
                      <a16:creationId xmlns:a16="http://schemas.microsoft.com/office/drawing/2014/main" id="{25F4D19A-BB0B-4B51-9CE9-5A2C58DE13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92" name="Line 426">
                  <a:extLst>
                    <a:ext uri="{FF2B5EF4-FFF2-40B4-BE49-F238E27FC236}">
                      <a16:creationId xmlns:a16="http://schemas.microsoft.com/office/drawing/2014/main" id="{8A54F073-25AD-4421-9D35-E964F88D01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93" name="Line 427">
                  <a:extLst>
                    <a:ext uri="{FF2B5EF4-FFF2-40B4-BE49-F238E27FC236}">
                      <a16:creationId xmlns:a16="http://schemas.microsoft.com/office/drawing/2014/main" id="{C21AE8CD-C281-49DE-B9BB-FD3027984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287" name="Group 428">
                <a:extLst>
                  <a:ext uri="{FF2B5EF4-FFF2-40B4-BE49-F238E27FC236}">
                    <a16:creationId xmlns:a16="http://schemas.microsoft.com/office/drawing/2014/main" id="{6F9EB9F9-FAB3-4704-8A81-D40C10849C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288" name="Line 429">
                  <a:extLst>
                    <a:ext uri="{FF2B5EF4-FFF2-40B4-BE49-F238E27FC236}">
                      <a16:creationId xmlns:a16="http://schemas.microsoft.com/office/drawing/2014/main" id="{501765B7-F89F-4D26-A84E-FB915F8ED4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89" name="Line 430">
                  <a:extLst>
                    <a:ext uri="{FF2B5EF4-FFF2-40B4-BE49-F238E27FC236}">
                      <a16:creationId xmlns:a16="http://schemas.microsoft.com/office/drawing/2014/main" id="{E3B956DF-6AA0-4E86-885C-69D8F6ADD4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90" name="Line 431">
                  <a:extLst>
                    <a:ext uri="{FF2B5EF4-FFF2-40B4-BE49-F238E27FC236}">
                      <a16:creationId xmlns:a16="http://schemas.microsoft.com/office/drawing/2014/main" id="{7DF50F5B-14A8-4A78-8E37-145826FC75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8254" name="Group 432">
              <a:extLst>
                <a:ext uri="{FF2B5EF4-FFF2-40B4-BE49-F238E27FC236}">
                  <a16:creationId xmlns:a16="http://schemas.microsoft.com/office/drawing/2014/main" id="{E72E6D94-E533-4F87-97E5-AECA1722E8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2" y="2598"/>
              <a:ext cx="359" cy="179"/>
              <a:chOff x="3600" y="219"/>
              <a:chExt cx="360" cy="175"/>
            </a:xfrm>
          </p:grpSpPr>
          <p:sp>
            <p:nvSpPr>
              <p:cNvPr id="8268" name="Oval 433">
                <a:extLst>
                  <a:ext uri="{FF2B5EF4-FFF2-40B4-BE49-F238E27FC236}">
                    <a16:creationId xmlns:a16="http://schemas.microsoft.com/office/drawing/2014/main" id="{55E3C526-3998-49B7-A5E4-BA84E3BC5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8269" name="Line 434">
                <a:extLst>
                  <a:ext uri="{FF2B5EF4-FFF2-40B4-BE49-F238E27FC236}">
                    <a16:creationId xmlns:a16="http://schemas.microsoft.com/office/drawing/2014/main" id="{A139EC7A-5165-43F6-9B8B-4E82725E7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0" name="Line 435">
                <a:extLst>
                  <a:ext uri="{FF2B5EF4-FFF2-40B4-BE49-F238E27FC236}">
                    <a16:creationId xmlns:a16="http://schemas.microsoft.com/office/drawing/2014/main" id="{43962746-FD9F-40BC-A8A9-69F432026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71" name="Rectangle 436">
                <a:extLst>
                  <a:ext uri="{FF2B5EF4-FFF2-40B4-BE49-F238E27FC236}">
                    <a16:creationId xmlns:a16="http://schemas.microsoft.com/office/drawing/2014/main" id="{EEBF535D-F6CC-40F9-8586-7BBC402CC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72" name="Oval 437">
                <a:extLst>
                  <a:ext uri="{FF2B5EF4-FFF2-40B4-BE49-F238E27FC236}">
                    <a16:creationId xmlns:a16="http://schemas.microsoft.com/office/drawing/2014/main" id="{1950F380-3205-4EF6-87BD-7E60DF5FD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8273" name="Group 438">
                <a:extLst>
                  <a:ext uri="{FF2B5EF4-FFF2-40B4-BE49-F238E27FC236}">
                    <a16:creationId xmlns:a16="http://schemas.microsoft.com/office/drawing/2014/main" id="{FF1B2177-9432-4B79-8271-EE7B08580E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278" name="Line 439">
                  <a:extLst>
                    <a:ext uri="{FF2B5EF4-FFF2-40B4-BE49-F238E27FC236}">
                      <a16:creationId xmlns:a16="http://schemas.microsoft.com/office/drawing/2014/main" id="{3F153E03-2640-4488-A95C-D9D57B9770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79" name="Line 440">
                  <a:extLst>
                    <a:ext uri="{FF2B5EF4-FFF2-40B4-BE49-F238E27FC236}">
                      <a16:creationId xmlns:a16="http://schemas.microsoft.com/office/drawing/2014/main" id="{9C5D460A-BBF5-463A-B39F-1B5828068E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80" name="Line 441">
                  <a:extLst>
                    <a:ext uri="{FF2B5EF4-FFF2-40B4-BE49-F238E27FC236}">
                      <a16:creationId xmlns:a16="http://schemas.microsoft.com/office/drawing/2014/main" id="{CBF90D8E-8433-4CE4-B060-D3291D48D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8274" name="Group 442">
                <a:extLst>
                  <a:ext uri="{FF2B5EF4-FFF2-40B4-BE49-F238E27FC236}">
                    <a16:creationId xmlns:a16="http://schemas.microsoft.com/office/drawing/2014/main" id="{0C842530-CC00-4732-9DE4-AB0F148A96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275" name="Line 443">
                  <a:extLst>
                    <a:ext uri="{FF2B5EF4-FFF2-40B4-BE49-F238E27FC236}">
                      <a16:creationId xmlns:a16="http://schemas.microsoft.com/office/drawing/2014/main" id="{D5784DF9-ED5A-4C12-83B7-A9FBD0E9D3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76" name="Line 444">
                  <a:extLst>
                    <a:ext uri="{FF2B5EF4-FFF2-40B4-BE49-F238E27FC236}">
                      <a16:creationId xmlns:a16="http://schemas.microsoft.com/office/drawing/2014/main" id="{DFAF895F-12AE-4E2E-AE8B-732CBD0B0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77" name="Line 445">
                  <a:extLst>
                    <a:ext uri="{FF2B5EF4-FFF2-40B4-BE49-F238E27FC236}">
                      <a16:creationId xmlns:a16="http://schemas.microsoft.com/office/drawing/2014/main" id="{8931A7F4-0D7C-4517-966F-A299F9F72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8255" name="Line 448">
              <a:extLst>
                <a:ext uri="{FF2B5EF4-FFF2-40B4-BE49-F238E27FC236}">
                  <a16:creationId xmlns:a16="http://schemas.microsoft.com/office/drawing/2014/main" id="{9B02EBB1-B4D5-4963-AC36-45DB671A7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0" y="2782"/>
              <a:ext cx="1" cy="1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56" name="Line 449">
              <a:extLst>
                <a:ext uri="{FF2B5EF4-FFF2-40B4-BE49-F238E27FC236}">
                  <a16:creationId xmlns:a16="http://schemas.microsoft.com/office/drawing/2014/main" id="{C3D79F6B-0337-40C8-A571-5790D3056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2" y="3361"/>
              <a:ext cx="208" cy="1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57" name="Line 450">
              <a:extLst>
                <a:ext uri="{FF2B5EF4-FFF2-40B4-BE49-F238E27FC236}">
                  <a16:creationId xmlns:a16="http://schemas.microsoft.com/office/drawing/2014/main" id="{E94DE0E5-CF72-4646-B5A8-66CF1358F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8" y="2977"/>
              <a:ext cx="0" cy="3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58" name="Line 453">
              <a:extLst>
                <a:ext uri="{FF2B5EF4-FFF2-40B4-BE49-F238E27FC236}">
                  <a16:creationId xmlns:a16="http://schemas.microsoft.com/office/drawing/2014/main" id="{34655FAE-95CF-4E64-A5CE-F0DAD0594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2684"/>
              <a:ext cx="354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59" name="Line 455">
              <a:extLst>
                <a:ext uri="{FF2B5EF4-FFF2-40B4-BE49-F238E27FC236}">
                  <a16:creationId xmlns:a16="http://schemas.microsoft.com/office/drawing/2014/main" id="{906F1683-DBF2-4DFE-BD17-55145F58D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5" y="2738"/>
              <a:ext cx="385" cy="23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0" name="Line 456">
              <a:extLst>
                <a:ext uri="{FF2B5EF4-FFF2-40B4-BE49-F238E27FC236}">
                  <a16:creationId xmlns:a16="http://schemas.microsoft.com/office/drawing/2014/main" id="{E9A8D008-2A84-4995-9E3E-4EFD51DD9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6" y="2584"/>
              <a:ext cx="885" cy="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1" name="Line 458">
              <a:extLst>
                <a:ext uri="{FF2B5EF4-FFF2-40B4-BE49-F238E27FC236}">
                  <a16:creationId xmlns:a16="http://schemas.microsoft.com/office/drawing/2014/main" id="{3ACEAFFF-E5E6-4A05-A545-902BD8DF7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6" y="2177"/>
              <a:ext cx="246" cy="3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2" name="Line 459">
              <a:extLst>
                <a:ext uri="{FF2B5EF4-FFF2-40B4-BE49-F238E27FC236}">
                  <a16:creationId xmlns:a16="http://schemas.microsoft.com/office/drawing/2014/main" id="{58DED348-9461-4FE5-A96C-45FB612EE5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00" y="1861"/>
              <a:ext cx="361" cy="2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3" name="Line 460">
              <a:extLst>
                <a:ext uri="{FF2B5EF4-FFF2-40B4-BE49-F238E27FC236}">
                  <a16:creationId xmlns:a16="http://schemas.microsoft.com/office/drawing/2014/main" id="{32AF0E8F-02B3-4A88-B723-E5971CADBE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2" y="1346"/>
              <a:ext cx="0" cy="3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4" name="Line 462">
              <a:extLst>
                <a:ext uri="{FF2B5EF4-FFF2-40B4-BE49-F238E27FC236}">
                  <a16:creationId xmlns:a16="http://schemas.microsoft.com/office/drawing/2014/main" id="{0967F1A1-4A68-49D4-BB6C-8B865DC0C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00" y="1354"/>
              <a:ext cx="377" cy="1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5" name="Line 463">
              <a:extLst>
                <a:ext uri="{FF2B5EF4-FFF2-40B4-BE49-F238E27FC236}">
                  <a16:creationId xmlns:a16="http://schemas.microsoft.com/office/drawing/2014/main" id="{2F2FE466-32A5-4FC0-87C7-4605B8582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1" y="1531"/>
              <a:ext cx="161" cy="2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6" name="Freeform 465">
              <a:extLst>
                <a:ext uri="{FF2B5EF4-FFF2-40B4-BE49-F238E27FC236}">
                  <a16:creationId xmlns:a16="http://schemas.microsoft.com/office/drawing/2014/main" id="{3389E7A7-5E93-482A-8C00-FCB2F2B61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861"/>
              <a:ext cx="166" cy="562"/>
            </a:xfrm>
            <a:custGeom>
              <a:avLst/>
              <a:gdLst>
                <a:gd name="T0" fmla="*/ 166 w 166"/>
                <a:gd name="T1" fmla="*/ 0 h 562"/>
                <a:gd name="T2" fmla="*/ 43 w 166"/>
                <a:gd name="T3" fmla="*/ 123 h 562"/>
                <a:gd name="T4" fmla="*/ 5 w 166"/>
                <a:gd name="T5" fmla="*/ 323 h 562"/>
                <a:gd name="T6" fmla="*/ 74 w 166"/>
                <a:gd name="T7" fmla="*/ 562 h 5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6"/>
                <a:gd name="T13" fmla="*/ 0 h 562"/>
                <a:gd name="T14" fmla="*/ 166 w 166"/>
                <a:gd name="T15" fmla="*/ 562 h 5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6" h="562">
                  <a:moveTo>
                    <a:pt x="166" y="0"/>
                  </a:moveTo>
                  <a:cubicBezTo>
                    <a:pt x="118" y="34"/>
                    <a:pt x="70" y="69"/>
                    <a:pt x="43" y="123"/>
                  </a:cubicBezTo>
                  <a:cubicBezTo>
                    <a:pt x="16" y="177"/>
                    <a:pt x="0" y="250"/>
                    <a:pt x="5" y="323"/>
                  </a:cubicBezTo>
                  <a:cubicBezTo>
                    <a:pt x="10" y="396"/>
                    <a:pt x="63" y="522"/>
                    <a:pt x="74" y="562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67" name="Text Box 466">
              <a:extLst>
                <a:ext uri="{FF2B5EF4-FFF2-40B4-BE49-F238E27FC236}">
                  <a16:creationId xmlns:a16="http://schemas.microsoft.com/office/drawing/2014/main" id="{9C94A6BD-9410-4735-A047-465FD5131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7" y="727"/>
              <a:ext cx="5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u="none">
                  <a:solidFill>
                    <a:srgbClr val="FF0000"/>
                  </a:solidFill>
                  <a:latin typeface="Comic Sans MS" panose="030F0702030302020204" pitchFamily="66" charset="0"/>
                </a:rPr>
                <a:t>“link”</a:t>
              </a:r>
              <a:endParaRPr lang="en-US" altLang="it-IT" sz="1800" u="none">
                <a:latin typeface="Comic Sans MS" panose="030F0702030302020204" pitchFamily="66" charset="0"/>
              </a:endParaRPr>
            </a:p>
          </p:txBody>
        </p:sp>
      </p:grpSp>
      <p:sp>
        <p:nvSpPr>
          <p:cNvPr id="8199" name="Text Box 9">
            <a:extLst>
              <a:ext uri="{FF2B5EF4-FFF2-40B4-BE49-F238E27FC236}">
                <a16:creationId xmlns:a16="http://schemas.microsoft.com/office/drawing/2014/main" id="{DC4ED419-BA08-4B6D-9A87-1C5404DF6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9" y="5408614"/>
            <a:ext cx="6383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u="none">
                <a:solidFill>
                  <a:srgbClr val="FF0000"/>
                </a:solidFill>
                <a:latin typeface="Comic Sans MS" panose="030F0702030302020204" pitchFamily="66" charset="0"/>
              </a:rPr>
              <a:t>Il livello data-link (livello 2)</a:t>
            </a:r>
            <a:r>
              <a:rPr lang="en-US" altLang="it-IT" sz="2000" u="none">
                <a:latin typeface="Comic Sans MS" panose="030F0702030302020204" pitchFamily="66" charset="0"/>
              </a:rPr>
              <a:t> ha la responsabilità di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Comic Sans MS" panose="030F0702030302020204" pitchFamily="66" charset="0"/>
              </a:rPr>
              <a:t>trasferire i datagrammi da un nodo a uno adiacente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Comic Sans MS" panose="030F0702030302020204" pitchFamily="66" charset="0"/>
              </a:rPr>
              <a:t>lungo un link diretto</a:t>
            </a:r>
            <a:endParaRPr lang="it-IT" altLang="it-IT" sz="2000" u="none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7BD3640-2C2A-43E4-A27C-9A36519D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8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Link layer: contesto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8D3A102-C065-4F70-9CB2-A654C3036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2926" y="1258888"/>
            <a:ext cx="4151313" cy="4648200"/>
          </a:xfrm>
        </p:spPr>
        <p:txBody>
          <a:bodyPr/>
          <a:lstStyle/>
          <a:p>
            <a:pPr eaLnBrk="1" hangingPunct="1"/>
            <a:r>
              <a:rPr lang="en-US" altLang="it-IT" sz="2000"/>
              <a:t>Ogni link è gestito dal suo protocollo (l’unificazione avviene a livello 3):</a:t>
            </a:r>
          </a:p>
          <a:p>
            <a:pPr lvl="1" eaLnBrk="1" hangingPunct="1"/>
            <a:r>
              <a:rPr lang="en-US" altLang="it-IT" sz="1800"/>
              <a:t>es., si usa Ethernet per arrivare al primo router, che usa PPPoA per connettersi al router di livello superiore, che usa ATM per connettersi a Internet</a:t>
            </a:r>
          </a:p>
          <a:p>
            <a:pPr eaLnBrk="1" hangingPunct="1"/>
            <a:r>
              <a:rPr lang="en-US" altLang="it-IT" sz="2000"/>
              <a:t>Ogni protocollo di livello due ha differenze e può fornire funzionalità diverse</a:t>
            </a:r>
          </a:p>
          <a:p>
            <a:pPr lvl="1" eaLnBrk="1" hangingPunct="1"/>
            <a:r>
              <a:rPr lang="en-US" altLang="it-IT" sz="1800"/>
              <a:t>es. Ethernet non ha le ricevute di ritorno, PPP si.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5474596-905B-4251-AA9F-BAC45E33F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926" y="1123950"/>
            <a:ext cx="4187825" cy="4648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 u="sng">
                <a:solidFill>
                  <a:srgbClr val="FF0000"/>
                </a:solidFill>
              </a:rPr>
              <a:t>Similitudine</a:t>
            </a:r>
          </a:p>
          <a:p>
            <a:pPr eaLnBrk="1" hangingPunct="1"/>
            <a:r>
              <a:rPr lang="en-US" altLang="it-IT" sz="2000"/>
              <a:t>un viaggio da Cosenza a Vienna</a:t>
            </a:r>
          </a:p>
          <a:p>
            <a:pPr lvl="1" eaLnBrk="1" hangingPunct="1"/>
            <a:r>
              <a:rPr lang="en-US" altLang="it-IT" sz="2000"/>
              <a:t>autobus: Cosenza -&gt; SUF</a:t>
            </a:r>
          </a:p>
          <a:p>
            <a:pPr lvl="1" eaLnBrk="1" hangingPunct="1"/>
            <a:r>
              <a:rPr lang="en-US" altLang="it-IT" sz="2000"/>
              <a:t>aereo: SUF -&gt; VIE</a:t>
            </a:r>
          </a:p>
          <a:p>
            <a:pPr lvl="1" eaLnBrk="1" hangingPunct="1"/>
            <a:r>
              <a:rPr lang="en-US" altLang="it-IT" sz="2000"/>
              <a:t>treno: VIE -&gt; Vienna</a:t>
            </a:r>
          </a:p>
          <a:p>
            <a:pPr lvl="1" eaLnBrk="1" hangingPunct="1"/>
            <a:r>
              <a:rPr lang="en-US" altLang="it-IT" sz="2000"/>
              <a:t>turista = </a:t>
            </a:r>
            <a:r>
              <a:rPr lang="en-US" altLang="it-IT" sz="2000">
                <a:solidFill>
                  <a:srgbClr val="FF0000"/>
                </a:solidFill>
              </a:rPr>
              <a:t>datagramma</a:t>
            </a:r>
            <a:endParaRPr lang="en-US" altLang="it-IT" sz="2000"/>
          </a:p>
          <a:p>
            <a:pPr lvl="1" eaLnBrk="1" hangingPunct="1">
              <a:buFont typeface="ZapfDingbats" pitchFamily="82" charset="2"/>
              <a:buNone/>
            </a:pPr>
            <a:endParaRPr lang="en-US" altLang="it-IT" sz="2000"/>
          </a:p>
        </p:txBody>
      </p:sp>
      <p:sp>
        <p:nvSpPr>
          <p:cNvPr id="10245" name="Segnaposto piè di pagina 5">
            <a:extLst>
              <a:ext uri="{FF2B5EF4-FFF2-40B4-BE49-F238E27FC236}">
                <a16:creationId xmlns:a16="http://schemas.microsoft.com/office/drawing/2014/main" id="{10E3505C-5111-422C-8BA1-03D44769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0246" name="Segnaposto numero diapositiva 6">
            <a:extLst>
              <a:ext uri="{FF2B5EF4-FFF2-40B4-BE49-F238E27FC236}">
                <a16:creationId xmlns:a16="http://schemas.microsoft.com/office/drawing/2014/main" id="{75A61C3D-CE6E-4720-9415-7D1627E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A968F35D-FA30-4B8E-AE89-187F7BF08AC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968EF18-C841-451B-9706-0F0ACE85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Funzioni del livello 2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F0B21BA-9699-45EF-B9C1-5B784D3A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188" y="1419225"/>
            <a:ext cx="77724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it-IT" sz="2000">
                <a:solidFill>
                  <a:srgbClr val="FF0000"/>
                </a:solidFill>
              </a:rPr>
              <a:t>Framing, accesso al link:</a:t>
            </a:r>
            <a:r>
              <a:rPr lang="en-US" altLang="it-IT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Si incorporano i datagrammi in frame, si aggiungono intestazioni opportune;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Si decide come accedere al canale se è condiviso da più di due nodi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Si usano i “MAC” address per identificare i nodi sorgente e destinazione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it-IT" sz="1800"/>
              <a:t>sono DIFFERENTI dagli indirizzi IP!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it-IT" sz="1800"/>
              <a:t>servono per identificarsi all’interno di un dominio di collisione, non oltre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it-IT" sz="2000">
                <a:solidFill>
                  <a:srgbClr val="FF0000"/>
                </a:solidFill>
              </a:rPr>
              <a:t>Garantisce affidabilità nel transito del link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Stesse tecniche del livello 4 (ricevute di ritorno, finestre, checksum)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it-IT" sz="1800"/>
              <a:t>Link senza fili: tassi di errore esorbitanti a causa delle interferenze.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it-IT" sz="1800">
                <a:solidFill>
                  <a:srgbClr val="FF0000"/>
                </a:solidFill>
              </a:rPr>
              <a:t>D: A cosa servono le ricevute di ritorno a livello 2, se le abbiamo a livello 4?</a:t>
            </a:r>
          </a:p>
        </p:txBody>
      </p:sp>
      <p:sp>
        <p:nvSpPr>
          <p:cNvPr id="12292" name="Segnaposto piè di pagina 4">
            <a:extLst>
              <a:ext uri="{FF2B5EF4-FFF2-40B4-BE49-F238E27FC236}">
                <a16:creationId xmlns:a16="http://schemas.microsoft.com/office/drawing/2014/main" id="{DE289274-74C9-4CA1-B4EA-E58C90BC5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2293" name="Segnaposto numero diapositiva 5">
            <a:extLst>
              <a:ext uri="{FF2B5EF4-FFF2-40B4-BE49-F238E27FC236}">
                <a16:creationId xmlns:a16="http://schemas.microsoft.com/office/drawing/2014/main" id="{9EA6CACB-72D0-43BF-BB06-9C8081B4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02A9882B-0081-48FA-9F16-DAFF6757BD12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D4F873D-A4E1-4DC9-AC78-838A2978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Il ruolo del livello 2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5AE13F41-CD75-4B01-9867-00DBE89B2F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49463" y="1316038"/>
            <a:ext cx="77724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it-IT" sz="2000" i="1">
                <a:solidFill>
                  <a:srgbClr val="FF0000"/>
                </a:solidFill>
              </a:rPr>
              <a:t>Controllo di flusso:</a:t>
            </a:r>
            <a:r>
              <a:rPr lang="en-US" altLang="it-IT" sz="240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it-IT" sz="1800"/>
              <a:t>gestisce il flusso tra due nodi adiacenti (Ethernet=no, PPP=si)</a:t>
            </a:r>
            <a:endParaRPr lang="en-US" altLang="it-IT" sz="200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it-IT" sz="2000" i="1">
                <a:solidFill>
                  <a:srgbClr val="FF0000"/>
                </a:solidFill>
              </a:rPr>
              <a:t>Rilevamento di errore</a:t>
            </a:r>
            <a:r>
              <a:rPr lang="en-US" altLang="it-IT" sz="2000">
                <a:solidFill>
                  <a:srgbClr val="FF0000"/>
                </a:solidFill>
              </a:rPr>
              <a:t>:</a:t>
            </a:r>
            <a:r>
              <a:rPr lang="en-US" altLang="it-IT" sz="240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it-IT" sz="1800"/>
              <a:t>Errori causati da rumore, o da attenuazioni (cavi troppo lunghi, distanze elevate)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it-IT" sz="1800"/>
              <a:t>Se rilevato frame sbagliato: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it-IT" sz="1800"/>
              <a:t>Si dice al trasmittente di ritrasmettere (PPP), o si scarta il pacchetto (Ethernet)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it-IT" sz="2000">
                <a:solidFill>
                  <a:srgbClr val="FF0000"/>
                </a:solidFill>
              </a:rPr>
              <a:t>Correzione di errore:</a:t>
            </a:r>
            <a:r>
              <a:rPr lang="en-US" altLang="it-IT" sz="240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it-IT" sz="1800"/>
              <a:t>Il ricevitore identifica i bit sbagliati ed è in grado di correggerli (PPP, Wireless)</a:t>
            </a:r>
            <a:endParaRPr lang="en-US" altLang="it-IT" sz="200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it-IT" sz="2000" i="1">
                <a:solidFill>
                  <a:srgbClr val="FF0000"/>
                </a:solidFill>
              </a:rPr>
              <a:t>Half-duplex e full-duplex</a:t>
            </a:r>
            <a:endParaRPr lang="en-US" altLang="it-IT" sz="200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it-IT" sz="1800"/>
              <a:t>In half duplex il canale può essere usato da un nodo alla volta. Con il full-duplex tutti possono trasmettere contemporaneamente</a:t>
            </a:r>
            <a:endParaRPr lang="en-US" altLang="it-IT" sz="2000"/>
          </a:p>
        </p:txBody>
      </p:sp>
      <p:sp>
        <p:nvSpPr>
          <p:cNvPr id="14340" name="Segnaposto piè di pagina 4">
            <a:extLst>
              <a:ext uri="{FF2B5EF4-FFF2-40B4-BE49-F238E27FC236}">
                <a16:creationId xmlns:a16="http://schemas.microsoft.com/office/drawing/2014/main" id="{B4345CD1-63BB-4F72-8D5F-39CAD281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4341" name="Segnaposto numero diapositiva 5">
            <a:extLst>
              <a:ext uri="{FF2B5EF4-FFF2-40B4-BE49-F238E27FC236}">
                <a16:creationId xmlns:a16="http://schemas.microsoft.com/office/drawing/2014/main" id="{34E4CC8C-5FE8-4B15-9739-2B615AD4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C0FB8BD8-FA88-4997-90ED-00A05FA515B7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0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0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0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0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6401102-AE9A-4F15-AF68-40E7928B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/>
              <a:t>Come si parlano le schede di rete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6F92DD6-68F9-4641-B5A7-C814146AC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2464" y="3101975"/>
            <a:ext cx="4067175" cy="3024188"/>
          </a:xfrm>
        </p:spPr>
        <p:txBody>
          <a:bodyPr/>
          <a:lstStyle/>
          <a:p>
            <a:pPr eaLnBrk="1" hangingPunct="1"/>
            <a:r>
              <a:rPr lang="en-US" altLang="it-IT" sz="2400"/>
              <a:t>Il livello 2 (anche il livello 1) è realizzato dall’hardware della scheda di rete (NIC)</a:t>
            </a:r>
          </a:p>
          <a:p>
            <a:pPr eaLnBrk="1" hangingPunct="1"/>
            <a:r>
              <a:rPr lang="en-US" altLang="it-IT" sz="2400"/>
              <a:t>Lato mittente:</a:t>
            </a:r>
          </a:p>
          <a:p>
            <a:pPr lvl="1" eaLnBrk="1" hangingPunct="1"/>
            <a:r>
              <a:rPr lang="en-US" altLang="it-IT" sz="2000"/>
              <a:t>I datagrammi sono messi dentro frame</a:t>
            </a:r>
          </a:p>
          <a:p>
            <a:pPr lvl="1" eaLnBrk="1" hangingPunct="1"/>
            <a:r>
              <a:rPr lang="en-US" altLang="it-IT" sz="2000"/>
              <a:t>Si aggiungono tutte le info addizionali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0C9390AC-5F9B-4202-B40B-81679FEB3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2500" y="3092450"/>
            <a:ext cx="4090988" cy="2986088"/>
          </a:xfrm>
        </p:spPr>
        <p:txBody>
          <a:bodyPr/>
          <a:lstStyle/>
          <a:p>
            <a:pPr eaLnBrk="1" hangingPunct="1"/>
            <a:r>
              <a:rPr lang="en-US" altLang="it-IT" sz="2400"/>
              <a:t>Lato destinatario</a:t>
            </a:r>
          </a:p>
          <a:p>
            <a:pPr lvl="1" eaLnBrk="1" hangingPunct="1"/>
            <a:r>
              <a:rPr lang="en-US" altLang="it-IT" sz="2000"/>
              <a:t>Si controllano gli errori, si effettua il controllo di flusso (ricevute di ritorno..)</a:t>
            </a:r>
          </a:p>
          <a:p>
            <a:pPr lvl="1" eaLnBrk="1" hangingPunct="1"/>
            <a:r>
              <a:rPr lang="en-US" altLang="it-IT" sz="2000"/>
              <a:t>Estrae il datagramma e lo passa al software che implementa il livello 3</a:t>
            </a:r>
          </a:p>
          <a:p>
            <a:pPr eaLnBrk="1" hangingPunct="1"/>
            <a:endParaRPr lang="en-US" altLang="it-IT" sz="2400"/>
          </a:p>
        </p:txBody>
      </p:sp>
      <p:sp>
        <p:nvSpPr>
          <p:cNvPr id="16389" name="Segnaposto piè di pagina 5">
            <a:extLst>
              <a:ext uri="{FF2B5EF4-FFF2-40B4-BE49-F238E27FC236}">
                <a16:creationId xmlns:a16="http://schemas.microsoft.com/office/drawing/2014/main" id="{221887B5-3DF4-41A1-B200-59E763A6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6390" name="Segnaposto numero diapositiva 6">
            <a:extLst>
              <a:ext uri="{FF2B5EF4-FFF2-40B4-BE49-F238E27FC236}">
                <a16:creationId xmlns:a16="http://schemas.microsoft.com/office/drawing/2014/main" id="{C0235474-8C0F-4DCB-B51F-7D1D4DE4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85321192-1FA0-46EC-87FC-7F2DCE556C4B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6391" name="Text Box 6">
            <a:extLst>
              <a:ext uri="{FF2B5EF4-FFF2-40B4-BE49-F238E27FC236}">
                <a16:creationId xmlns:a16="http://schemas.microsoft.com/office/drawing/2014/main" id="{A318CF01-5927-446F-BA24-2F40136E0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14" y="1676400"/>
            <a:ext cx="1012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u="none">
                <a:latin typeface="Comic Sans MS" panose="030F0702030302020204" pitchFamily="66" charset="0"/>
              </a:rPr>
              <a:t>mittente</a:t>
            </a:r>
          </a:p>
        </p:txBody>
      </p:sp>
      <p:grpSp>
        <p:nvGrpSpPr>
          <p:cNvPr id="16392" name="Group 28">
            <a:extLst>
              <a:ext uri="{FF2B5EF4-FFF2-40B4-BE49-F238E27FC236}">
                <a16:creationId xmlns:a16="http://schemas.microsoft.com/office/drawing/2014/main" id="{619B272B-FC99-4594-98B1-01AC83C8B065}"/>
              </a:ext>
            </a:extLst>
          </p:cNvPr>
          <p:cNvGrpSpPr>
            <a:grpSpLocks/>
          </p:cNvGrpSpPr>
          <p:nvPr/>
        </p:nvGrpSpPr>
        <p:grpSpPr bwMode="auto">
          <a:xfrm>
            <a:off x="3868738" y="2185989"/>
            <a:ext cx="965200" cy="427037"/>
            <a:chOff x="1477" y="1377"/>
            <a:chExt cx="608" cy="269"/>
          </a:xfrm>
        </p:grpSpPr>
        <p:sp>
          <p:nvSpPr>
            <p:cNvPr id="16410" name="Rectangle 7">
              <a:extLst>
                <a:ext uri="{FF2B5EF4-FFF2-40B4-BE49-F238E27FC236}">
                  <a16:creationId xmlns:a16="http://schemas.microsoft.com/office/drawing/2014/main" id="{B2D2FB33-9797-4E89-87D8-F9400EB04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6411" name="Rectangle 8">
              <a:extLst>
                <a:ext uri="{FF2B5EF4-FFF2-40B4-BE49-F238E27FC236}">
                  <a16:creationId xmlns:a16="http://schemas.microsoft.com/office/drawing/2014/main" id="{5EEE1004-4769-4993-89F5-3D1A7E20E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solidFill>
                    <a:srgbClr val="FF0000"/>
                  </a:solidFill>
                  <a:latin typeface="Comic Sans MS" panose="030F0702030302020204" pitchFamily="66" charset="0"/>
                </a:rPr>
                <a:t>frame</a:t>
              </a:r>
              <a:endParaRPr lang="en-US" altLang="it-IT" sz="1800" u="none">
                <a:latin typeface="Comic Sans MS" panose="030F0702030302020204" pitchFamily="66" charset="0"/>
              </a:endParaRPr>
            </a:p>
          </p:txBody>
        </p:sp>
      </p:grpSp>
      <p:sp>
        <p:nvSpPr>
          <p:cNvPr id="16393" name="Line 13">
            <a:extLst>
              <a:ext uri="{FF2B5EF4-FFF2-40B4-BE49-F238E27FC236}">
                <a16:creationId xmlns:a16="http://schemas.microsoft.com/office/drawing/2014/main" id="{04512842-E401-42CB-93C6-FF46024B6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1238" y="2454275"/>
            <a:ext cx="252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4" name="Rectangle 18">
            <a:extLst>
              <a:ext uri="{FF2B5EF4-FFF2-40B4-BE49-F238E27FC236}">
                <a16:creationId xmlns:a16="http://schemas.microsoft.com/office/drawing/2014/main" id="{1AF67DBC-13C8-4278-847B-9244B6D9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7389" y="1392239"/>
            <a:ext cx="1125537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6395" name="Rectangle 19">
            <a:extLst>
              <a:ext uri="{FF2B5EF4-FFF2-40B4-BE49-F238E27FC236}">
                <a16:creationId xmlns:a16="http://schemas.microsoft.com/office/drawing/2014/main" id="{BE97A9AF-FA99-45AC-85BD-55AE65C7E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426" y="1771650"/>
            <a:ext cx="487363" cy="280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6396" name="Rectangle 21">
            <a:extLst>
              <a:ext uri="{FF2B5EF4-FFF2-40B4-BE49-F238E27FC236}">
                <a16:creationId xmlns:a16="http://schemas.microsoft.com/office/drawing/2014/main" id="{DF247769-120E-4C31-9325-7F249576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392239"/>
            <a:ext cx="1125538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6397" name="Rectangle 22">
            <a:extLst>
              <a:ext uri="{FF2B5EF4-FFF2-40B4-BE49-F238E27FC236}">
                <a16:creationId xmlns:a16="http://schemas.microsoft.com/office/drawing/2014/main" id="{21E43250-71C0-4C31-BDEB-34BA8449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1763714"/>
            <a:ext cx="487362" cy="257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6398" name="Text Box 23">
            <a:extLst>
              <a:ext uri="{FF2B5EF4-FFF2-40B4-BE49-F238E27FC236}">
                <a16:creationId xmlns:a16="http://schemas.microsoft.com/office/drawing/2014/main" id="{F852B986-6E73-4E93-9D58-093FD2653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664" y="1457326"/>
            <a:ext cx="903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destin.</a:t>
            </a:r>
          </a:p>
        </p:txBody>
      </p:sp>
      <p:sp>
        <p:nvSpPr>
          <p:cNvPr id="16399" name="Line 24">
            <a:extLst>
              <a:ext uri="{FF2B5EF4-FFF2-40B4-BE49-F238E27FC236}">
                <a16:creationId xmlns:a16="http://schemas.microsoft.com/office/drawing/2014/main" id="{5C0BBCC7-CA3F-4254-9574-60076183F4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7750" y="1611313"/>
            <a:ext cx="414338" cy="2206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400" name="Text Box 25">
            <a:extLst>
              <a:ext uri="{FF2B5EF4-FFF2-40B4-BE49-F238E27FC236}">
                <a16:creationId xmlns:a16="http://schemas.microsoft.com/office/drawing/2014/main" id="{6660FCC6-95E2-4079-8555-8460A4F65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9" y="1244601"/>
            <a:ext cx="1482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datagramma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16401" name="Freeform 27">
            <a:extLst>
              <a:ext uri="{FF2B5EF4-FFF2-40B4-BE49-F238E27FC236}">
                <a16:creationId xmlns:a16="http://schemas.microsoft.com/office/drawing/2014/main" id="{3FAE27E4-9D5B-443A-8B36-7FC041816D59}"/>
              </a:ext>
            </a:extLst>
          </p:cNvPr>
          <p:cNvSpPr>
            <a:spLocks/>
          </p:cNvSpPr>
          <p:nvPr/>
        </p:nvSpPr>
        <p:spPr bwMode="auto">
          <a:xfrm>
            <a:off x="3270251" y="1978026"/>
            <a:ext cx="695325" cy="460375"/>
          </a:xfrm>
          <a:custGeom>
            <a:avLst/>
            <a:gdLst>
              <a:gd name="T0" fmla="*/ 2147483646 w 438"/>
              <a:gd name="T1" fmla="*/ 0 h 290"/>
              <a:gd name="T2" fmla="*/ 2147483646 w 438"/>
              <a:gd name="T3" fmla="*/ 2147483646 h 290"/>
              <a:gd name="T4" fmla="*/ 2147483646 w 438"/>
              <a:gd name="T5" fmla="*/ 2147483646 h 290"/>
              <a:gd name="T6" fmla="*/ 2147483646 w 438"/>
              <a:gd name="T7" fmla="*/ 2147483646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290"/>
              <a:gd name="T14" fmla="*/ 438 w 438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290">
                <a:moveTo>
                  <a:pt x="15" y="0"/>
                </a:moveTo>
                <a:cubicBezTo>
                  <a:pt x="7" y="58"/>
                  <a:pt x="0" y="117"/>
                  <a:pt x="15" y="162"/>
                </a:cubicBezTo>
                <a:cubicBezTo>
                  <a:pt x="30" y="207"/>
                  <a:pt x="38" y="248"/>
                  <a:pt x="108" y="269"/>
                </a:cubicBezTo>
                <a:cubicBezTo>
                  <a:pt x="178" y="290"/>
                  <a:pt x="383" y="282"/>
                  <a:pt x="438" y="28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6402" name="Group 29">
            <a:extLst>
              <a:ext uri="{FF2B5EF4-FFF2-40B4-BE49-F238E27FC236}">
                <a16:creationId xmlns:a16="http://schemas.microsoft.com/office/drawing/2014/main" id="{E2BDE98B-1791-4D29-9F39-43FE1EF9D95A}"/>
              </a:ext>
            </a:extLst>
          </p:cNvPr>
          <p:cNvGrpSpPr>
            <a:grpSpLocks/>
          </p:cNvGrpSpPr>
          <p:nvPr/>
        </p:nvGrpSpPr>
        <p:grpSpPr bwMode="auto">
          <a:xfrm>
            <a:off x="7343775" y="2179639"/>
            <a:ext cx="965200" cy="427037"/>
            <a:chOff x="1477" y="1377"/>
            <a:chExt cx="608" cy="269"/>
          </a:xfrm>
        </p:grpSpPr>
        <p:sp>
          <p:nvSpPr>
            <p:cNvPr id="16408" name="Rectangle 30">
              <a:extLst>
                <a:ext uri="{FF2B5EF4-FFF2-40B4-BE49-F238E27FC236}">
                  <a16:creationId xmlns:a16="http://schemas.microsoft.com/office/drawing/2014/main" id="{E0B13B51-DAC9-487C-AE04-E5BDC1BD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6409" name="Rectangle 31">
              <a:extLst>
                <a:ext uri="{FF2B5EF4-FFF2-40B4-BE49-F238E27FC236}">
                  <a16:creationId xmlns:a16="http://schemas.microsoft.com/office/drawing/2014/main" id="{05B14D81-1DF4-4379-A21E-8EB37EA08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solidFill>
                    <a:srgbClr val="FF0000"/>
                  </a:solidFill>
                  <a:latin typeface="Comic Sans MS" panose="030F0702030302020204" pitchFamily="66" charset="0"/>
                </a:rPr>
                <a:t>frame</a:t>
              </a:r>
              <a:endParaRPr lang="en-US" altLang="it-IT" sz="1800" u="none">
                <a:latin typeface="Comic Sans MS" panose="030F0702030302020204" pitchFamily="66" charset="0"/>
              </a:endParaRPr>
            </a:p>
          </p:txBody>
        </p:sp>
      </p:grpSp>
      <p:sp>
        <p:nvSpPr>
          <p:cNvPr id="16403" name="Text Box 32">
            <a:extLst>
              <a:ext uri="{FF2B5EF4-FFF2-40B4-BE49-F238E27FC236}">
                <a16:creationId xmlns:a16="http://schemas.microsoft.com/office/drawing/2014/main" id="{24BAF86A-B9E3-4F67-B599-B538B9087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617788"/>
            <a:ext cx="1725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scheda di rete</a:t>
            </a:r>
          </a:p>
        </p:txBody>
      </p:sp>
      <p:sp>
        <p:nvSpPr>
          <p:cNvPr id="16404" name="Text Box 36">
            <a:extLst>
              <a:ext uri="{FF2B5EF4-FFF2-40B4-BE49-F238E27FC236}">
                <a16:creationId xmlns:a16="http://schemas.microsoft.com/office/drawing/2014/main" id="{412BF2ED-68EA-4D70-8410-4F106BA12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2624138"/>
            <a:ext cx="1725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scheda di rete</a:t>
            </a:r>
          </a:p>
        </p:txBody>
      </p:sp>
      <p:sp>
        <p:nvSpPr>
          <p:cNvPr id="16405" name="AutoShape 37">
            <a:extLst>
              <a:ext uri="{FF2B5EF4-FFF2-40B4-BE49-F238E27FC236}">
                <a16:creationId xmlns:a16="http://schemas.microsoft.com/office/drawing/2014/main" id="{8CC88E35-A88E-4F28-943A-82F18F3320C6}"/>
              </a:ext>
            </a:extLst>
          </p:cNvPr>
          <p:cNvSpPr>
            <a:spLocks/>
          </p:cNvSpPr>
          <p:nvPr/>
        </p:nvSpPr>
        <p:spPr bwMode="auto">
          <a:xfrm rot="5399521">
            <a:off x="6057901" y="555626"/>
            <a:ext cx="220662" cy="2865437"/>
          </a:xfrm>
          <a:prstGeom prst="leftBrace">
            <a:avLst>
              <a:gd name="adj1" fmla="val 10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6406" name="Text Box 38">
            <a:extLst>
              <a:ext uri="{FF2B5EF4-FFF2-40B4-BE49-F238E27FC236}">
                <a16:creationId xmlns:a16="http://schemas.microsoft.com/office/drawing/2014/main" id="{6E5BF288-397B-4E6F-8C92-2AAC8CBB4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511301"/>
            <a:ext cx="212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Protocollo livello 2</a:t>
            </a:r>
          </a:p>
        </p:txBody>
      </p:sp>
      <p:sp>
        <p:nvSpPr>
          <p:cNvPr id="16407" name="Freeform 40">
            <a:extLst>
              <a:ext uri="{FF2B5EF4-FFF2-40B4-BE49-F238E27FC236}">
                <a16:creationId xmlns:a16="http://schemas.microsoft.com/office/drawing/2014/main" id="{72D0E818-C75F-4650-9E21-50D4BB81B43E}"/>
              </a:ext>
            </a:extLst>
          </p:cNvPr>
          <p:cNvSpPr>
            <a:spLocks/>
          </p:cNvSpPr>
          <p:nvPr/>
        </p:nvSpPr>
        <p:spPr bwMode="auto">
          <a:xfrm>
            <a:off x="8228013" y="2063750"/>
            <a:ext cx="647700" cy="342900"/>
          </a:xfrm>
          <a:custGeom>
            <a:avLst/>
            <a:gdLst>
              <a:gd name="T0" fmla="*/ 0 w 408"/>
              <a:gd name="T1" fmla="*/ 2147483646 h 216"/>
              <a:gd name="T2" fmla="*/ 2147483646 w 408"/>
              <a:gd name="T3" fmla="*/ 2147483646 h 216"/>
              <a:gd name="T4" fmla="*/ 2147483646 w 408"/>
              <a:gd name="T5" fmla="*/ 2147483646 h 216"/>
              <a:gd name="T6" fmla="*/ 2147483646 w 408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216"/>
              <a:gd name="T14" fmla="*/ 408 w 408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216">
                <a:moveTo>
                  <a:pt x="0" y="208"/>
                </a:moveTo>
                <a:cubicBezTo>
                  <a:pt x="62" y="212"/>
                  <a:pt x="124" y="216"/>
                  <a:pt x="184" y="208"/>
                </a:cubicBezTo>
                <a:cubicBezTo>
                  <a:pt x="244" y="200"/>
                  <a:pt x="324" y="196"/>
                  <a:pt x="361" y="161"/>
                </a:cubicBezTo>
                <a:cubicBezTo>
                  <a:pt x="398" y="126"/>
                  <a:pt x="400" y="27"/>
                  <a:pt x="408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rple feathers">
            <a:extLst>
              <a:ext uri="{FF2B5EF4-FFF2-40B4-BE49-F238E27FC236}">
                <a16:creationId xmlns:a16="http://schemas.microsoft.com/office/drawing/2014/main" id="{4E7AEDE7-C34E-10CC-9C15-533EF5AFE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2B3F7-E1AC-8F6F-8BF2-6B38B45A1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5543643"/>
            <a:ext cx="8856058" cy="479701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5469C-10DA-06D9-A622-45DCD310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200">
                <a:solidFill>
                  <a:srgbClr val="FFFFFF"/>
                </a:solidFill>
              </a:rPr>
              <a:t>ARP – ADDRESS RESOLUTION PROTOCOL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559D-8203-8179-5898-126D953B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508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u="none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5: DataLink Layer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D912E-0997-D13D-D430-B0707AB5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648" y="635508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it-IT" u="none">
                <a:solidFill>
                  <a:srgbClr val="FFFFFF"/>
                </a:solidFill>
                <a:latin typeface="Calibri" panose="020F0502020204030204"/>
              </a:rPr>
              <a:t>5-</a:t>
            </a:r>
            <a:fld id="{7360A48A-D9FC-4427-8F75-E6A59BDEE81F}" type="slidenum">
              <a:rPr lang="en-US" altLang="it-IT" u="none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2</a:t>
            </a:fld>
            <a:endParaRPr lang="en-US" altLang="it-IT" u="none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129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28A508B-D8E6-4926-AF65-C77FD738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71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200"/>
              <a:t>Tipi di link</a:t>
            </a:r>
            <a:endParaRPr lang="en-US" altLang="it-IT"/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18B1969F-17CD-4BE9-932A-B5FC76CE0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054101"/>
            <a:ext cx="7772400" cy="3292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ZapfDingbats" pitchFamily="82" charset="2"/>
              <a:buNone/>
            </a:pPr>
            <a:r>
              <a:rPr lang="en-US" altLang="it-IT"/>
              <a:t>Due tipi: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Punto-punto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PPP, PPPoA, PPPoE (dal modem (analogico/ADSL) al router Alice a monte)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>
                <a:solidFill>
                  <a:srgbClr val="FF0000"/>
                </a:solidFill>
              </a:rPr>
              <a:t>broadcast</a:t>
            </a:r>
            <a:r>
              <a:rPr lang="en-US" altLang="it-IT" sz="2400"/>
              <a:t> (canale condiviso: es. l’ARIA)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Ethernet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802.11 wireless LAN</a:t>
            </a:r>
          </a:p>
          <a:p>
            <a:pPr eaLnBrk="1" hangingPunct="1">
              <a:lnSpc>
                <a:spcPct val="90000"/>
              </a:lnSpc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Nei link broadcast </a:t>
            </a:r>
            <a:r>
              <a:rPr lang="en-US" altLang="it-IT" sz="2400" i="1"/>
              <a:t>tutti </a:t>
            </a:r>
            <a:r>
              <a:rPr lang="en-US" altLang="it-IT" sz="2400"/>
              <a:t>vedono </a:t>
            </a:r>
            <a:r>
              <a:rPr lang="en-US" altLang="it-IT" sz="2400" i="1"/>
              <a:t>tutti</a:t>
            </a:r>
          </a:p>
          <a:p>
            <a:pPr eaLnBrk="1" hangingPunct="1">
              <a:lnSpc>
                <a:spcPct val="90000"/>
              </a:lnSpc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endParaRPr lang="en-US" altLang="it-IT" sz="2400"/>
          </a:p>
          <a:p>
            <a:pPr eaLnBrk="1" hangingPunct="1">
              <a:lnSpc>
                <a:spcPct val="90000"/>
              </a:lnSpc>
            </a:pPr>
            <a:endParaRPr lang="en-US" altLang="it-IT" sz="2400"/>
          </a:p>
        </p:txBody>
      </p:sp>
      <p:sp>
        <p:nvSpPr>
          <p:cNvPr id="18436" name="Segnaposto piè di pagina 4">
            <a:extLst>
              <a:ext uri="{FF2B5EF4-FFF2-40B4-BE49-F238E27FC236}">
                <a16:creationId xmlns:a16="http://schemas.microsoft.com/office/drawing/2014/main" id="{D721FC78-0977-48B5-AEB5-4561EFD1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8437" name="Segnaposto numero diapositiva 5">
            <a:extLst>
              <a:ext uri="{FF2B5EF4-FFF2-40B4-BE49-F238E27FC236}">
                <a16:creationId xmlns:a16="http://schemas.microsoft.com/office/drawing/2014/main" id="{ADA7534F-82FB-4768-A046-2A352B5D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F5EA9F21-F3C6-44F4-8606-B0150BDE20DB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167940" name="Picture 4" descr="5">
            <a:extLst>
              <a:ext uri="{FF2B5EF4-FFF2-40B4-BE49-F238E27FC236}">
                <a16:creationId xmlns:a16="http://schemas.microsoft.com/office/drawing/2014/main" id="{7EADB0A4-0F3D-45E8-9440-A9EF56FE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6" y="4541839"/>
            <a:ext cx="58007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49DC56A-953D-4AE4-948B-C6FFBB27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Accesso su link broadcast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0B49E18-4E68-4111-B78C-D7A951BC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064" y="1395413"/>
            <a:ext cx="8396287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/>
              <a:t>Il canale è unico (bus Ethernet, etere)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/>
              <a:t>Se due nodi trasmettono in contemporanea, c’è interferenza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>
                <a:solidFill>
                  <a:srgbClr val="FF0000"/>
                </a:solidFill>
              </a:rPr>
              <a:t>collisione</a:t>
            </a:r>
            <a:r>
              <a:rPr lang="en-US" altLang="it-IT"/>
              <a:t> se un nodo riceve due o più segnali in contemporanea</a:t>
            </a:r>
          </a:p>
          <a:p>
            <a:pPr eaLnBrk="1" hangingPunct="1">
              <a:lnSpc>
                <a:spcPct val="90000"/>
              </a:lnSpc>
              <a:buFont typeface="ZapfDingbats" pitchFamily="82" charset="2"/>
              <a:buNone/>
            </a:pPr>
            <a:r>
              <a:rPr lang="en-US" altLang="it-IT" i="1" u="sng">
                <a:solidFill>
                  <a:srgbClr val="FF0000"/>
                </a:solidFill>
              </a:rPr>
              <a:t>Ci vuole un protocollo per condividere il canale</a:t>
            </a:r>
            <a:endParaRPr lang="en-US" altLang="it-IT"/>
          </a:p>
          <a:p>
            <a:pPr eaLnBrk="1" hangingPunct="1">
              <a:lnSpc>
                <a:spcPct val="90000"/>
              </a:lnSpc>
            </a:pPr>
            <a:r>
              <a:rPr lang="en-US" altLang="it-IT"/>
              <a:t>I nodi devono mettersi d’accordo su chi può parlare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/>
              <a:t>Ma queste comunicazioni di servizio devono usare il canale stesso! </a:t>
            </a:r>
          </a:p>
          <a:p>
            <a:pPr eaLnBrk="1" hangingPunct="1">
              <a:lnSpc>
                <a:spcPct val="90000"/>
              </a:lnSpc>
            </a:pPr>
            <a:endParaRPr lang="en-US" altLang="it-IT"/>
          </a:p>
          <a:p>
            <a:pPr eaLnBrk="1" hangingPunct="1">
              <a:lnSpc>
                <a:spcPct val="90000"/>
              </a:lnSpc>
            </a:pPr>
            <a:endParaRPr lang="en-US" altLang="it-IT"/>
          </a:p>
        </p:txBody>
      </p:sp>
      <p:sp>
        <p:nvSpPr>
          <p:cNvPr id="20484" name="Segnaposto piè di pagina 4">
            <a:extLst>
              <a:ext uri="{FF2B5EF4-FFF2-40B4-BE49-F238E27FC236}">
                <a16:creationId xmlns:a16="http://schemas.microsoft.com/office/drawing/2014/main" id="{07E96F3C-69C6-46B9-8C73-BF989562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20485" name="Segnaposto numero diapositiva 5">
            <a:extLst>
              <a:ext uri="{FF2B5EF4-FFF2-40B4-BE49-F238E27FC236}">
                <a16:creationId xmlns:a16="http://schemas.microsoft.com/office/drawing/2014/main" id="{EB959AE9-C143-489E-9181-9EAD57F1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411B3FD0-45A4-4DB6-B8BE-EA3A6B7EFAA6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11917B5-6B05-4167-9373-CA5C67D7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1" y="228600"/>
            <a:ext cx="8101013" cy="1143000"/>
          </a:xfrm>
        </p:spPr>
        <p:txBody>
          <a:bodyPr/>
          <a:lstStyle/>
          <a:p>
            <a:pPr eaLnBrk="1" hangingPunct="1"/>
            <a:r>
              <a:rPr lang="en-US" altLang="it-IT" sz="3200"/>
              <a:t>Tre tipi di protocolli di condivisione</a:t>
            </a:r>
            <a:endParaRPr lang="en-US" altLang="it-IT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8DB5E7D1-4FDF-43FC-A404-B829E690B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271588"/>
            <a:ext cx="7772400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endParaRPr lang="en-US" altLang="it-IT" sz="2400"/>
          </a:p>
          <a:p>
            <a:pPr eaLnBrk="1" hangingPunct="1"/>
            <a:r>
              <a:rPr lang="en-US" altLang="it-IT" sz="2400">
                <a:solidFill>
                  <a:srgbClr val="FF0000"/>
                </a:solidFill>
              </a:rPr>
              <a:t>Suddivisione del canale (es. cellulari GSM)</a:t>
            </a:r>
            <a:endParaRPr lang="en-US" altLang="it-IT"/>
          </a:p>
          <a:p>
            <a:pPr lvl="1" eaLnBrk="1" hangingPunct="1"/>
            <a:r>
              <a:rPr lang="en-US" altLang="it-IT" sz="2000"/>
              <a:t>a slot di tempo, di frequenza ecc. ecc.</a:t>
            </a:r>
          </a:p>
          <a:p>
            <a:pPr lvl="1" eaLnBrk="1" hangingPunct="1"/>
            <a:r>
              <a:rPr lang="en-US" altLang="it-IT" sz="2000"/>
              <a:t>il problema è risolto a livello 1, come vedremo</a:t>
            </a:r>
            <a:endParaRPr lang="en-US" altLang="it-IT"/>
          </a:p>
          <a:p>
            <a:pPr eaLnBrk="1" hangingPunct="1"/>
            <a:r>
              <a:rPr lang="en-US" altLang="it-IT" sz="2400">
                <a:solidFill>
                  <a:srgbClr val="FF0000"/>
                </a:solidFill>
              </a:rPr>
              <a:t>Ad accesso casuale (Ethernet)</a:t>
            </a:r>
            <a:endParaRPr lang="en-US" altLang="it-IT"/>
          </a:p>
          <a:p>
            <a:pPr lvl="1" eaLnBrk="1" hangingPunct="1"/>
            <a:r>
              <a:rPr lang="en-US" altLang="it-IT" sz="2000"/>
              <a:t>Consentite le collisioni</a:t>
            </a:r>
          </a:p>
          <a:p>
            <a:pPr lvl="1" eaLnBrk="1" hangingPunct="1"/>
            <a:r>
              <a:rPr lang="en-US" altLang="it-IT" sz="2000"/>
              <a:t>C’è un meccanismo per “sopportare” le collisioni</a:t>
            </a:r>
            <a:endParaRPr lang="en-US" altLang="it-IT"/>
          </a:p>
          <a:p>
            <a:pPr eaLnBrk="1" hangingPunct="1"/>
            <a:r>
              <a:rPr lang="en-US" altLang="it-IT" sz="2400">
                <a:solidFill>
                  <a:srgbClr val="FF0000"/>
                </a:solidFill>
              </a:rPr>
              <a:t>A turni (token ring)</a:t>
            </a:r>
            <a:endParaRPr lang="en-US" altLang="it-IT"/>
          </a:p>
          <a:p>
            <a:pPr lvl="1" eaLnBrk="1" hangingPunct="1"/>
            <a:r>
              <a:rPr lang="en-US" altLang="it-IT" sz="2000"/>
              <a:t>Ognuno trasmette a turno, quando possiede il “boccino” (token) </a:t>
            </a:r>
            <a:endParaRPr lang="en-US" altLang="it-IT"/>
          </a:p>
        </p:txBody>
      </p:sp>
      <p:sp>
        <p:nvSpPr>
          <p:cNvPr id="22532" name="Segnaposto piè di pagina 4">
            <a:extLst>
              <a:ext uri="{FF2B5EF4-FFF2-40B4-BE49-F238E27FC236}">
                <a16:creationId xmlns:a16="http://schemas.microsoft.com/office/drawing/2014/main" id="{9BD63E23-C7A8-4FFF-8B46-AFBA90EBE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22533" name="Segnaposto numero diapositiva 5">
            <a:extLst>
              <a:ext uri="{FF2B5EF4-FFF2-40B4-BE49-F238E27FC236}">
                <a16:creationId xmlns:a16="http://schemas.microsoft.com/office/drawing/2014/main" id="{6448533C-CB65-4EB5-AF04-973D16C1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B2DBA063-81EE-4535-B72C-29786CB15217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724AAC8-CACA-47B7-9D7C-5D7C94BD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Protocolli ad accesso casuale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046404A-4B30-4C0D-BF13-E939BAD1A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 sz="2400"/>
              <a:t>Se un nodo deve trasmettere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Lo fa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Non ci si mette d’accordo prima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Più nodi che trasmettono </a:t>
            </a:r>
            <a:r>
              <a:rPr lang="en-US" altLang="it-IT" sz="2400">
                <a:latin typeface="MS Mincho" panose="02020609040205080304" pitchFamily="49" charset="-128"/>
                <a:ea typeface="MS Mincho" panose="02020609040205080304" pitchFamily="49" charset="-128"/>
              </a:rPr>
              <a:t>➜</a:t>
            </a:r>
            <a:r>
              <a:rPr lang="en-US" altLang="it-IT" sz="2400"/>
              <a:t> “collisione”,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>
                <a:solidFill>
                  <a:srgbClr val="FF0000"/>
                </a:solidFill>
              </a:rPr>
              <a:t>Un protocollo MAC (Medium Access Control) specifica</a:t>
            </a:r>
            <a:r>
              <a:rPr lang="en-US" altLang="it-IT" sz="2400"/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come rilevare le collisioni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come convivere con le collisioni (es., con ritrasmissioni ritardate)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Esempio di Protocolli MAC ad accesso casuale: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slotted ALOHA, ALOHA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CSMA/CD (Ethernet)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CSMA/CA (Wi-Fi 802.11)</a:t>
            </a:r>
          </a:p>
        </p:txBody>
      </p:sp>
      <p:sp>
        <p:nvSpPr>
          <p:cNvPr id="24580" name="Segnaposto piè di pagina 4">
            <a:extLst>
              <a:ext uri="{FF2B5EF4-FFF2-40B4-BE49-F238E27FC236}">
                <a16:creationId xmlns:a16="http://schemas.microsoft.com/office/drawing/2014/main" id="{CA82CF2F-592A-4F69-ACD9-6A1B8665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24581" name="Segnaposto numero diapositiva 5">
            <a:extLst>
              <a:ext uri="{FF2B5EF4-FFF2-40B4-BE49-F238E27FC236}">
                <a16:creationId xmlns:a16="http://schemas.microsoft.com/office/drawing/2014/main" id="{FEFBAC32-668F-493A-B1BE-144C234F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6E2C8ED-A52A-4463-A93C-EF89A6DD36E8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AE9E6-4194-4EA4-F5E2-980D64AB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CSMA - CD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9C8B5-CBC1-3BA3-DBEF-F20F7A7B2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275" y="5098254"/>
            <a:ext cx="9679449" cy="7502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IEEE 802.3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B6168-CEA1-3DCC-3E03-D9308AE4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5757" y="623907"/>
            <a:ext cx="363392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5: DataLink Layer</a:t>
            </a: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C149B-7F7D-28AE-752D-86AEB7BF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6041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altLang="it-IT">
                <a:solidFill>
                  <a:srgbClr val="FFFFFF"/>
                </a:solidFill>
                <a:latin typeface="+mn-lt"/>
              </a:rPr>
              <a:t>5-</a:t>
            </a:r>
            <a:fld id="{7360A48A-D9FC-4427-8F75-E6A59BDEE81F}" type="slidenum">
              <a:rPr lang="en-US" altLang="it-IT">
                <a:solidFill>
                  <a:srgbClr val="FFFFFF"/>
                </a:solidFill>
                <a:latin typeface="+mn-lt"/>
              </a:rPr>
              <a:pPr eaLnBrk="1" hangingPunct="1">
                <a:spcAft>
                  <a:spcPts val="600"/>
                </a:spcAft>
                <a:defRPr/>
              </a:pPr>
              <a:t>24</a:t>
            </a:fld>
            <a:endParaRPr lang="en-US" altLang="it-IT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7045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2DCDFEC-01A7-4D70-9AC0-C339EDB5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28600"/>
            <a:ext cx="8464550" cy="1143000"/>
          </a:xfrm>
        </p:spPr>
        <p:txBody>
          <a:bodyPr/>
          <a:lstStyle/>
          <a:p>
            <a:pPr eaLnBrk="1" hangingPunct="1"/>
            <a:r>
              <a:rPr lang="en-US" altLang="it-IT" sz="3600"/>
              <a:t>CSMA (Carrier Sense Multiple Access)</a:t>
            </a:r>
            <a:endParaRPr lang="en-US" altLang="it-IT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B70AFD3-EBC6-49AB-97B7-5EDAAD3C0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1" y="1789114"/>
            <a:ext cx="8296275" cy="3246437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 b="1" u="sng">
                <a:solidFill>
                  <a:srgbClr val="FF0000"/>
                </a:solidFill>
              </a:rPr>
              <a:t>CSMA</a:t>
            </a:r>
            <a:r>
              <a:rPr lang="en-US" altLang="it-IT" sz="2400" u="sng">
                <a:solidFill>
                  <a:srgbClr val="FF0000"/>
                </a:solidFill>
              </a:rPr>
              <a:t>:</a:t>
            </a:r>
            <a:r>
              <a:rPr lang="en-US" altLang="it-IT" sz="2400"/>
              <a:t> Si sta in ascolto prima di trasmettere: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Se si vede che il canale è silenzioso: si trasmette tutto il frame</a:t>
            </a:r>
          </a:p>
          <a:p>
            <a:pPr eaLnBrk="1" hangingPunct="1"/>
            <a:r>
              <a:rPr lang="en-US" altLang="it-IT" sz="2400"/>
              <a:t>Se il canale è occupato, si ritarda la trasmissione </a:t>
            </a:r>
            <a:br>
              <a:rPr lang="en-US" altLang="it-IT" sz="2400"/>
            </a:br>
            <a:br>
              <a:rPr lang="en-US" altLang="it-IT" sz="2400"/>
            </a:br>
            <a:endParaRPr lang="en-US" altLang="it-IT" sz="2400"/>
          </a:p>
          <a:p>
            <a:pPr eaLnBrk="1" hangingPunct="1"/>
            <a:r>
              <a:rPr lang="en-US" altLang="it-IT" sz="2400"/>
              <a:t>Analogia con esseri umani: non interrompere chi sta parlando!</a:t>
            </a:r>
          </a:p>
        </p:txBody>
      </p:sp>
      <p:sp>
        <p:nvSpPr>
          <p:cNvPr id="26628" name="Segnaposto piè di pagina 4">
            <a:extLst>
              <a:ext uri="{FF2B5EF4-FFF2-40B4-BE49-F238E27FC236}">
                <a16:creationId xmlns:a16="http://schemas.microsoft.com/office/drawing/2014/main" id="{9AC83521-4506-4B36-AFA4-B8E8CF05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26629" name="Segnaposto numero diapositiva 5">
            <a:extLst>
              <a:ext uri="{FF2B5EF4-FFF2-40B4-BE49-F238E27FC236}">
                <a16:creationId xmlns:a16="http://schemas.microsoft.com/office/drawing/2014/main" id="{E1FFDBF9-2B7E-4F49-903A-20C2D4AE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899F6ACD-1836-4AFC-9D3A-BC06E1566383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8371B60-FE80-440E-B38F-328D65CF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>
                <a:latin typeface="+mn-lt"/>
              </a:rPr>
              <a:t>Collisioni</a:t>
            </a:r>
          </a:p>
        </p:txBody>
      </p:sp>
      <p:sp>
        <p:nvSpPr>
          <p:cNvPr id="28675" name="Segnaposto piè di pagina 3">
            <a:extLst>
              <a:ext uri="{FF2B5EF4-FFF2-40B4-BE49-F238E27FC236}">
                <a16:creationId xmlns:a16="http://schemas.microsoft.com/office/drawing/2014/main" id="{56AD9C16-D9D0-43AD-9BCE-296B1579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+mn-lt"/>
              </a:rPr>
              <a:t>5: DataLink Layer</a:t>
            </a:r>
          </a:p>
        </p:txBody>
      </p:sp>
      <p:sp>
        <p:nvSpPr>
          <p:cNvPr id="28676" name="Segnaposto numero diapositiva 4">
            <a:extLst>
              <a:ext uri="{FF2B5EF4-FFF2-40B4-BE49-F238E27FC236}">
                <a16:creationId xmlns:a16="http://schemas.microsoft.com/office/drawing/2014/main" id="{B629C455-9A99-4FEB-9B72-65CA76E8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+mn-lt"/>
              </a:rPr>
              <a:t>5-</a:t>
            </a:r>
            <a:fld id="{179BE13D-CC65-4DE2-8033-8E16DFFA977D}" type="slidenum">
              <a:rPr lang="en-US" altLang="it-IT" sz="1200"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it-IT" sz="1200">
              <a:latin typeface="+mn-lt"/>
            </a:endParaRPr>
          </a:p>
        </p:txBody>
      </p:sp>
      <p:pic>
        <p:nvPicPr>
          <p:cNvPr id="28677" name="Picture 3" descr="5">
            <a:extLst>
              <a:ext uri="{FF2B5EF4-FFF2-40B4-BE49-F238E27FC236}">
                <a16:creationId xmlns:a16="http://schemas.microsoft.com/office/drawing/2014/main" id="{49FF6F47-706E-417A-8DEE-77B36A91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1322389"/>
            <a:ext cx="428783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4">
            <a:extLst>
              <a:ext uri="{FF2B5EF4-FFF2-40B4-BE49-F238E27FC236}">
                <a16:creationId xmlns:a16="http://schemas.microsoft.com/office/drawing/2014/main" id="{32CE1349-FD8D-4975-BAC4-4487F0C7B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6" y="1536701"/>
            <a:ext cx="37941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u="none">
                <a:solidFill>
                  <a:schemeClr val="accent2"/>
                </a:solidFill>
                <a:latin typeface="+mn-lt"/>
              </a:rPr>
              <a:t>Ci possono essere lo stesso collisioni:</a:t>
            </a:r>
            <a:endParaRPr lang="en-US" altLang="it-IT" sz="2400" u="none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+mn-lt"/>
              </a:rPr>
              <a:t>C’è il ritardo di propagazione!</a:t>
            </a:r>
            <a:endParaRPr lang="en-US" altLang="it-IT" sz="2400" u="none">
              <a:latin typeface="+mn-lt"/>
            </a:endParaRPr>
          </a:p>
        </p:txBody>
      </p:sp>
      <p:sp>
        <p:nvSpPr>
          <p:cNvPr id="28679" name="Rectangle 5">
            <a:extLst>
              <a:ext uri="{FF2B5EF4-FFF2-40B4-BE49-F238E27FC236}">
                <a16:creationId xmlns:a16="http://schemas.microsoft.com/office/drawing/2014/main" id="{D26BFB5A-FAE6-4158-80F7-E3151206E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5" y="3059113"/>
            <a:ext cx="3498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u="none">
                <a:solidFill>
                  <a:schemeClr val="accent2"/>
                </a:solidFill>
                <a:latin typeface="+mn-lt"/>
              </a:rPr>
              <a:t>Collisione:</a:t>
            </a:r>
            <a:endParaRPr lang="en-US" altLang="it-IT" sz="2400" u="none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+mn-lt"/>
              </a:rPr>
              <a:t>Spreco inutile di tempo</a:t>
            </a:r>
          </a:p>
        </p:txBody>
      </p:sp>
      <p:sp>
        <p:nvSpPr>
          <p:cNvPr id="28680" name="Rectangle 6">
            <a:extLst>
              <a:ext uri="{FF2B5EF4-FFF2-40B4-BE49-F238E27FC236}">
                <a16:creationId xmlns:a16="http://schemas.microsoft.com/office/drawing/2014/main" id="{456831E9-24A7-4A5E-BDCB-92BC28D2B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2" y="985839"/>
            <a:ext cx="3546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u="none" dirty="0">
                <a:latin typeface="+mn-lt"/>
              </a:rPr>
              <a:t>Schema </a:t>
            </a:r>
            <a:r>
              <a:rPr lang="en-US" altLang="it-IT" sz="1600" u="none" dirty="0" err="1">
                <a:latin typeface="+mn-lt"/>
              </a:rPr>
              <a:t>spaziale</a:t>
            </a:r>
            <a:endParaRPr lang="en-US" altLang="it-IT" sz="2000" u="none" dirty="0">
              <a:latin typeface="+mn-lt"/>
            </a:endParaRPr>
          </a:p>
        </p:txBody>
      </p:sp>
      <p:sp>
        <p:nvSpPr>
          <p:cNvPr id="28681" name="Rectangle 7">
            <a:extLst>
              <a:ext uri="{FF2B5EF4-FFF2-40B4-BE49-F238E27FC236}">
                <a16:creationId xmlns:a16="http://schemas.microsoft.com/office/drawing/2014/main" id="{86470E5C-F534-4FE9-8E35-37D638E60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5" y="4125913"/>
            <a:ext cx="41354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u="none">
                <a:solidFill>
                  <a:schemeClr val="accent2"/>
                </a:solidFill>
                <a:latin typeface="+mn-lt"/>
              </a:rPr>
              <a:t>nota:</a:t>
            </a:r>
            <a:endParaRPr lang="en-US" altLang="it-IT" sz="2400" u="none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+mn-lt"/>
              </a:rPr>
              <a:t>La distanza e il tempo di propagazione hanno un ruolo sulla probabilità di collisione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+mn-lt"/>
              </a:rPr>
              <a:t>(distanza piccola = minore probabilità di collisione)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23665F0-3BB5-4101-B756-C7E27799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CSMA/CD (Collision Detection)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7A7B83C-9490-41FC-8083-7DF1B60F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289" y="1433513"/>
            <a:ext cx="8264525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>
                <a:solidFill>
                  <a:srgbClr val="FF0000"/>
                </a:solidFill>
              </a:rPr>
              <a:t>CSMA/CD:</a:t>
            </a:r>
            <a:r>
              <a:rPr lang="en-US" altLang="it-IT"/>
              <a:t> si fa sempre monitoraggio del canale</a:t>
            </a:r>
          </a:p>
          <a:p>
            <a:pPr lvl="1" eaLnBrk="1" hangingPunct="1"/>
            <a:r>
              <a:rPr lang="en-US" altLang="it-IT"/>
              <a:t>ma appena si rileva una collisione, si smette di trasmettere, liberando il canale</a:t>
            </a:r>
          </a:p>
          <a:p>
            <a:pPr eaLnBrk="1" hangingPunct="1"/>
            <a:r>
              <a:rPr lang="en-US" altLang="it-IT"/>
              <a:t>rilevamento di collisione:</a:t>
            </a:r>
            <a:r>
              <a:rPr lang="en-US" altLang="it-IT" sz="2400"/>
              <a:t> </a:t>
            </a:r>
          </a:p>
          <a:p>
            <a:pPr lvl="1" eaLnBrk="1" hangingPunct="1"/>
            <a:r>
              <a:rPr lang="en-US" altLang="it-IT"/>
              <a:t>Effettuato a livello 1, es. misurando i voltaggi sul canale </a:t>
            </a:r>
            <a:endParaRPr lang="en-US" altLang="it-IT" b="1"/>
          </a:p>
          <a:p>
            <a:pPr eaLnBrk="1" hangingPunct="1"/>
            <a:r>
              <a:rPr lang="en-US" altLang="it-IT"/>
              <a:t>Analogia umana: cortesia quando si inizia a parlare contemporaneamente </a:t>
            </a:r>
          </a:p>
        </p:txBody>
      </p:sp>
      <p:sp>
        <p:nvSpPr>
          <p:cNvPr id="30724" name="Segnaposto piè di pagina 4">
            <a:extLst>
              <a:ext uri="{FF2B5EF4-FFF2-40B4-BE49-F238E27FC236}">
                <a16:creationId xmlns:a16="http://schemas.microsoft.com/office/drawing/2014/main" id="{57F23A57-3C0E-440A-BB3C-CCE6DC4D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30725" name="Segnaposto numero diapositiva 5">
            <a:extLst>
              <a:ext uri="{FF2B5EF4-FFF2-40B4-BE49-F238E27FC236}">
                <a16:creationId xmlns:a16="http://schemas.microsoft.com/office/drawing/2014/main" id="{87B4512B-4F63-46CC-BDC3-48E96FF7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F020649F-37E9-4658-BB84-610CBAB10952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9F2D27D-98A9-4492-B167-EAD49DE9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Diagramma per CSMA/CD</a:t>
            </a:r>
          </a:p>
        </p:txBody>
      </p:sp>
      <p:sp>
        <p:nvSpPr>
          <p:cNvPr id="32771" name="Segnaposto piè di pagina 3">
            <a:extLst>
              <a:ext uri="{FF2B5EF4-FFF2-40B4-BE49-F238E27FC236}">
                <a16:creationId xmlns:a16="http://schemas.microsoft.com/office/drawing/2014/main" id="{F8778EA3-514C-4C9D-810D-75A253A9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32772" name="Segnaposto numero diapositiva 4">
            <a:extLst>
              <a:ext uri="{FF2B5EF4-FFF2-40B4-BE49-F238E27FC236}">
                <a16:creationId xmlns:a16="http://schemas.microsoft.com/office/drawing/2014/main" id="{4A941666-9E71-4599-A4FE-60007445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DCCAEBA-908B-4BCA-9A88-DAEAEB3D717F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32773" name="Picture 3" descr="5">
            <a:extLst>
              <a:ext uri="{FF2B5EF4-FFF2-40B4-BE49-F238E27FC236}">
                <a16:creationId xmlns:a16="http://schemas.microsoft.com/office/drawing/2014/main" id="{AC44BA8B-662B-427D-A6A7-D6EAD6E0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9" y="1531939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F8F1C5E-CC3F-4FC3-9AC1-4F1D56ED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it-IT"/>
              <a:t>Ethernet (IEEE 802.3)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0697D7E-946B-42F3-B7EE-B396E1464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189" y="1276350"/>
            <a:ext cx="7519987" cy="21336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000"/>
              <a:t>La tecnologia LAN dominante </a:t>
            </a:r>
          </a:p>
          <a:p>
            <a:pPr eaLnBrk="1" hangingPunct="1"/>
            <a:r>
              <a:rPr lang="en-US" altLang="it-IT" sz="2000"/>
              <a:t>Meno di 20€ per scheda.</a:t>
            </a:r>
          </a:p>
          <a:p>
            <a:pPr eaLnBrk="1" hangingPunct="1"/>
            <a:r>
              <a:rPr lang="en-US" altLang="it-IT" sz="2000"/>
              <a:t>E’ anche storicamente la prima tecnologia LAN</a:t>
            </a:r>
          </a:p>
          <a:p>
            <a:pPr eaLnBrk="1" hangingPunct="1"/>
            <a:r>
              <a:rPr lang="en-US" altLang="it-IT" sz="2000"/>
              <a:t>Più semplice ed economica di token ring e ATM</a:t>
            </a:r>
          </a:p>
          <a:p>
            <a:pPr eaLnBrk="1" hangingPunct="1"/>
            <a:r>
              <a:rPr lang="en-US" altLang="it-IT" sz="2000"/>
              <a:t>Negli anni si è evoluta fornendo standard di velocita adeguati (da 10Mbit agli attuali 10Gbit)</a:t>
            </a:r>
            <a:endParaRPr lang="en-US" altLang="it-IT" sz="2400"/>
          </a:p>
          <a:p>
            <a:pPr eaLnBrk="1" hangingPunct="1"/>
            <a:endParaRPr lang="en-US" altLang="it-IT" sz="2400"/>
          </a:p>
        </p:txBody>
      </p:sp>
      <p:sp>
        <p:nvSpPr>
          <p:cNvPr id="34820" name="Segnaposto piè di pagina 4">
            <a:extLst>
              <a:ext uri="{FF2B5EF4-FFF2-40B4-BE49-F238E27FC236}">
                <a16:creationId xmlns:a16="http://schemas.microsoft.com/office/drawing/2014/main" id="{029402FB-C1FE-4F9B-BC3B-18392DC8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34821" name="Segnaposto numero diapositiva 5">
            <a:extLst>
              <a:ext uri="{FF2B5EF4-FFF2-40B4-BE49-F238E27FC236}">
                <a16:creationId xmlns:a16="http://schemas.microsoft.com/office/drawing/2014/main" id="{920134D4-96EE-4462-B18E-91465C0E9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E126258-08E8-4B39-B1C3-99C1E2B10CE1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34822" name="Picture 4" descr="551 metcalfe-enet">
            <a:extLst>
              <a:ext uri="{FF2B5EF4-FFF2-40B4-BE49-F238E27FC236}">
                <a16:creationId xmlns:a16="http://schemas.microsoft.com/office/drawing/2014/main" id="{800F4F23-B078-456C-97A5-6AB7DEAE4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3670301"/>
            <a:ext cx="5192712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5">
            <a:extLst>
              <a:ext uri="{FF2B5EF4-FFF2-40B4-BE49-F238E27FC236}">
                <a16:creationId xmlns:a16="http://schemas.microsoft.com/office/drawing/2014/main" id="{4BCEF5DD-C6D7-4303-8185-C8D7862E0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239" y="4487864"/>
            <a:ext cx="26193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Metcalfe’s Ethernet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sketch (topologia a bus)</a:t>
            </a:r>
          </a:p>
        </p:txBody>
      </p:sp>
      <p:pic>
        <p:nvPicPr>
          <p:cNvPr id="34824" name="Picture 9" descr="No photo description available.">
            <a:extLst>
              <a:ext uri="{FF2B5EF4-FFF2-40B4-BE49-F238E27FC236}">
                <a16:creationId xmlns:a16="http://schemas.microsoft.com/office/drawing/2014/main" id="{6E7949F3-0466-488B-B55D-91DEE89A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1055689"/>
            <a:ext cx="235585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8E64890-DC08-4FA9-88BB-E91C580B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46075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it-IT"/>
              <a:t>Struttura di un frame ethernet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E22878F-01AB-493D-B285-62FB6323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463" y="1325563"/>
            <a:ext cx="7772400" cy="43434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I datagrammi sono incapsulati in frame </a:t>
            </a:r>
            <a:r>
              <a:rPr lang="en-US" altLang="it-IT" sz="2400">
                <a:solidFill>
                  <a:srgbClr val="FF0000"/>
                </a:solidFill>
              </a:rPr>
              <a:t>Ethernet</a:t>
            </a:r>
            <a:endParaRPr lang="en-US" altLang="it-IT" sz="2400"/>
          </a:p>
          <a:p>
            <a:pPr eaLnBrk="1" hangingPunct="1"/>
            <a:endParaRPr lang="en-US" altLang="it-IT" sz="2400" b="1"/>
          </a:p>
          <a:p>
            <a:pPr eaLnBrk="1" hangingPunct="1"/>
            <a:endParaRPr lang="en-US" altLang="it-IT" sz="2400" b="1"/>
          </a:p>
          <a:p>
            <a:pPr eaLnBrk="1" hangingPunct="1">
              <a:buFont typeface="ZapfDingbats" pitchFamily="82" charset="2"/>
              <a:buNone/>
            </a:pPr>
            <a:endParaRPr lang="en-US" altLang="it-IT" sz="2400">
              <a:solidFill>
                <a:srgbClr val="FF0000"/>
              </a:solidFill>
            </a:endParaRPr>
          </a:p>
          <a:p>
            <a:pPr eaLnBrk="1" hangingPunct="1">
              <a:buFont typeface="ZapfDingbats" pitchFamily="82" charset="2"/>
              <a:buNone/>
            </a:pPr>
            <a:endParaRPr lang="en-US" altLang="it-IT" sz="2400">
              <a:solidFill>
                <a:srgbClr val="FF0000"/>
              </a:solidFill>
            </a:endParaRP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>
                <a:solidFill>
                  <a:srgbClr val="FF0000"/>
                </a:solidFill>
              </a:rPr>
              <a:t>Preambolo:</a:t>
            </a:r>
            <a:r>
              <a:rPr lang="en-US" altLang="it-IT" sz="2400"/>
              <a:t> </a:t>
            </a:r>
          </a:p>
          <a:p>
            <a:pPr eaLnBrk="1" hangingPunct="1"/>
            <a:r>
              <a:rPr lang="en-US" altLang="it-IT" sz="2400"/>
              <a:t>7 bytes con pattern 10101010 seguiti da 1 byte con pattern 10101011</a:t>
            </a:r>
          </a:p>
          <a:p>
            <a:pPr eaLnBrk="1" hangingPunct="1"/>
            <a:r>
              <a:rPr lang="en-US" altLang="it-IT" sz="2400"/>
              <a:t> usato per sincronizzare il clock del ricevente e per occupare il canale</a:t>
            </a:r>
          </a:p>
        </p:txBody>
      </p:sp>
      <p:sp>
        <p:nvSpPr>
          <p:cNvPr id="43012" name="Segnaposto piè di pagina 4">
            <a:extLst>
              <a:ext uri="{FF2B5EF4-FFF2-40B4-BE49-F238E27FC236}">
                <a16:creationId xmlns:a16="http://schemas.microsoft.com/office/drawing/2014/main" id="{8B8BB2E7-08B5-47BC-918D-6D54A8E22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43013" name="Segnaposto numero diapositiva 5">
            <a:extLst>
              <a:ext uri="{FF2B5EF4-FFF2-40B4-BE49-F238E27FC236}">
                <a16:creationId xmlns:a16="http://schemas.microsoft.com/office/drawing/2014/main" id="{DF727F91-7BE5-4A4B-9288-DE4F52C1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2503587A-6C4D-4E59-AA1D-D69DAF5D14AA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43014" name="Picture 4" descr="552 Ethernet frame">
            <a:extLst>
              <a:ext uri="{FF2B5EF4-FFF2-40B4-BE49-F238E27FC236}">
                <a16:creationId xmlns:a16="http://schemas.microsoft.com/office/drawing/2014/main" id="{4D7646C0-B25F-46EB-A77F-629E82963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452689"/>
            <a:ext cx="54879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E25AD23-B729-4B1C-A11A-1E2BD7DD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L’algoritmo di Ethernet</a:t>
            </a:r>
          </a:p>
        </p:txBody>
      </p:sp>
      <p:sp>
        <p:nvSpPr>
          <p:cNvPr id="673795" name="Rectangle 3">
            <a:extLst>
              <a:ext uri="{FF2B5EF4-FFF2-40B4-BE49-F238E27FC236}">
                <a16:creationId xmlns:a16="http://schemas.microsoft.com/office/drawing/2014/main" id="{A6D2D958-1235-4006-B671-6ADFE413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225" y="1289050"/>
            <a:ext cx="4351338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1. Viene creato il frame da trasmettere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2. Se il canale è inattivo, il frame viene trasmesso. Se il canale è occupato, si aspetta che si liberi e poi si trasmette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3. Se si riesce a trasmettere il frame senza rilevare collisioni, la scheda di rete ASSUME che tutto sia andato OK.</a:t>
            </a:r>
          </a:p>
        </p:txBody>
      </p:sp>
      <p:sp>
        <p:nvSpPr>
          <p:cNvPr id="673796" name="Rectangle 4">
            <a:extLst>
              <a:ext uri="{FF2B5EF4-FFF2-40B4-BE49-F238E27FC236}">
                <a16:creationId xmlns:a16="http://schemas.microsoft.com/office/drawing/2014/main" id="{904FF6A7-558A-4BDB-98B9-E08811E83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1563" y="1289050"/>
            <a:ext cx="4335462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4. Se si rileva una collisione durante la trasmissione, questa si interrompe e si manda un segnale ‘sporco’ (jam)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5. In seguito al fallimento, si entra in modalità </a:t>
            </a:r>
            <a:r>
              <a:rPr lang="en-US" altLang="it-IT" sz="2400" b="1">
                <a:solidFill>
                  <a:srgbClr val="FF0000"/>
                </a:solidFill>
              </a:rPr>
              <a:t>exponential backoff</a:t>
            </a:r>
            <a:r>
              <a:rPr lang="en-US" altLang="it-IT" sz="2400"/>
              <a:t>: dopo l’m-esima collisione, la scheda sceglie un valore K casuale tra </a:t>
            </a:r>
            <a:br>
              <a:rPr lang="en-US" altLang="it-IT" sz="2400"/>
            </a:br>
            <a:r>
              <a:rPr lang="en-US" altLang="it-IT" sz="2400"/>
              <a:t>{0,1,2,…,2</a:t>
            </a:r>
            <a:r>
              <a:rPr lang="en-US" altLang="it-IT" sz="2400" b="1" baseline="30000"/>
              <a:t>m</a:t>
            </a:r>
            <a:r>
              <a:rPr lang="en-US" altLang="it-IT" sz="2400"/>
              <a:t>-1}. Quindi si aspetta per K</a:t>
            </a:r>
            <a:r>
              <a:rPr lang="it-IT" altLang="it-IT" sz="2400"/>
              <a:t>*</a:t>
            </a:r>
            <a:r>
              <a:rPr lang="en-US" altLang="it-IT" sz="2400"/>
              <a:t>512*bittime e si torna al passo 2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000"/>
              <a:t> </a:t>
            </a:r>
            <a:r>
              <a:rPr lang="en-US" altLang="it-IT" sz="2400"/>
              <a:t> </a:t>
            </a:r>
          </a:p>
        </p:txBody>
      </p:sp>
      <p:sp>
        <p:nvSpPr>
          <p:cNvPr id="36869" name="Segnaposto piè di pagina 5">
            <a:extLst>
              <a:ext uri="{FF2B5EF4-FFF2-40B4-BE49-F238E27FC236}">
                <a16:creationId xmlns:a16="http://schemas.microsoft.com/office/drawing/2014/main" id="{B7FB0387-AE6F-4A44-9FC5-6121EE2D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36870" name="Segnaposto numero diapositiva 6">
            <a:extLst>
              <a:ext uri="{FF2B5EF4-FFF2-40B4-BE49-F238E27FC236}">
                <a16:creationId xmlns:a16="http://schemas.microsoft.com/office/drawing/2014/main" id="{9FBFA696-C1E0-40C1-AAD9-8D99B867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13AE31A1-ED38-465D-A695-6A2E8DF8F54A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7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7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CA1113B-D0AD-4EEB-B509-2E1D376D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/>
              <a:t>Ethernet’s CSMA/CD (ancora)</a:t>
            </a:r>
            <a:endParaRPr lang="en-US" altLang="it-IT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7F39291-D218-4EDD-A61D-6A7123BB3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7400" y="1371600"/>
            <a:ext cx="3810000" cy="3011488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000">
                <a:solidFill>
                  <a:srgbClr val="FF0000"/>
                </a:solidFill>
              </a:rPr>
              <a:t>Segnale sporco (jam):</a:t>
            </a:r>
            <a:r>
              <a:rPr lang="en-US" altLang="it-IT" sz="2000"/>
              <a:t> per essere sicuri che tutti sappiano della collisione; 48 bit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000">
                <a:solidFill>
                  <a:srgbClr val="FF0000"/>
                </a:solidFill>
              </a:rPr>
              <a:t>Bit time:</a:t>
            </a:r>
            <a:r>
              <a:rPr lang="en-US" altLang="it-IT" sz="2000"/>
              <a:t> .1 microsec per 10 Mbps Ethernet ;</a:t>
            </a:r>
            <a:br>
              <a:rPr lang="en-US" altLang="it-IT" sz="2000"/>
            </a:br>
            <a:r>
              <a:rPr lang="en-US" altLang="it-IT" sz="2000"/>
              <a:t>per K=1023, il tempo di attesa è 50msec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000"/>
              <a:t> </a:t>
            </a:r>
          </a:p>
          <a:p>
            <a:pPr eaLnBrk="1" hangingPunct="1">
              <a:buFont typeface="ZapfDingbats" pitchFamily="82" charset="2"/>
              <a:buNone/>
            </a:pPr>
            <a:endParaRPr lang="en-US" altLang="it-IT" sz="2000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9287448C-7041-4C4A-AB4B-DE2879C8D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7400" y="1371600"/>
            <a:ext cx="3810000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000">
                <a:solidFill>
                  <a:srgbClr val="FF0000"/>
                </a:solidFill>
              </a:rPr>
              <a:t>Exponential Backoff:</a:t>
            </a:r>
            <a:r>
              <a:rPr lang="en-US" altLang="it-IT" sz="2000"/>
              <a:t> </a:t>
            </a:r>
          </a:p>
          <a:p>
            <a:pPr eaLnBrk="1" hangingPunct="1"/>
            <a:r>
              <a:rPr lang="en-US" altLang="it-IT" sz="2000" i="1">
                <a:solidFill>
                  <a:schemeClr val="accent2"/>
                </a:solidFill>
              </a:rPr>
              <a:t>Scopo</a:t>
            </a:r>
            <a:r>
              <a:rPr lang="en-US" altLang="it-IT" sz="2000"/>
              <a:t>: adattarsi al carico corrente</a:t>
            </a:r>
          </a:p>
          <a:p>
            <a:pPr lvl="1" eaLnBrk="1" hangingPunct="1"/>
            <a:r>
              <a:rPr lang="en-US" altLang="it-IT" sz="1800"/>
              <a:t>carico alto: l’attesa media è più lunga</a:t>
            </a:r>
          </a:p>
          <a:p>
            <a:pPr eaLnBrk="1" hangingPunct="1"/>
            <a:r>
              <a:rPr lang="en-US" altLang="it-IT" sz="2000"/>
              <a:t>Prima collisione: scegli K da {0,1}; il ritardo è K</a:t>
            </a:r>
            <a:r>
              <a:rPr lang="el-GR" altLang="it-IT" sz="2000"/>
              <a:t>·</a:t>
            </a:r>
            <a:r>
              <a:rPr lang="en-US" altLang="it-IT" sz="2000"/>
              <a:t> 512 bit</a:t>
            </a:r>
          </a:p>
          <a:p>
            <a:pPr eaLnBrk="1" hangingPunct="1"/>
            <a:r>
              <a:rPr lang="en-US" altLang="it-IT" sz="2000"/>
              <a:t>dopo la seconda collisione consecutiva, K è scelto tra {0,1,2,3}…</a:t>
            </a:r>
          </a:p>
          <a:p>
            <a:pPr eaLnBrk="1" hangingPunct="1"/>
            <a:r>
              <a:rPr lang="en-US" altLang="it-IT" sz="2000"/>
              <a:t>Dopo dieci collisioni, il range è {0,1,2,3,4,…,1023}</a:t>
            </a:r>
          </a:p>
        </p:txBody>
      </p:sp>
      <p:sp>
        <p:nvSpPr>
          <p:cNvPr id="38917" name="Segnaposto piè di pagina 5">
            <a:extLst>
              <a:ext uri="{FF2B5EF4-FFF2-40B4-BE49-F238E27FC236}">
                <a16:creationId xmlns:a16="http://schemas.microsoft.com/office/drawing/2014/main" id="{12AA4891-A7DD-4CE7-A982-12371F3D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38918" name="Segnaposto numero diapositiva 6">
            <a:extLst>
              <a:ext uri="{FF2B5EF4-FFF2-40B4-BE49-F238E27FC236}">
                <a16:creationId xmlns:a16="http://schemas.microsoft.com/office/drawing/2014/main" id="{5698D19E-2D50-4652-BF16-8D323054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287CC1A7-2ACB-43DB-927A-ADABBE06241C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38919" name="Text Box 5">
            <a:hlinkClick r:id="rId3"/>
            <a:extLst>
              <a:ext uri="{FF2B5EF4-FFF2-40B4-BE49-F238E27FC236}">
                <a16:creationId xmlns:a16="http://schemas.microsoft.com/office/drawing/2014/main" id="{214DB83C-F87B-4A58-B98A-8B0386908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1" y="4522789"/>
            <a:ext cx="2685863" cy="7078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 dirty="0" err="1">
                <a:latin typeface="+mn-lt"/>
              </a:rPr>
              <a:t>guardiamo</a:t>
            </a:r>
            <a:r>
              <a:rPr lang="en-US" altLang="it-IT" sz="2000" u="none" dirty="0">
                <a:latin typeface="+mn-lt"/>
              </a:rPr>
              <a:t> </a:t>
            </a:r>
            <a:r>
              <a:rPr lang="en-US" altLang="it-IT" sz="2000" u="none" dirty="0" err="1">
                <a:latin typeface="+mn-lt"/>
              </a:rPr>
              <a:t>l’applet</a:t>
            </a:r>
            <a:r>
              <a:rPr lang="en-US" altLang="it-IT" sz="2000" u="none" dirty="0">
                <a:latin typeface="+mn-lt"/>
              </a:rPr>
              <a:t> Java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 dirty="0" err="1">
                <a:latin typeface="+mn-lt"/>
              </a:rPr>
              <a:t>insieme</a:t>
            </a:r>
            <a:r>
              <a:rPr lang="en-US" altLang="it-IT" sz="2000" u="none" dirty="0">
                <a:latin typeface="+mn-lt"/>
              </a:rPr>
              <a:t>... </a:t>
            </a:r>
            <a:r>
              <a:rPr lang="en-US" altLang="it-IT" sz="2000" u="none" dirty="0">
                <a:latin typeface="+mn-lt"/>
                <a:hlinkClick r:id="rId4"/>
              </a:rPr>
              <a:t>LINK</a:t>
            </a:r>
            <a:endParaRPr lang="en-US" altLang="it-IT" sz="2000" u="none" dirty="0"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4F52D08-160C-4804-9E07-B7210673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1" y="228600"/>
            <a:ext cx="8247063" cy="1143000"/>
          </a:xfrm>
        </p:spPr>
        <p:txBody>
          <a:bodyPr/>
          <a:lstStyle/>
          <a:p>
            <a:pPr eaLnBrk="1" hangingPunct="1"/>
            <a:r>
              <a:rPr lang="en-US" altLang="it-IT"/>
              <a:t>Inaffidabile e senza connessione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B4B6D8B-6F08-4675-AAE1-F67F695C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it-IT" sz="2400" dirty="0">
                <a:solidFill>
                  <a:srgbClr val="FF0000"/>
                </a:solidFill>
              </a:rPr>
              <a:t>Connectionless:</a:t>
            </a:r>
            <a:r>
              <a:rPr lang="en-US" altLang="it-IT" sz="2400" dirty="0"/>
              <a:t> Non </a:t>
            </a:r>
            <a:r>
              <a:rPr lang="en-US" altLang="it-IT" sz="2400" dirty="0" err="1"/>
              <a:t>c’è</a:t>
            </a:r>
            <a:r>
              <a:rPr lang="en-US" altLang="it-IT" sz="2400" dirty="0"/>
              <a:t> handshake. </a:t>
            </a:r>
          </a:p>
          <a:p>
            <a:pPr eaLnBrk="1" hangingPunct="1"/>
            <a:r>
              <a:rPr lang="en-US" altLang="it-IT" sz="2400" dirty="0" err="1">
                <a:solidFill>
                  <a:srgbClr val="FF0000"/>
                </a:solidFill>
              </a:rPr>
              <a:t>Inaffidabile</a:t>
            </a:r>
            <a:r>
              <a:rPr lang="en-US" altLang="it-IT" sz="2400" dirty="0">
                <a:solidFill>
                  <a:srgbClr val="FF0000"/>
                </a:solidFill>
              </a:rPr>
              <a:t>:</a:t>
            </a:r>
            <a:r>
              <a:rPr lang="en-US" altLang="it-IT" sz="2400" dirty="0"/>
              <a:t> niente ACK o NACK </a:t>
            </a:r>
            <a:r>
              <a:rPr lang="en-US" altLang="it-IT" sz="2400" dirty="0" err="1"/>
              <a:t>esplicito</a:t>
            </a:r>
            <a:r>
              <a:rPr lang="en-US" altLang="it-IT" sz="2400" dirty="0"/>
              <a:t> al </a:t>
            </a:r>
            <a:r>
              <a:rPr lang="en-US" altLang="it-IT" sz="2400" dirty="0" err="1"/>
              <a:t>mittente</a:t>
            </a:r>
            <a:endParaRPr lang="en-US" altLang="it-IT" dirty="0"/>
          </a:p>
          <a:p>
            <a:pPr lvl="1" eaLnBrk="1" hangingPunct="1"/>
            <a:r>
              <a:rPr lang="en-US" altLang="it-IT" sz="2000" dirty="0"/>
              <a:t>ci </a:t>
            </a:r>
            <a:r>
              <a:rPr lang="en-US" altLang="it-IT" sz="2000" dirty="0" err="1"/>
              <a:t>può</a:t>
            </a:r>
            <a:r>
              <a:rPr lang="en-US" altLang="it-IT" sz="2000" dirty="0"/>
              <a:t> </a:t>
            </a:r>
            <a:r>
              <a:rPr lang="en-US" altLang="it-IT" sz="2000" dirty="0" err="1"/>
              <a:t>essere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perdita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pacchetti</a:t>
            </a:r>
            <a:endParaRPr lang="en-US" altLang="it-IT" sz="2000" dirty="0"/>
          </a:p>
          <a:p>
            <a:pPr lvl="1" eaLnBrk="1" hangingPunct="1"/>
            <a:r>
              <a:rPr lang="en-US" altLang="it-IT" sz="2000" dirty="0"/>
              <a:t>Il </a:t>
            </a:r>
            <a:r>
              <a:rPr lang="en-US" altLang="it-IT" sz="2000" dirty="0" err="1"/>
              <a:t>problema</a:t>
            </a:r>
            <a:r>
              <a:rPr lang="en-US" altLang="it-IT" sz="2000" dirty="0"/>
              <a:t> </a:t>
            </a:r>
            <a:r>
              <a:rPr lang="en-US" altLang="it-IT" sz="2000" dirty="0" err="1"/>
              <a:t>viene</a:t>
            </a:r>
            <a:r>
              <a:rPr lang="en-US" altLang="it-IT" sz="2000" dirty="0"/>
              <a:t> </a:t>
            </a:r>
            <a:r>
              <a:rPr lang="en-US" altLang="it-IT" sz="2000" dirty="0" err="1"/>
              <a:t>risolto</a:t>
            </a:r>
            <a:r>
              <a:rPr lang="en-US" altLang="it-IT" sz="2000" dirty="0"/>
              <a:t> a </a:t>
            </a:r>
            <a:r>
              <a:rPr lang="en-US" altLang="it-IT" sz="2000" dirty="0" err="1"/>
              <a:t>livello</a:t>
            </a:r>
            <a:r>
              <a:rPr lang="en-US" altLang="it-IT" sz="2000" dirty="0"/>
              <a:t> 4 (se </a:t>
            </a:r>
            <a:r>
              <a:rPr lang="en-US" altLang="it-IT" sz="2000" dirty="0" err="1"/>
              <a:t>si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usa</a:t>
            </a:r>
            <a:r>
              <a:rPr lang="en-US" altLang="it-IT" sz="2000" dirty="0"/>
              <a:t> TCP)</a:t>
            </a:r>
          </a:p>
          <a:p>
            <a:pPr lvl="1" eaLnBrk="1" hangingPunct="1"/>
            <a:r>
              <a:rPr lang="en-US" altLang="it-IT" sz="2000" dirty="0" err="1"/>
              <a:t>altrimenti</a:t>
            </a:r>
            <a:r>
              <a:rPr lang="en-US" altLang="it-IT" sz="2000" dirty="0"/>
              <a:t> il </a:t>
            </a:r>
            <a:r>
              <a:rPr lang="en-US" altLang="it-IT" sz="2000" dirty="0" err="1"/>
              <a:t>livello</a:t>
            </a:r>
            <a:r>
              <a:rPr lang="en-US" altLang="it-IT" sz="2000" dirty="0"/>
              <a:t> 7 </a:t>
            </a:r>
            <a:r>
              <a:rPr lang="en-US" altLang="it-IT" sz="2000" dirty="0" err="1"/>
              <a:t>vedrà</a:t>
            </a:r>
            <a:r>
              <a:rPr lang="en-US" altLang="it-IT" sz="2000" dirty="0"/>
              <a:t> </a:t>
            </a:r>
            <a:r>
              <a:rPr lang="en-US" altLang="it-IT" sz="2000" dirty="0" err="1"/>
              <a:t>perdita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informazione</a:t>
            </a:r>
            <a:r>
              <a:rPr lang="en-US" altLang="it-IT" sz="2000" dirty="0"/>
              <a:t> (es. con UDP)</a:t>
            </a:r>
          </a:p>
          <a:p>
            <a:pPr lvl="1" eaLnBrk="1" hangingPunct="1"/>
            <a:endParaRPr lang="en-US" altLang="it-IT" dirty="0"/>
          </a:p>
        </p:txBody>
      </p:sp>
      <p:sp>
        <p:nvSpPr>
          <p:cNvPr id="40964" name="Segnaposto piè di pagina 4">
            <a:extLst>
              <a:ext uri="{FF2B5EF4-FFF2-40B4-BE49-F238E27FC236}">
                <a16:creationId xmlns:a16="http://schemas.microsoft.com/office/drawing/2014/main" id="{86E9F318-D427-444B-98EB-5017469B1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40965" name="Segnaposto numero diapositiva 5">
            <a:extLst>
              <a:ext uri="{FF2B5EF4-FFF2-40B4-BE49-F238E27FC236}">
                <a16:creationId xmlns:a16="http://schemas.microsoft.com/office/drawing/2014/main" id="{776CB4C5-7580-4269-B2BA-0C6CEB50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8F5589BD-8EE0-4E39-9EF5-C72ADEDD821B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id="{A88D1F1E-1B71-4D02-B766-AED2E5EF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Topologia a stella</a:t>
            </a:r>
          </a:p>
        </p:txBody>
      </p:sp>
      <p:sp>
        <p:nvSpPr>
          <p:cNvPr id="62467" name="Rectangle 6">
            <a:extLst>
              <a:ext uri="{FF2B5EF4-FFF2-40B4-BE49-F238E27FC236}">
                <a16:creationId xmlns:a16="http://schemas.microsoft.com/office/drawing/2014/main" id="{0642851F-0F30-4B34-BAB9-FA6E8C69F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0" y="1277938"/>
            <a:ext cx="7772400" cy="1738312"/>
          </a:xfrm>
        </p:spPr>
        <p:txBody>
          <a:bodyPr/>
          <a:lstStyle/>
          <a:p>
            <a:pPr eaLnBrk="1" hangingPunct="1"/>
            <a:r>
              <a:rPr lang="en-US" altLang="it-IT" sz="2400"/>
              <a:t>Fino a metà anni novanta era popolare la topologia a bus</a:t>
            </a:r>
          </a:p>
          <a:p>
            <a:pPr eaLnBrk="1" hangingPunct="1"/>
            <a:r>
              <a:rPr lang="en-US" altLang="it-IT" sz="2400"/>
              <a:t>Ora si preferisce la topologia a stella</a:t>
            </a:r>
          </a:p>
          <a:p>
            <a:pPr eaLnBrk="1" hangingPunct="1"/>
            <a:r>
              <a:rPr lang="en-US" altLang="it-IT" sz="2400"/>
              <a:t>A centro stella si può mettere un hub o uno switch</a:t>
            </a:r>
          </a:p>
        </p:txBody>
      </p:sp>
      <p:sp>
        <p:nvSpPr>
          <p:cNvPr id="62468" name="Segnaposto piè di pagina 4">
            <a:extLst>
              <a:ext uri="{FF2B5EF4-FFF2-40B4-BE49-F238E27FC236}">
                <a16:creationId xmlns:a16="http://schemas.microsoft.com/office/drawing/2014/main" id="{C389E784-9675-4BA0-9EF6-A7CE9F40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62469" name="Segnaposto numero diapositiva 5">
            <a:extLst>
              <a:ext uri="{FF2B5EF4-FFF2-40B4-BE49-F238E27FC236}">
                <a16:creationId xmlns:a16="http://schemas.microsoft.com/office/drawing/2014/main" id="{F0FAA22B-B0B5-4148-B1C6-4AFE90F8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3FAD4BBB-1F71-4CBD-8D7F-9B40D0FEF72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62470" name="Rectangle 8">
            <a:extLst>
              <a:ext uri="{FF2B5EF4-FFF2-40B4-BE49-F238E27FC236}">
                <a16:creationId xmlns:a16="http://schemas.microsoft.com/office/drawing/2014/main" id="{FA85A3AE-55F9-4A93-86A1-2E5E0C4EA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1" y="4584700"/>
            <a:ext cx="423863" cy="103188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62471" name="Object 9">
            <a:extLst>
              <a:ext uri="{FF2B5EF4-FFF2-40B4-BE49-F238E27FC236}">
                <a16:creationId xmlns:a16="http://schemas.microsoft.com/office/drawing/2014/main" id="{925CF33A-2FD8-4810-9895-E1B0A128F9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3664" y="3095625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lip" r:id="rId4" imgW="1307263" imgH="1084139" progId="MS_ClipArt_Gallery.2">
                  <p:embed/>
                </p:oleObj>
              </mc:Choice>
              <mc:Fallback>
                <p:oleObj name="Clip" r:id="rId4" imgW="1307263" imgH="1084139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4" y="3095625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10">
            <a:extLst>
              <a:ext uri="{FF2B5EF4-FFF2-40B4-BE49-F238E27FC236}">
                <a16:creationId xmlns:a16="http://schemas.microsoft.com/office/drawing/2014/main" id="{0E989964-4FC7-4890-9688-53A9B6FF2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0175" y="5721350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lip" r:id="rId6" imgW="1307263" imgH="1084139" progId="MS_ClipArt_Gallery.2">
                  <p:embed/>
                </p:oleObj>
              </mc:Choice>
              <mc:Fallback>
                <p:oleObj name="Clip" r:id="rId6" imgW="1307263" imgH="1084139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5721350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3" name="Object 11">
            <a:extLst>
              <a:ext uri="{FF2B5EF4-FFF2-40B4-BE49-F238E27FC236}">
                <a16:creationId xmlns:a16="http://schemas.microsoft.com/office/drawing/2014/main" id="{F51B9D2C-5854-4BB6-A021-F70E931A27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9589" y="429101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Clip" r:id="rId7" imgW="1307263" imgH="1084139" progId="MS_ClipArt_Gallery.2">
                  <p:embed/>
                </p:oleObj>
              </mc:Choice>
              <mc:Fallback>
                <p:oleObj name="Clip" r:id="rId7" imgW="1307263" imgH="1084139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589" y="429101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4" name="Object 12">
            <a:extLst>
              <a:ext uri="{FF2B5EF4-FFF2-40B4-BE49-F238E27FC236}">
                <a16:creationId xmlns:a16="http://schemas.microsoft.com/office/drawing/2014/main" id="{DEA1518D-FA4D-4C3C-B343-7E2343B4FD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2975" y="4303713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Clip" r:id="rId8" imgW="1307263" imgH="1084139" progId="MS_ClipArt_Gallery.2">
                  <p:embed/>
                </p:oleObj>
              </mc:Choice>
              <mc:Fallback>
                <p:oleObj name="Clip" r:id="rId8" imgW="1307263" imgH="1084139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4303713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5" name="Rectangle 13">
            <a:extLst>
              <a:ext uri="{FF2B5EF4-FFF2-40B4-BE49-F238E27FC236}">
                <a16:creationId xmlns:a16="http://schemas.microsoft.com/office/drawing/2014/main" id="{B1EAB9DC-7BF2-4FCF-BA5B-22996AAC6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4470400"/>
            <a:ext cx="18415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2476" name="Rectangle 14">
            <a:extLst>
              <a:ext uri="{FF2B5EF4-FFF2-40B4-BE49-F238E27FC236}">
                <a16:creationId xmlns:a16="http://schemas.microsoft.com/office/drawing/2014/main" id="{EF9A1522-B9F0-4636-9BF7-79CA4A760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4470400"/>
            <a:ext cx="18415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2477" name="Rectangle 15">
            <a:extLst>
              <a:ext uri="{FF2B5EF4-FFF2-40B4-BE49-F238E27FC236}">
                <a16:creationId xmlns:a16="http://schemas.microsoft.com/office/drawing/2014/main" id="{508F63BD-4ACD-48E0-B42B-4736FF4B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1" y="3606800"/>
            <a:ext cx="144463" cy="24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2478" name="Rectangle 16">
            <a:extLst>
              <a:ext uri="{FF2B5EF4-FFF2-40B4-BE49-F238E27FC236}">
                <a16:creationId xmlns:a16="http://schemas.microsoft.com/office/drawing/2014/main" id="{ACD61808-FF36-47A8-9FA2-CE17AA6F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26" y="5497513"/>
            <a:ext cx="144463" cy="24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2479" name="Line 17">
            <a:extLst>
              <a:ext uri="{FF2B5EF4-FFF2-40B4-BE49-F238E27FC236}">
                <a16:creationId xmlns:a16="http://schemas.microsoft.com/office/drawing/2014/main" id="{EA68765B-FBF4-41A7-8496-210AB8D56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4533900"/>
            <a:ext cx="1004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2480" name="Line 18">
            <a:extLst>
              <a:ext uri="{FF2B5EF4-FFF2-40B4-BE49-F238E27FC236}">
                <a16:creationId xmlns:a16="http://schemas.microsoft.com/office/drawing/2014/main" id="{3D1DA43F-7677-4120-BA5E-1E17BF9394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6563" y="3851275"/>
            <a:ext cx="0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2481" name="Line 19">
            <a:extLst>
              <a:ext uri="{FF2B5EF4-FFF2-40B4-BE49-F238E27FC236}">
                <a16:creationId xmlns:a16="http://schemas.microsoft.com/office/drawing/2014/main" id="{4B924A29-B422-4861-A3FA-45C072F84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0239" y="4533900"/>
            <a:ext cx="1017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2482" name="Line 20">
            <a:extLst>
              <a:ext uri="{FF2B5EF4-FFF2-40B4-BE49-F238E27FC236}">
                <a16:creationId xmlns:a16="http://schemas.microsoft.com/office/drawing/2014/main" id="{85775CB1-6D72-4C02-8A91-49F9C30690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6563" y="4675188"/>
            <a:ext cx="12700" cy="798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2483" name="Text Box 23">
            <a:extLst>
              <a:ext uri="{FF2B5EF4-FFF2-40B4-BE49-F238E27FC236}">
                <a16:creationId xmlns:a16="http://schemas.microsoft.com/office/drawing/2014/main" id="{06A455BD-EC1F-4102-96B1-9C0B8BA29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9" y="4938714"/>
            <a:ext cx="796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u="none">
                <a:latin typeface="Comic Sans MS" panose="030F0702030302020204" pitchFamily="66" charset="0"/>
              </a:rPr>
              <a:t>hub 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u="none">
                <a:latin typeface="Comic Sans MS" panose="030F0702030302020204" pitchFamily="66" charset="0"/>
              </a:rPr>
              <a:t>switch</a:t>
            </a:r>
          </a:p>
        </p:txBody>
      </p:sp>
      <p:sp>
        <p:nvSpPr>
          <p:cNvPr id="62484" name="Line 24">
            <a:extLst>
              <a:ext uri="{FF2B5EF4-FFF2-40B4-BE49-F238E27FC236}">
                <a16:creationId xmlns:a16="http://schemas.microsoft.com/office/drawing/2014/main" id="{EA52D83A-C683-4EF3-A664-1BA0AB85F2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3138" y="4702176"/>
            <a:ext cx="423862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5820BEC-18DD-49DC-A8F1-1A27E7AF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10BaseT e 100BaseT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09EA8EB-7CC5-4778-BE92-28916D251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775" y="977901"/>
            <a:ext cx="7772400" cy="2100263"/>
          </a:xfrm>
        </p:spPr>
        <p:txBody>
          <a:bodyPr/>
          <a:lstStyle/>
          <a:p>
            <a:pPr eaLnBrk="1" hangingPunct="1"/>
            <a:r>
              <a:rPr lang="en-US" altLang="it-IT" sz="2400"/>
              <a:t>10/100 Mbps;”</a:t>
            </a:r>
          </a:p>
          <a:p>
            <a:pPr eaLnBrk="1" hangingPunct="1"/>
            <a:r>
              <a:rPr lang="en-US" altLang="it-IT" sz="2400">
                <a:solidFill>
                  <a:schemeClr val="accent2"/>
                </a:solidFill>
              </a:rPr>
              <a:t>T</a:t>
            </a:r>
            <a:r>
              <a:rPr lang="en-US" altLang="it-IT" sz="2400"/>
              <a:t> sta per for Twisted Pair (doppino intrecciato)</a:t>
            </a:r>
          </a:p>
          <a:p>
            <a:pPr eaLnBrk="1" hangingPunct="1"/>
            <a:r>
              <a:rPr lang="en-US" altLang="it-IT" sz="2400"/>
              <a:t>Nodi connessi a un hub: “topologia a stella”; 100 m max distanza</a:t>
            </a:r>
            <a:endParaRPr lang="en-US" altLang="it-IT"/>
          </a:p>
        </p:txBody>
      </p:sp>
      <p:sp>
        <p:nvSpPr>
          <p:cNvPr id="64516" name="Segnaposto piè di pagina 4">
            <a:extLst>
              <a:ext uri="{FF2B5EF4-FFF2-40B4-BE49-F238E27FC236}">
                <a16:creationId xmlns:a16="http://schemas.microsoft.com/office/drawing/2014/main" id="{6EF22224-0134-4DA5-8DB0-602D2CBF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64517" name="Segnaposto numero diapositiva 5">
            <a:extLst>
              <a:ext uri="{FF2B5EF4-FFF2-40B4-BE49-F238E27FC236}">
                <a16:creationId xmlns:a16="http://schemas.microsoft.com/office/drawing/2014/main" id="{26FF6B4D-08A6-42BF-835A-15A363C3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179A117B-4D45-489A-AFD6-43A6567A0A69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grpSp>
        <p:nvGrpSpPr>
          <p:cNvPr id="64518" name="Group 38">
            <a:extLst>
              <a:ext uri="{FF2B5EF4-FFF2-40B4-BE49-F238E27FC236}">
                <a16:creationId xmlns:a16="http://schemas.microsoft.com/office/drawing/2014/main" id="{9BE2D80B-C298-47C2-895B-B8FC58A6402D}"/>
              </a:ext>
            </a:extLst>
          </p:cNvPr>
          <p:cNvGrpSpPr>
            <a:grpSpLocks/>
          </p:cNvGrpSpPr>
          <p:nvPr/>
        </p:nvGrpSpPr>
        <p:grpSpPr bwMode="auto">
          <a:xfrm>
            <a:off x="3482975" y="3095626"/>
            <a:ext cx="3987800" cy="3146425"/>
            <a:chOff x="1234" y="2136"/>
            <a:chExt cx="2512" cy="1982"/>
          </a:xfrm>
        </p:grpSpPr>
        <p:sp>
          <p:nvSpPr>
            <p:cNvPr id="64519" name="Rectangle 21">
              <a:extLst>
                <a:ext uri="{FF2B5EF4-FFF2-40B4-BE49-F238E27FC236}">
                  <a16:creationId xmlns:a16="http://schemas.microsoft.com/office/drawing/2014/main" id="{0A4E46C8-0119-488F-B407-401139DBC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aphicFrame>
          <p:nvGraphicFramePr>
            <p:cNvPr id="64520" name="Object 22">
              <a:extLst>
                <a:ext uri="{FF2B5EF4-FFF2-40B4-BE49-F238E27FC236}">
                  <a16:creationId xmlns:a16="http://schemas.microsoft.com/office/drawing/2014/main" id="{31EA4658-097F-4CAA-8B5B-4F04649B4A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" name="Clip" r:id="rId4" imgW="1307263" imgH="1084139" progId="MS_ClipArt_Gallery.2">
                    <p:embed/>
                  </p:oleObj>
                </mc:Choice>
                <mc:Fallback>
                  <p:oleObj name="Clip" r:id="rId4" imgW="1307263" imgH="1084139" progId="MS_ClipArt_Gallery.2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21" name="Object 23">
              <a:extLst>
                <a:ext uri="{FF2B5EF4-FFF2-40B4-BE49-F238E27FC236}">
                  <a16:creationId xmlns:a16="http://schemas.microsoft.com/office/drawing/2014/main" id="{308BDB5A-6FFD-4E5E-8773-5E9EC91C43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" name="Clip" r:id="rId6" imgW="1307263" imgH="1084139" progId="MS_ClipArt_Gallery.2">
                    <p:embed/>
                  </p:oleObj>
                </mc:Choice>
                <mc:Fallback>
                  <p:oleObj name="Clip" r:id="rId6" imgW="1307263" imgH="1084139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22" name="Object 24">
              <a:extLst>
                <a:ext uri="{FF2B5EF4-FFF2-40B4-BE49-F238E27FC236}">
                  <a16:creationId xmlns:a16="http://schemas.microsoft.com/office/drawing/2014/main" id="{3D4C6DB0-E252-4DF3-9DF6-9EF16C4FC7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" name="Clip" r:id="rId7" imgW="1307263" imgH="1084139" progId="MS_ClipArt_Gallery.2">
                    <p:embed/>
                  </p:oleObj>
                </mc:Choice>
                <mc:Fallback>
                  <p:oleObj name="Clip" r:id="rId7" imgW="1307263" imgH="1084139" progId="MS_ClipArt_Gallery.2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23" name="Object 25">
              <a:extLst>
                <a:ext uri="{FF2B5EF4-FFF2-40B4-BE49-F238E27FC236}">
                  <a16:creationId xmlns:a16="http://schemas.microsoft.com/office/drawing/2014/main" id="{C4F9A3FD-7073-4199-BF82-789619872E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" name="Clip" r:id="rId8" imgW="1307263" imgH="1084139" progId="MS_ClipArt_Gallery.2">
                    <p:embed/>
                  </p:oleObj>
                </mc:Choice>
                <mc:Fallback>
                  <p:oleObj name="Clip" r:id="rId8" imgW="1307263" imgH="1084139" progId="MS_ClipArt_Gallery.2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4" name="Rectangle 26">
              <a:extLst>
                <a:ext uri="{FF2B5EF4-FFF2-40B4-BE49-F238E27FC236}">
                  <a16:creationId xmlns:a16="http://schemas.microsoft.com/office/drawing/2014/main" id="{F4F71B30-935B-4586-B39D-423D9CE42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4525" name="Rectangle 27">
              <a:extLst>
                <a:ext uri="{FF2B5EF4-FFF2-40B4-BE49-F238E27FC236}">
                  <a16:creationId xmlns:a16="http://schemas.microsoft.com/office/drawing/2014/main" id="{9860A081-DFD8-4AED-A816-E3ABC02C4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4526" name="Rectangle 28">
              <a:extLst>
                <a:ext uri="{FF2B5EF4-FFF2-40B4-BE49-F238E27FC236}">
                  <a16:creationId xmlns:a16="http://schemas.microsoft.com/office/drawing/2014/main" id="{7ACAE1C9-6FAF-4141-85AE-0718BFE8F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4527" name="Rectangle 29">
              <a:extLst>
                <a:ext uri="{FF2B5EF4-FFF2-40B4-BE49-F238E27FC236}">
                  <a16:creationId xmlns:a16="http://schemas.microsoft.com/office/drawing/2014/main" id="{5B45E3CA-BAC1-47E7-B52E-D64DC72D0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4528" name="Line 30">
              <a:extLst>
                <a:ext uri="{FF2B5EF4-FFF2-40B4-BE49-F238E27FC236}">
                  <a16:creationId xmlns:a16="http://schemas.microsoft.com/office/drawing/2014/main" id="{7BDE4795-D6D8-4EE6-9AD8-0A59D308C7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4529" name="Line 31">
              <a:extLst>
                <a:ext uri="{FF2B5EF4-FFF2-40B4-BE49-F238E27FC236}">
                  <a16:creationId xmlns:a16="http://schemas.microsoft.com/office/drawing/2014/main" id="{698E0C40-256C-410B-8E8B-66EC43641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4530" name="Line 32">
              <a:extLst>
                <a:ext uri="{FF2B5EF4-FFF2-40B4-BE49-F238E27FC236}">
                  <a16:creationId xmlns:a16="http://schemas.microsoft.com/office/drawing/2014/main" id="{245D9D28-58D4-4B93-B801-3B93B89288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4531" name="Line 33">
              <a:extLst>
                <a:ext uri="{FF2B5EF4-FFF2-40B4-BE49-F238E27FC236}">
                  <a16:creationId xmlns:a16="http://schemas.microsoft.com/office/drawing/2014/main" id="{BD88F28D-CE14-4EEA-B5AC-295DF7A156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4532" name="Text Box 34">
              <a:extLst>
                <a:ext uri="{FF2B5EF4-FFF2-40B4-BE49-F238E27FC236}">
                  <a16:creationId xmlns:a16="http://schemas.microsoft.com/office/drawing/2014/main" id="{3E05C027-2D56-4456-B4FC-EF2CD14A3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2665"/>
              <a:ext cx="8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Comic Sans MS" panose="030F0702030302020204" pitchFamily="66" charset="0"/>
                </a:rPr>
                <a:t>twisted pair</a:t>
              </a:r>
            </a:p>
          </p:txBody>
        </p:sp>
        <p:sp>
          <p:nvSpPr>
            <p:cNvPr id="64533" name="Line 35">
              <a:extLst>
                <a:ext uri="{FF2B5EF4-FFF2-40B4-BE49-F238E27FC236}">
                  <a16:creationId xmlns:a16="http://schemas.microsoft.com/office/drawing/2014/main" id="{1A490B86-6E8E-4565-BAA4-DCE4E4AF0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4534" name="Text Box 36">
              <a:extLst>
                <a:ext uri="{FF2B5EF4-FFF2-40B4-BE49-F238E27FC236}">
                  <a16:creationId xmlns:a16="http://schemas.microsoft.com/office/drawing/2014/main" id="{49210BC7-CEAA-48DA-92B9-2EA841546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7" y="3297"/>
              <a:ext cx="33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Comic Sans MS" panose="030F0702030302020204" pitchFamily="66" charset="0"/>
                </a:rPr>
                <a:t>hub</a:t>
              </a:r>
            </a:p>
          </p:txBody>
        </p:sp>
        <p:sp>
          <p:nvSpPr>
            <p:cNvPr id="64535" name="Line 37">
              <a:extLst>
                <a:ext uri="{FF2B5EF4-FFF2-40B4-BE49-F238E27FC236}">
                  <a16:creationId xmlns:a16="http://schemas.microsoft.com/office/drawing/2014/main" id="{CEFF2EED-C2B4-4E63-AD6B-2CF4D0A8CE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99594F50-24BC-4D45-AEC7-2AD64F3E3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2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Hubs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A58DBB8-A363-4561-861D-14CD830D5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775" y="977900"/>
            <a:ext cx="7772400" cy="2319338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000"/>
              <a:t>Sono ripetitori di livello 1:</a:t>
            </a:r>
          </a:p>
          <a:p>
            <a:pPr lvl="1" eaLnBrk="1" hangingPunct="1"/>
            <a:r>
              <a:rPr lang="en-US" altLang="it-IT" sz="2000"/>
              <a:t>tutto ciò che arriva su un ingresso, viene ripetuto su tutti gli altri</a:t>
            </a:r>
          </a:p>
          <a:p>
            <a:pPr lvl="1" eaLnBrk="1" hangingPunct="1"/>
            <a:r>
              <a:rPr lang="en-US" altLang="it-IT" sz="2000"/>
              <a:t>alla stessa velocità</a:t>
            </a:r>
          </a:p>
          <a:p>
            <a:pPr lvl="1" eaLnBrk="1" hangingPunct="1"/>
            <a:r>
              <a:rPr lang="en-US" altLang="it-IT" sz="2000"/>
              <a:t>non c’è nessun buffer</a:t>
            </a:r>
          </a:p>
          <a:p>
            <a:pPr lvl="1" eaLnBrk="1" hangingPunct="1"/>
            <a:r>
              <a:rPr lang="en-US" altLang="it-IT" sz="2000"/>
              <a:t>l’hub non rileva le collisioni: è proprio come se non ci fosse</a:t>
            </a:r>
          </a:p>
          <a:p>
            <a:pPr lvl="1" eaLnBrk="1" hangingPunct="1">
              <a:buFont typeface="ZapfDingbats" pitchFamily="82" charset="2"/>
              <a:buNone/>
            </a:pPr>
            <a:endParaRPr lang="en-US" altLang="it-IT" sz="2000"/>
          </a:p>
        </p:txBody>
      </p:sp>
      <p:sp>
        <p:nvSpPr>
          <p:cNvPr id="66564" name="Segnaposto piè di pagina 4">
            <a:extLst>
              <a:ext uri="{FF2B5EF4-FFF2-40B4-BE49-F238E27FC236}">
                <a16:creationId xmlns:a16="http://schemas.microsoft.com/office/drawing/2014/main" id="{C465C9E7-B5B4-42BD-974D-593966890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66565" name="Segnaposto numero diapositiva 5">
            <a:extLst>
              <a:ext uri="{FF2B5EF4-FFF2-40B4-BE49-F238E27FC236}">
                <a16:creationId xmlns:a16="http://schemas.microsoft.com/office/drawing/2014/main" id="{A9ED6192-3D9D-4591-B2EF-6CF9FCE4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10B331DD-163F-4845-95C0-6977A78BA4CE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grpSp>
        <p:nvGrpSpPr>
          <p:cNvPr id="66566" name="Group 21">
            <a:extLst>
              <a:ext uri="{FF2B5EF4-FFF2-40B4-BE49-F238E27FC236}">
                <a16:creationId xmlns:a16="http://schemas.microsoft.com/office/drawing/2014/main" id="{2AAB8CB7-974F-47C1-B219-2FCF3417678B}"/>
              </a:ext>
            </a:extLst>
          </p:cNvPr>
          <p:cNvGrpSpPr>
            <a:grpSpLocks/>
          </p:cNvGrpSpPr>
          <p:nvPr/>
        </p:nvGrpSpPr>
        <p:grpSpPr bwMode="auto">
          <a:xfrm>
            <a:off x="3868738" y="3763964"/>
            <a:ext cx="4856162" cy="2708275"/>
            <a:chOff x="1234" y="2136"/>
            <a:chExt cx="3647" cy="1982"/>
          </a:xfrm>
        </p:grpSpPr>
        <p:sp>
          <p:nvSpPr>
            <p:cNvPr id="66570" name="Rectangle 22">
              <a:extLst>
                <a:ext uri="{FF2B5EF4-FFF2-40B4-BE49-F238E27FC236}">
                  <a16:creationId xmlns:a16="http://schemas.microsoft.com/office/drawing/2014/main" id="{A6ABE0A5-CF73-4912-B532-8CEA6AE2D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aphicFrame>
          <p:nvGraphicFramePr>
            <p:cNvPr id="66571" name="Object 23">
              <a:extLst>
                <a:ext uri="{FF2B5EF4-FFF2-40B4-BE49-F238E27FC236}">
                  <a16:creationId xmlns:a16="http://schemas.microsoft.com/office/drawing/2014/main" id="{7D0244A7-4BA6-49A9-9A53-703FB1F69F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4" name="Clip" r:id="rId4" imgW="1307263" imgH="1084139" progId="MS_ClipArt_Gallery.2">
                    <p:embed/>
                  </p:oleObj>
                </mc:Choice>
                <mc:Fallback>
                  <p:oleObj name="Clip" r:id="rId4" imgW="1307263" imgH="1084139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2" name="Object 24">
              <a:extLst>
                <a:ext uri="{FF2B5EF4-FFF2-40B4-BE49-F238E27FC236}">
                  <a16:creationId xmlns:a16="http://schemas.microsoft.com/office/drawing/2014/main" id="{E39DCFFA-6031-436E-9B4A-09979535B21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Clip" r:id="rId6" imgW="1307263" imgH="1084139" progId="MS_ClipArt_Gallery.2">
                    <p:embed/>
                  </p:oleObj>
                </mc:Choice>
                <mc:Fallback>
                  <p:oleObj name="Clip" r:id="rId6" imgW="1307263" imgH="1084139" progId="MS_ClipArt_Gallery.2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3" name="Object 25">
              <a:extLst>
                <a:ext uri="{FF2B5EF4-FFF2-40B4-BE49-F238E27FC236}">
                  <a16:creationId xmlns:a16="http://schemas.microsoft.com/office/drawing/2014/main" id="{1A0A97E1-4D4C-4AA4-A34F-00CDE4FD64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Clip" r:id="rId7" imgW="1307263" imgH="1084139" progId="MS_ClipArt_Gallery.2">
                    <p:embed/>
                  </p:oleObj>
                </mc:Choice>
                <mc:Fallback>
                  <p:oleObj name="Clip" r:id="rId7" imgW="1307263" imgH="1084139" progId="MS_ClipArt_Gallery.2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4" name="Object 26">
              <a:extLst>
                <a:ext uri="{FF2B5EF4-FFF2-40B4-BE49-F238E27FC236}">
                  <a16:creationId xmlns:a16="http://schemas.microsoft.com/office/drawing/2014/main" id="{64EC92A8-D5AE-4B21-8C18-0ABD829B20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name="Clip" r:id="rId8" imgW="1307263" imgH="1084139" progId="MS_ClipArt_Gallery.2">
                    <p:embed/>
                  </p:oleObj>
                </mc:Choice>
                <mc:Fallback>
                  <p:oleObj name="Clip" r:id="rId8" imgW="1307263" imgH="1084139" progId="MS_ClipArt_Gallery.2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75" name="Rectangle 27">
              <a:extLst>
                <a:ext uri="{FF2B5EF4-FFF2-40B4-BE49-F238E27FC236}">
                  <a16:creationId xmlns:a16="http://schemas.microsoft.com/office/drawing/2014/main" id="{7792A88B-D5FA-4CD8-B453-1A30B9956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6576" name="Rectangle 28">
              <a:extLst>
                <a:ext uri="{FF2B5EF4-FFF2-40B4-BE49-F238E27FC236}">
                  <a16:creationId xmlns:a16="http://schemas.microsoft.com/office/drawing/2014/main" id="{C533CCBF-4FE4-41A6-AF3B-A59121FCF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6577" name="Rectangle 29">
              <a:extLst>
                <a:ext uri="{FF2B5EF4-FFF2-40B4-BE49-F238E27FC236}">
                  <a16:creationId xmlns:a16="http://schemas.microsoft.com/office/drawing/2014/main" id="{792CDD40-AC7C-4A8D-A6C6-48DF56274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6578" name="Rectangle 30">
              <a:extLst>
                <a:ext uri="{FF2B5EF4-FFF2-40B4-BE49-F238E27FC236}">
                  <a16:creationId xmlns:a16="http://schemas.microsoft.com/office/drawing/2014/main" id="{A0EF1F52-0979-43F7-A9C6-925B1B475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66579" name="Line 31">
              <a:extLst>
                <a:ext uri="{FF2B5EF4-FFF2-40B4-BE49-F238E27FC236}">
                  <a16:creationId xmlns:a16="http://schemas.microsoft.com/office/drawing/2014/main" id="{24A2D794-921E-446D-B2D1-97EEDC2E9E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580" name="Line 32">
              <a:extLst>
                <a:ext uri="{FF2B5EF4-FFF2-40B4-BE49-F238E27FC236}">
                  <a16:creationId xmlns:a16="http://schemas.microsoft.com/office/drawing/2014/main" id="{24074D8E-5AE6-43BA-88B0-4C1E82AAD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581" name="Line 33">
              <a:extLst>
                <a:ext uri="{FF2B5EF4-FFF2-40B4-BE49-F238E27FC236}">
                  <a16:creationId xmlns:a16="http://schemas.microsoft.com/office/drawing/2014/main" id="{EEFFB408-11AB-45B0-BCE9-04650FB37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582" name="Line 34">
              <a:extLst>
                <a:ext uri="{FF2B5EF4-FFF2-40B4-BE49-F238E27FC236}">
                  <a16:creationId xmlns:a16="http://schemas.microsoft.com/office/drawing/2014/main" id="{52EE29FB-5DC1-4409-BAB8-1C30E236DF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583" name="Text Box 35">
              <a:extLst>
                <a:ext uri="{FF2B5EF4-FFF2-40B4-BE49-F238E27FC236}">
                  <a16:creationId xmlns:a16="http://schemas.microsoft.com/office/drawing/2014/main" id="{DDBCA2DF-7E5B-44F0-8E5E-86392DCE6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4" y="2665"/>
              <a:ext cx="2067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Comic Sans MS" panose="030F0702030302020204" pitchFamily="66" charset="0"/>
                </a:rPr>
                <a:t>doppino intrecciato in rame</a:t>
              </a:r>
            </a:p>
          </p:txBody>
        </p:sp>
        <p:sp>
          <p:nvSpPr>
            <p:cNvPr id="66584" name="Line 36">
              <a:extLst>
                <a:ext uri="{FF2B5EF4-FFF2-40B4-BE49-F238E27FC236}">
                  <a16:creationId xmlns:a16="http://schemas.microsoft.com/office/drawing/2014/main" id="{8CA8B664-2239-453A-B9E9-9557C2E46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585" name="Text Box 37">
              <a:extLst>
                <a:ext uri="{FF2B5EF4-FFF2-40B4-BE49-F238E27FC236}">
                  <a16:creationId xmlns:a16="http://schemas.microsoft.com/office/drawing/2014/main" id="{D991E478-0013-4719-9FE6-6114BE067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7" y="3297"/>
              <a:ext cx="397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Comic Sans MS" panose="030F0702030302020204" pitchFamily="66" charset="0"/>
                </a:rPr>
                <a:t>hub</a:t>
              </a:r>
            </a:p>
          </p:txBody>
        </p:sp>
        <p:sp>
          <p:nvSpPr>
            <p:cNvPr id="66586" name="Line 38">
              <a:extLst>
                <a:ext uri="{FF2B5EF4-FFF2-40B4-BE49-F238E27FC236}">
                  <a16:creationId xmlns:a16="http://schemas.microsoft.com/office/drawing/2014/main" id="{0FA54EA2-4349-41F4-889F-C96C992149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528423" name="Oval 39">
            <a:extLst>
              <a:ext uri="{FF2B5EF4-FFF2-40B4-BE49-F238E27FC236}">
                <a16:creationId xmlns:a16="http://schemas.microsoft.com/office/drawing/2014/main" id="{00DFA676-6010-4EA4-A651-3F784BBCD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4889500"/>
            <a:ext cx="1778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28427" name="Oval 43">
            <a:extLst>
              <a:ext uri="{FF2B5EF4-FFF2-40B4-BE49-F238E27FC236}">
                <a16:creationId xmlns:a16="http://schemas.microsoft.com/office/drawing/2014/main" id="{9D8A1677-80AB-4F8D-9BA6-986D6E3ED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4900613"/>
            <a:ext cx="1778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28428" name="Oval 44">
            <a:extLst>
              <a:ext uri="{FF2B5EF4-FFF2-40B4-BE49-F238E27FC236}">
                <a16:creationId xmlns:a16="http://schemas.microsoft.com/office/drawing/2014/main" id="{0B74C3AB-6644-4B47-B8C9-FFFC1CB28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4899025"/>
            <a:ext cx="1778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4896 0.00278 0.09791 0.00579 0.11944 0.00649 C 0.14097 0.00718 0.13489 0.00579 0.12899 0.0044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2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2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0787 C 0.06354 0.00601 0.11337 0.00416 0.13316 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28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-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 0.01805 C -0.00694 0.08611 -0.0052 0.15439 -0.00364 0.17939 C -0.00208 0.20439 -0.00052 0.18634 0.00122 0.16851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528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93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 0.0044 C 0.12761 -0.05116 0.12622 -0.10671 0.1257 -0.128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8" dur="500"/>
                                        <p:tgtEl>
                                          <p:spTgt spid="528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1" dur="500"/>
                                        <p:tgtEl>
                                          <p:spTgt spid="528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5" dur="500"/>
                                        <p:tgtEl>
                                          <p:spTgt spid="528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3" grpId="0" animBg="1"/>
      <p:bldP spid="528423" grpId="1" animBg="1"/>
      <p:bldP spid="528423" grpId="2" animBg="1"/>
      <p:bldP spid="528423" grpId="3" animBg="1"/>
      <p:bldP spid="528427" grpId="0" animBg="1"/>
      <p:bldP spid="528427" grpId="1" animBg="1"/>
      <p:bldP spid="528427" grpId="2" animBg="1"/>
      <p:bldP spid="528428" grpId="0" animBg="1"/>
      <p:bldP spid="528428" grpId="1" animBg="1"/>
      <p:bldP spid="528428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2936B41-19C4-4049-9D81-7BDC002D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Interconnessioni con hub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9FC2218-FFEA-4ACC-B167-379A21D9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614" y="1104900"/>
            <a:ext cx="8383587" cy="1828800"/>
          </a:xfrm>
        </p:spPr>
        <p:txBody>
          <a:bodyPr/>
          <a:lstStyle/>
          <a:p>
            <a:pPr eaLnBrk="1" hangingPunct="1"/>
            <a:r>
              <a:rPr lang="en-US" altLang="it-IT" sz="2400"/>
              <a:t>Si possono fare micro e macro-stelle</a:t>
            </a:r>
          </a:p>
          <a:p>
            <a:pPr eaLnBrk="1" hangingPunct="1"/>
            <a:r>
              <a:rPr lang="en-US" altLang="it-IT" sz="2400"/>
              <a:t>La distanza tra i nodi si può estendere</a:t>
            </a:r>
          </a:p>
          <a:p>
            <a:pPr eaLnBrk="1" hangingPunct="1"/>
            <a:r>
              <a:rPr lang="en-US" altLang="it-IT" sz="2400"/>
              <a:t>I singoli domini di collisione sono fusi in uno solo</a:t>
            </a:r>
          </a:p>
          <a:p>
            <a:pPr eaLnBrk="1" hangingPunct="1">
              <a:buFont typeface="ZapfDingbats" pitchFamily="82" charset="2"/>
              <a:buNone/>
            </a:pPr>
            <a:endParaRPr lang="en-US" altLang="it-IT"/>
          </a:p>
        </p:txBody>
      </p:sp>
      <p:sp>
        <p:nvSpPr>
          <p:cNvPr id="68612" name="Segnaposto piè di pagina 4">
            <a:extLst>
              <a:ext uri="{FF2B5EF4-FFF2-40B4-BE49-F238E27FC236}">
                <a16:creationId xmlns:a16="http://schemas.microsoft.com/office/drawing/2014/main" id="{BA4628AE-7576-488D-B56B-E7FCAB52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68613" name="Segnaposto numero diapositiva 5">
            <a:extLst>
              <a:ext uri="{FF2B5EF4-FFF2-40B4-BE49-F238E27FC236}">
                <a16:creationId xmlns:a16="http://schemas.microsoft.com/office/drawing/2014/main" id="{EB4F850D-5EC8-4AA0-A923-C4EC0398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A168899F-AB6A-4ACE-9495-DC9AFDC00079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79749038-F34C-4EB5-A48A-F003C42CA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5334001"/>
            <a:ext cx="361950" cy="74613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68615" name="Object 7">
            <a:extLst>
              <a:ext uri="{FF2B5EF4-FFF2-40B4-BE49-F238E27FC236}">
                <a16:creationId xmlns:a16="http://schemas.microsoft.com/office/drawing/2014/main" id="{ADFF9296-7244-4EEC-812F-14BB1F6318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6675" y="5684839"/>
          <a:ext cx="5207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Clip" r:id="rId4" imgW="1307263" imgH="1084139" progId="MS_ClipArt_Gallery.2">
                  <p:embed/>
                </p:oleObj>
              </mc:Choice>
              <mc:Fallback>
                <p:oleObj name="Clip" r:id="rId4" imgW="1307263" imgH="1084139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675" y="5684839"/>
                        <a:ext cx="5207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8">
            <a:extLst>
              <a:ext uri="{FF2B5EF4-FFF2-40B4-BE49-F238E27FC236}">
                <a16:creationId xmlns:a16="http://schemas.microsoft.com/office/drawing/2014/main" id="{D298DFA5-2317-4843-B86E-B614B4DFA4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2775" y="5699125"/>
          <a:ext cx="5222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lip" r:id="rId6" imgW="1307263" imgH="1084139" progId="MS_ClipArt_Gallery.2">
                  <p:embed/>
                </p:oleObj>
              </mc:Choice>
              <mc:Fallback>
                <p:oleObj name="Clip" r:id="rId6" imgW="1307263" imgH="1084139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775" y="5699125"/>
                        <a:ext cx="5222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7" name="Object 9">
            <a:extLst>
              <a:ext uri="{FF2B5EF4-FFF2-40B4-BE49-F238E27FC236}">
                <a16:creationId xmlns:a16="http://schemas.microsoft.com/office/drawing/2014/main" id="{055BCF57-EB24-44EC-A824-A1D5FF5002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1463" y="5648325"/>
          <a:ext cx="5207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Clip" r:id="rId7" imgW="1307263" imgH="1084139" progId="MS_ClipArt_Gallery.2">
                  <p:embed/>
                </p:oleObj>
              </mc:Choice>
              <mc:Fallback>
                <p:oleObj name="Clip" r:id="rId7" imgW="1307263" imgH="1084139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463" y="5648325"/>
                        <a:ext cx="5207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Object 10">
            <a:extLst>
              <a:ext uri="{FF2B5EF4-FFF2-40B4-BE49-F238E27FC236}">
                <a16:creationId xmlns:a16="http://schemas.microsoft.com/office/drawing/2014/main" id="{97FA96D7-F815-4B93-A7C5-4FBAC3D91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9150" y="5711825"/>
          <a:ext cx="5222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Clip" r:id="rId8" imgW="1307263" imgH="1084139" progId="MS_ClipArt_Gallery.2">
                  <p:embed/>
                </p:oleObj>
              </mc:Choice>
              <mc:Fallback>
                <p:oleObj name="Clip" r:id="rId8" imgW="1307263" imgH="1084139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0" y="5711825"/>
                        <a:ext cx="5222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9" name="Rectangle 11">
            <a:extLst>
              <a:ext uri="{FF2B5EF4-FFF2-40B4-BE49-F238E27FC236}">
                <a16:creationId xmlns:a16="http://schemas.microsoft.com/office/drawing/2014/main" id="{F88D318A-11A2-41F9-849D-9B8D4164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76" y="5343526"/>
            <a:ext cx="360363" cy="74613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68620" name="Rectangle 12">
            <a:extLst>
              <a:ext uri="{FF2B5EF4-FFF2-40B4-BE49-F238E27FC236}">
                <a16:creationId xmlns:a16="http://schemas.microsoft.com/office/drawing/2014/main" id="{E7B9022B-8934-4B83-8D44-88F857CFA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5330826"/>
            <a:ext cx="361950" cy="74613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68621" name="Object 13">
            <a:extLst>
              <a:ext uri="{FF2B5EF4-FFF2-40B4-BE49-F238E27FC236}">
                <a16:creationId xmlns:a16="http://schemas.microsoft.com/office/drawing/2014/main" id="{BF246E78-41A5-4805-BAB2-824A6F2262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2300" y="5529264"/>
          <a:ext cx="5222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Clip" r:id="rId9" imgW="1307263" imgH="1084139" progId="MS_ClipArt_Gallery.2">
                  <p:embed/>
                </p:oleObj>
              </mc:Choice>
              <mc:Fallback>
                <p:oleObj name="Clip" r:id="rId9" imgW="1307263" imgH="1084139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5529264"/>
                        <a:ext cx="5222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2" name="Object 14">
            <a:extLst>
              <a:ext uri="{FF2B5EF4-FFF2-40B4-BE49-F238E27FC236}">
                <a16:creationId xmlns:a16="http://schemas.microsoft.com/office/drawing/2014/main" id="{D1FC67A7-092B-4202-9DD3-8DFBF8EF68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4" y="6059489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Clip" r:id="rId10" imgW="1307263" imgH="1084139" progId="MS_ClipArt_Gallery.2">
                  <p:embed/>
                </p:oleObj>
              </mc:Choice>
              <mc:Fallback>
                <p:oleObj name="Clip" r:id="rId10" imgW="1307263" imgH="1084139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4" y="6059489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3" name="Object 15">
            <a:extLst>
              <a:ext uri="{FF2B5EF4-FFF2-40B4-BE49-F238E27FC236}">
                <a16:creationId xmlns:a16="http://schemas.microsoft.com/office/drawing/2014/main" id="{5B8831CC-3848-4E4F-9870-2DA01DCCE8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86750" y="5494339"/>
          <a:ext cx="5222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Clip" r:id="rId11" imgW="1307263" imgH="1084139" progId="MS_ClipArt_Gallery.2">
                  <p:embed/>
                </p:oleObj>
              </mc:Choice>
              <mc:Fallback>
                <p:oleObj name="Clip" r:id="rId11" imgW="1307263" imgH="1084139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5494339"/>
                        <a:ext cx="5222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4" name="Object 16">
            <a:extLst>
              <a:ext uri="{FF2B5EF4-FFF2-40B4-BE49-F238E27FC236}">
                <a16:creationId xmlns:a16="http://schemas.microsoft.com/office/drawing/2014/main" id="{BFA43222-47B0-4777-A167-D457E0146F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26325" y="5905500"/>
          <a:ext cx="5222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lip" r:id="rId12" imgW="1307263" imgH="1084139" progId="MS_ClipArt_Gallery.2">
                  <p:embed/>
                </p:oleObj>
              </mc:Choice>
              <mc:Fallback>
                <p:oleObj name="Clip" r:id="rId12" imgW="1307263" imgH="1084139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6325" y="5905500"/>
                        <a:ext cx="5222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5" name="Object 17">
            <a:extLst>
              <a:ext uri="{FF2B5EF4-FFF2-40B4-BE49-F238E27FC236}">
                <a16:creationId xmlns:a16="http://schemas.microsoft.com/office/drawing/2014/main" id="{2775D123-550B-4795-9151-D4E58EE806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5025" y="5153025"/>
          <a:ext cx="5222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Clip" r:id="rId13" imgW="1307263" imgH="1084139" progId="MS_ClipArt_Gallery.2">
                  <p:embed/>
                </p:oleObj>
              </mc:Choice>
              <mc:Fallback>
                <p:oleObj name="Clip" r:id="rId13" imgW="1307263" imgH="1084139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025" y="5153025"/>
                        <a:ext cx="5222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26" name="Line 18">
            <a:extLst>
              <a:ext uri="{FF2B5EF4-FFF2-40B4-BE49-F238E27FC236}">
                <a16:creationId xmlns:a16="http://schemas.microsoft.com/office/drawing/2014/main" id="{1D91AC76-A1BD-418D-B47E-B7DDE5B2D0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3650" y="5335589"/>
            <a:ext cx="6937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27" name="Line 19">
            <a:extLst>
              <a:ext uri="{FF2B5EF4-FFF2-40B4-BE49-F238E27FC236}">
                <a16:creationId xmlns:a16="http://schemas.microsoft.com/office/drawing/2014/main" id="{1644CA1B-36FD-4711-AD7F-FE5809B64D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4976" y="5387976"/>
            <a:ext cx="341313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28" name="Line 20">
            <a:extLst>
              <a:ext uri="{FF2B5EF4-FFF2-40B4-BE49-F238E27FC236}">
                <a16:creationId xmlns:a16="http://schemas.microsoft.com/office/drawing/2014/main" id="{1A03B433-0038-4C8C-83CA-DE73095692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4400" y="5419725"/>
            <a:ext cx="90488" cy="325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29" name="Line 21">
            <a:extLst>
              <a:ext uri="{FF2B5EF4-FFF2-40B4-BE49-F238E27FC236}">
                <a16:creationId xmlns:a16="http://schemas.microsoft.com/office/drawing/2014/main" id="{CA958661-AFCD-452C-9B09-1A10A7FBD2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5378451"/>
            <a:ext cx="43180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0" name="Line 22">
            <a:extLst>
              <a:ext uri="{FF2B5EF4-FFF2-40B4-BE49-F238E27FC236}">
                <a16:creationId xmlns:a16="http://schemas.microsoft.com/office/drawing/2014/main" id="{33F37F0F-5041-4C42-A93E-D6FC1CC465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3988" y="5399089"/>
            <a:ext cx="15875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1" name="Line 23">
            <a:extLst>
              <a:ext uri="{FF2B5EF4-FFF2-40B4-BE49-F238E27FC236}">
                <a16:creationId xmlns:a16="http://schemas.microsoft.com/office/drawing/2014/main" id="{2E065BE2-FFCD-4331-91FE-098304AA8D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0" y="5335588"/>
            <a:ext cx="287338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2" name="Line 24">
            <a:extLst>
              <a:ext uri="{FF2B5EF4-FFF2-40B4-BE49-F238E27FC236}">
                <a16:creationId xmlns:a16="http://schemas.microsoft.com/office/drawing/2014/main" id="{7BA41081-2456-4C44-95E1-204CB44DD4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40564" y="5419726"/>
            <a:ext cx="536575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3" name="Line 25">
            <a:extLst>
              <a:ext uri="{FF2B5EF4-FFF2-40B4-BE49-F238E27FC236}">
                <a16:creationId xmlns:a16="http://schemas.microsoft.com/office/drawing/2014/main" id="{C5829321-6F5A-4BDC-8674-CF55B2782E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5387975"/>
            <a:ext cx="14288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4" name="Line 26">
            <a:extLst>
              <a:ext uri="{FF2B5EF4-FFF2-40B4-BE49-F238E27FC236}">
                <a16:creationId xmlns:a16="http://schemas.microsoft.com/office/drawing/2014/main" id="{3E3D662F-E0E9-4F64-8E1E-F76052FD8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6525" y="5302251"/>
            <a:ext cx="6413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5" name="Line 33">
            <a:extLst>
              <a:ext uri="{FF2B5EF4-FFF2-40B4-BE49-F238E27FC236}">
                <a16:creationId xmlns:a16="http://schemas.microsoft.com/office/drawing/2014/main" id="{2DDA7BF8-6937-49AD-93FD-1E0990331D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3288" y="3992564"/>
            <a:ext cx="208280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6" name="Line 34">
            <a:extLst>
              <a:ext uri="{FF2B5EF4-FFF2-40B4-BE49-F238E27FC236}">
                <a16:creationId xmlns:a16="http://schemas.microsoft.com/office/drawing/2014/main" id="{83AB503B-9518-499D-A0D0-A4D5B0FA4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1325" y="3981450"/>
            <a:ext cx="0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7" name="Line 35">
            <a:extLst>
              <a:ext uri="{FF2B5EF4-FFF2-40B4-BE49-F238E27FC236}">
                <a16:creationId xmlns:a16="http://schemas.microsoft.com/office/drawing/2014/main" id="{C111BA0A-6C28-4EE8-975B-F900B8E0DBD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00713" y="3927476"/>
            <a:ext cx="1873250" cy="136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68638" name="Text Box 36">
            <a:extLst>
              <a:ext uri="{FF2B5EF4-FFF2-40B4-BE49-F238E27FC236}">
                <a16:creationId xmlns:a16="http://schemas.microsoft.com/office/drawing/2014/main" id="{272FE0E4-031E-4F88-BDE4-031CF1EF0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00" y="5113338"/>
            <a:ext cx="579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68639" name="Text Box 37">
            <a:extLst>
              <a:ext uri="{FF2B5EF4-FFF2-40B4-BE49-F238E27FC236}">
                <a16:creationId xmlns:a16="http://schemas.microsoft.com/office/drawing/2014/main" id="{C90191AC-8D81-48D8-83E2-1C44BC02A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5122863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68640" name="Text Box 38">
            <a:extLst>
              <a:ext uri="{FF2B5EF4-FFF2-40B4-BE49-F238E27FC236}">
                <a16:creationId xmlns:a16="http://schemas.microsoft.com/office/drawing/2014/main" id="{595735C0-4BC4-4FD9-8A85-941EE7597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63" y="4983163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68641" name="Text Box 39">
            <a:extLst>
              <a:ext uri="{FF2B5EF4-FFF2-40B4-BE49-F238E27FC236}">
                <a16:creationId xmlns:a16="http://schemas.microsoft.com/office/drawing/2014/main" id="{BB8246D2-4636-49CF-BABF-9891BD22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01" y="3651251"/>
            <a:ext cx="569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68642" name="Rectangle 40">
            <a:extLst>
              <a:ext uri="{FF2B5EF4-FFF2-40B4-BE49-F238E27FC236}">
                <a16:creationId xmlns:a16="http://schemas.microsoft.com/office/drawing/2014/main" id="{8F3024ED-C7B6-4C26-B5D1-2E6C025B2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3944938"/>
            <a:ext cx="361950" cy="74612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E4D5874-FEBA-47B2-9E22-E00476C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Switch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7680746-165F-40FA-9B7F-F6EC21F59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1027113"/>
            <a:ext cx="7772400" cy="3803650"/>
          </a:xfrm>
        </p:spPr>
        <p:txBody>
          <a:bodyPr/>
          <a:lstStyle/>
          <a:p>
            <a:pPr eaLnBrk="1" hangingPunct="1"/>
            <a:r>
              <a:rPr lang="en-US" altLang="it-IT" sz="1800">
                <a:solidFill>
                  <a:srgbClr val="FF0000"/>
                </a:solidFill>
              </a:rPr>
              <a:t>Lavora a livello 2</a:t>
            </a:r>
          </a:p>
          <a:p>
            <a:pPr lvl="1" eaLnBrk="1" hangingPunct="1"/>
            <a:r>
              <a:rPr lang="en-US" altLang="it-IT" sz="1800"/>
              <a:t>bufferizza i frame (store &amp; forward)</a:t>
            </a:r>
          </a:p>
          <a:p>
            <a:pPr lvl="1" eaLnBrk="1" hangingPunct="1"/>
            <a:r>
              <a:rPr lang="en-US" altLang="it-IT" sz="1800"/>
              <a:t>guarda i frame e DECIDE su quale porta inoltrare un frame in base al MAC address</a:t>
            </a:r>
          </a:p>
          <a:p>
            <a:pPr lvl="1" eaLnBrk="1" hangingPunct="1"/>
            <a:r>
              <a:rPr lang="en-US" altLang="it-IT" sz="1800"/>
              <a:t>a volte si deve comunque usare il CSMA/CD (se c’è un hub su una porta)</a:t>
            </a:r>
          </a:p>
          <a:p>
            <a:pPr lvl="1" eaLnBrk="1" hangingPunct="1"/>
            <a:r>
              <a:rPr lang="en-US" altLang="it-IT" sz="1800"/>
              <a:t>altre volte si deve comunque fare broadcast (broadcast vero e proprio, oppure se non so su che porta è connesso un MAC address)</a:t>
            </a:r>
            <a:endParaRPr lang="en-US" altLang="it-IT" sz="1600"/>
          </a:p>
          <a:p>
            <a:pPr eaLnBrk="1" hangingPunct="1"/>
            <a:r>
              <a:rPr lang="en-US" altLang="it-IT" sz="1800"/>
              <a:t>trasparente</a:t>
            </a:r>
          </a:p>
          <a:p>
            <a:pPr lvl="1" eaLnBrk="1" hangingPunct="1"/>
            <a:r>
              <a:rPr lang="en-US" altLang="it-IT" sz="1800"/>
              <a:t>le schede di rete non sanno se a monte c’è uno switch o un hub, </a:t>
            </a:r>
            <a:endParaRPr lang="en-US" altLang="it-IT" sz="1600"/>
          </a:p>
          <a:p>
            <a:pPr eaLnBrk="1" hangingPunct="1"/>
            <a:r>
              <a:rPr lang="en-US" altLang="it-IT" sz="1800"/>
              <a:t>plug-and-play, auto-configurante</a:t>
            </a:r>
          </a:p>
          <a:p>
            <a:pPr lvl="1" eaLnBrk="1" hangingPunct="1"/>
            <a:r>
              <a:rPr lang="en-US" altLang="it-IT" sz="1800"/>
              <a:t>Gli switch imparano in base ai frame che arrivano su che porta sta un certo MAC address (hanno una tabella MAC&lt;-&gt;numero porta). </a:t>
            </a:r>
          </a:p>
          <a:p>
            <a:pPr lvl="1" eaLnBrk="1" hangingPunct="1"/>
            <a:r>
              <a:rPr lang="en-US" altLang="it-IT" sz="1800"/>
              <a:t>Impazziscono facilmente se lo stesso MAC address compare su due porte diverse </a:t>
            </a:r>
            <a:r>
              <a:rPr lang="en-US" altLang="it-IT" sz="1800">
                <a:sym typeface="Wingdings" panose="05000000000000000000" pitchFamily="2" charset="2"/>
              </a:rPr>
              <a:t></a:t>
            </a:r>
            <a:endParaRPr lang="en-US" altLang="it-IT" sz="1800"/>
          </a:p>
          <a:p>
            <a:pPr eaLnBrk="1" hangingPunct="1"/>
            <a:endParaRPr lang="en-US" altLang="it-IT" sz="2000"/>
          </a:p>
          <a:p>
            <a:pPr eaLnBrk="1" hangingPunct="1"/>
            <a:endParaRPr lang="en-US" altLang="it-IT" sz="1800"/>
          </a:p>
          <a:p>
            <a:pPr eaLnBrk="1" hangingPunct="1"/>
            <a:endParaRPr lang="en-US" altLang="it-IT" sz="1800"/>
          </a:p>
        </p:txBody>
      </p:sp>
      <p:sp>
        <p:nvSpPr>
          <p:cNvPr id="70660" name="Segnaposto piè di pagina 4">
            <a:extLst>
              <a:ext uri="{FF2B5EF4-FFF2-40B4-BE49-F238E27FC236}">
                <a16:creationId xmlns:a16="http://schemas.microsoft.com/office/drawing/2014/main" id="{1C6DDFC3-7910-4ED7-BDB5-D4C931DD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70661" name="Segnaposto numero diapositiva 5">
            <a:extLst>
              <a:ext uri="{FF2B5EF4-FFF2-40B4-BE49-F238E27FC236}">
                <a16:creationId xmlns:a16="http://schemas.microsoft.com/office/drawing/2014/main" id="{BC0D50BB-C342-4FA2-85BF-99F9DEF5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4779A80B-0D12-469E-A38B-E434B062FD62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828CE4F-EEB4-4F73-9441-28CC802F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Forwarding</a:t>
            </a:r>
          </a:p>
        </p:txBody>
      </p:sp>
      <p:sp>
        <p:nvSpPr>
          <p:cNvPr id="72707" name="Segnaposto piè di pagina 4">
            <a:extLst>
              <a:ext uri="{FF2B5EF4-FFF2-40B4-BE49-F238E27FC236}">
                <a16:creationId xmlns:a16="http://schemas.microsoft.com/office/drawing/2014/main" id="{946233B5-F3A8-4600-9664-8E914168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72708" name="Segnaposto numero diapositiva 5">
            <a:extLst>
              <a:ext uri="{FF2B5EF4-FFF2-40B4-BE49-F238E27FC236}">
                <a16:creationId xmlns:a16="http://schemas.microsoft.com/office/drawing/2014/main" id="{A265A70D-9B48-41FA-99DB-3978966C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30310B5-18B6-4462-AD13-E1F1BB941569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72709" name="Text Box 3">
            <a:extLst>
              <a:ext uri="{FF2B5EF4-FFF2-40B4-BE49-F238E27FC236}">
                <a16:creationId xmlns:a16="http://schemas.microsoft.com/office/drawing/2014/main" id="{385E7EFC-024B-41EC-8B39-CC509683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6" y="5194301"/>
            <a:ext cx="7712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it-IT" sz="2400" u="none">
                <a:latin typeface="Comic Sans MS" panose="030F0702030302020204" pitchFamily="66" charset="0"/>
              </a:rPr>
              <a:t> Come fa uno switch a capire dove mandare un frame?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it-IT" sz="2400" u="none">
                <a:latin typeface="Comic Sans MS" panose="030F0702030302020204" pitchFamily="66" charset="0"/>
              </a:rPr>
              <a:t> E’ come i problemi di routing a livello 3!</a:t>
            </a:r>
          </a:p>
        </p:txBody>
      </p:sp>
      <p:grpSp>
        <p:nvGrpSpPr>
          <p:cNvPr id="72710" name="Group 55">
            <a:extLst>
              <a:ext uri="{FF2B5EF4-FFF2-40B4-BE49-F238E27FC236}">
                <a16:creationId xmlns:a16="http://schemas.microsoft.com/office/drawing/2014/main" id="{7D427039-86EF-44FB-A7D3-E07FDD7FC2B9}"/>
              </a:ext>
            </a:extLst>
          </p:cNvPr>
          <p:cNvGrpSpPr>
            <a:grpSpLocks/>
          </p:cNvGrpSpPr>
          <p:nvPr/>
        </p:nvGrpSpPr>
        <p:grpSpPr bwMode="auto">
          <a:xfrm>
            <a:off x="2182813" y="1125538"/>
            <a:ext cx="7173912" cy="3313112"/>
            <a:chOff x="431" y="653"/>
            <a:chExt cx="4519" cy="2087"/>
          </a:xfrm>
        </p:grpSpPr>
        <p:sp>
          <p:nvSpPr>
            <p:cNvPr id="72714" name="Rectangle 7">
              <a:extLst>
                <a:ext uri="{FF2B5EF4-FFF2-40B4-BE49-F238E27FC236}">
                  <a16:creationId xmlns:a16="http://schemas.microsoft.com/office/drawing/2014/main" id="{A8846F23-A4E8-46E9-9B21-591D3F3D0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" y="1914"/>
              <a:ext cx="224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aphicFrame>
          <p:nvGraphicFramePr>
            <p:cNvPr id="72715" name="Object 8">
              <a:extLst>
                <a:ext uri="{FF2B5EF4-FFF2-40B4-BE49-F238E27FC236}">
                  <a16:creationId xmlns:a16="http://schemas.microsoft.com/office/drawing/2014/main" id="{320C539F-DB1F-4109-8BFF-2EE219043E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1" y="2177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2" name="Clip" r:id="rId4" imgW="1307263" imgH="1084139" progId="MS_ClipArt_Gallery.2">
                    <p:embed/>
                  </p:oleObj>
                </mc:Choice>
                <mc:Fallback>
                  <p:oleObj name="Clip" r:id="rId4" imgW="1307263" imgH="1084139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" y="2177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16" name="Object 9">
              <a:extLst>
                <a:ext uri="{FF2B5EF4-FFF2-40B4-BE49-F238E27FC236}">
                  <a16:creationId xmlns:a16="http://schemas.microsoft.com/office/drawing/2014/main" id="{779956BE-BDCC-4B1F-A55A-2D5ADBBDF9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66" y="2188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3" name="Clip" r:id="rId6" imgW="1307263" imgH="1084139" progId="MS_ClipArt_Gallery.2">
                    <p:embed/>
                  </p:oleObj>
                </mc:Choice>
                <mc:Fallback>
                  <p:oleObj name="Clip" r:id="rId6" imgW="1307263" imgH="1084139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6" y="2188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17" name="Object 10">
              <a:extLst>
                <a:ext uri="{FF2B5EF4-FFF2-40B4-BE49-F238E27FC236}">
                  <a16:creationId xmlns:a16="http://schemas.microsoft.com/office/drawing/2014/main" id="{77050BEC-1732-4EC5-89F3-BB33D9EA7C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96" y="2150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4" name="Clip" r:id="rId7" imgW="1307263" imgH="1084139" progId="MS_ClipArt_Gallery.2">
                    <p:embed/>
                  </p:oleObj>
                </mc:Choice>
                <mc:Fallback>
                  <p:oleObj name="Clip" r:id="rId7" imgW="1307263" imgH="1084139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6" y="2150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18" name="Object 11">
              <a:extLst>
                <a:ext uri="{FF2B5EF4-FFF2-40B4-BE49-F238E27FC236}">
                  <a16:creationId xmlns:a16="http://schemas.microsoft.com/office/drawing/2014/main" id="{E9F3E039-A316-45C2-8CBC-4F18C4BA9A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82" y="2198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5" name="Clip" r:id="rId8" imgW="1307263" imgH="1084139" progId="MS_ClipArt_Gallery.2">
                    <p:embed/>
                  </p:oleObj>
                </mc:Choice>
                <mc:Fallback>
                  <p:oleObj name="Clip" r:id="rId8" imgW="1307263" imgH="1084139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2" y="2198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19" name="Rectangle 24">
              <a:extLst>
                <a:ext uri="{FF2B5EF4-FFF2-40B4-BE49-F238E27FC236}">
                  <a16:creationId xmlns:a16="http://schemas.microsoft.com/office/drawing/2014/main" id="{19FB68AF-0571-4462-8954-77CE209D1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921"/>
              <a:ext cx="224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72720" name="Rectangle 25">
              <a:extLst>
                <a:ext uri="{FF2B5EF4-FFF2-40B4-BE49-F238E27FC236}">
                  <a16:creationId xmlns:a16="http://schemas.microsoft.com/office/drawing/2014/main" id="{59A8D056-E8A4-43E2-8309-381D78294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" y="1912"/>
              <a:ext cx="224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aphicFrame>
          <p:nvGraphicFramePr>
            <p:cNvPr id="72721" name="Object 26">
              <a:extLst>
                <a:ext uri="{FF2B5EF4-FFF2-40B4-BE49-F238E27FC236}">
                  <a16:creationId xmlns:a16="http://schemas.microsoft.com/office/drawing/2014/main" id="{F1B4C5FC-DF71-4FAF-BC15-76AD249E47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11" y="2061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" name="Clip" r:id="rId9" imgW="1307263" imgH="1084139" progId="MS_ClipArt_Gallery.2">
                    <p:embed/>
                  </p:oleObj>
                </mc:Choice>
                <mc:Fallback>
                  <p:oleObj name="Clip" r:id="rId9" imgW="1307263" imgH="1084139" progId="MS_ClipArt_Gallery.2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1" y="2061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22" name="Object 27">
              <a:extLst>
                <a:ext uri="{FF2B5EF4-FFF2-40B4-BE49-F238E27FC236}">
                  <a16:creationId xmlns:a16="http://schemas.microsoft.com/office/drawing/2014/main" id="{059C0845-5780-4016-AD12-E48E687BFF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0" y="2458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7" name="Clip" r:id="rId10" imgW="1307263" imgH="1084139" progId="MS_ClipArt_Gallery.2">
                    <p:embed/>
                  </p:oleObj>
                </mc:Choice>
                <mc:Fallback>
                  <p:oleObj name="Clip" r:id="rId10" imgW="1307263" imgH="1084139" progId="MS_ClipArt_Gallery.2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0" y="2458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23" name="Object 28">
              <a:extLst>
                <a:ext uri="{FF2B5EF4-FFF2-40B4-BE49-F238E27FC236}">
                  <a16:creationId xmlns:a16="http://schemas.microsoft.com/office/drawing/2014/main" id="{135B9767-6B66-4FD8-966E-2FAF7213B7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27" y="2035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8" name="Clip" r:id="rId11" imgW="1307263" imgH="1084139" progId="MS_ClipArt_Gallery.2">
                    <p:embed/>
                  </p:oleObj>
                </mc:Choice>
                <mc:Fallback>
                  <p:oleObj name="Clip" r:id="rId11" imgW="1307263" imgH="1084139" progId="MS_ClipArt_Gallery.2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7" y="2035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24" name="Object 29">
              <a:extLst>
                <a:ext uri="{FF2B5EF4-FFF2-40B4-BE49-F238E27FC236}">
                  <a16:creationId xmlns:a16="http://schemas.microsoft.com/office/drawing/2014/main" id="{ED5BBF78-7DCE-46B2-84CD-C26CACA0882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43" y="2342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9" name="Clip" r:id="rId12" imgW="1307263" imgH="1084139" progId="MS_ClipArt_Gallery.2">
                    <p:embed/>
                  </p:oleObj>
                </mc:Choice>
                <mc:Fallback>
                  <p:oleObj name="Clip" r:id="rId12" imgW="1307263" imgH="1084139" progId="MS_ClipArt_Gallery.2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3" y="2342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25" name="Object 30">
              <a:extLst>
                <a:ext uri="{FF2B5EF4-FFF2-40B4-BE49-F238E27FC236}">
                  <a16:creationId xmlns:a16="http://schemas.microsoft.com/office/drawing/2014/main" id="{B9EDC057-0D37-4ED0-9D04-5C72EB9ED5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1" y="1779"/>
            <a:ext cx="323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0" name="Clip" r:id="rId13" imgW="1307263" imgH="1084139" progId="MS_ClipArt_Gallery.2">
                    <p:embed/>
                  </p:oleObj>
                </mc:Choice>
                <mc:Fallback>
                  <p:oleObj name="Clip" r:id="rId13" imgW="1307263" imgH="1084139" progId="MS_ClipArt_Gallery.2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1779"/>
                          <a:ext cx="323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26" name="Line 31">
              <a:extLst>
                <a:ext uri="{FF2B5EF4-FFF2-40B4-BE49-F238E27FC236}">
                  <a16:creationId xmlns:a16="http://schemas.microsoft.com/office/drawing/2014/main" id="{9B3BAF30-2CFD-40F1-ACA1-C2F2E6974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2" y="1915"/>
              <a:ext cx="4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27" name="Line 32">
              <a:extLst>
                <a:ext uri="{FF2B5EF4-FFF2-40B4-BE49-F238E27FC236}">
                  <a16:creationId xmlns:a16="http://schemas.microsoft.com/office/drawing/2014/main" id="{1EC96083-2979-4F21-8FA5-01FA7397A1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2" y="1955"/>
              <a:ext cx="211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28" name="Line 33">
              <a:extLst>
                <a:ext uri="{FF2B5EF4-FFF2-40B4-BE49-F238E27FC236}">
                  <a16:creationId xmlns:a16="http://schemas.microsoft.com/office/drawing/2014/main" id="{09963526-A83A-4F37-B18B-3C6C37AE8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7" y="1979"/>
              <a:ext cx="56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29" name="Line 34">
              <a:extLst>
                <a:ext uri="{FF2B5EF4-FFF2-40B4-BE49-F238E27FC236}">
                  <a16:creationId xmlns:a16="http://schemas.microsoft.com/office/drawing/2014/main" id="{C611FC23-769E-4299-9926-E2F07F972E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2" y="1947"/>
              <a:ext cx="26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0" name="Line 36">
              <a:extLst>
                <a:ext uri="{FF2B5EF4-FFF2-40B4-BE49-F238E27FC236}">
                  <a16:creationId xmlns:a16="http://schemas.microsoft.com/office/drawing/2014/main" id="{F32C1BDE-94DA-4CA1-BB46-140F6C6977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55" y="1963"/>
              <a:ext cx="98" cy="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1" name="Line 37">
              <a:extLst>
                <a:ext uri="{FF2B5EF4-FFF2-40B4-BE49-F238E27FC236}">
                  <a16:creationId xmlns:a16="http://schemas.microsoft.com/office/drawing/2014/main" id="{197F2B6B-D661-4BEE-8861-ABD12A9CE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1" y="1915"/>
              <a:ext cx="178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2" name="Line 38">
              <a:extLst>
                <a:ext uri="{FF2B5EF4-FFF2-40B4-BE49-F238E27FC236}">
                  <a16:creationId xmlns:a16="http://schemas.microsoft.com/office/drawing/2014/main" id="{7DCEEBE9-BD13-4096-A67F-531A2D419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1" y="1979"/>
              <a:ext cx="332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3" name="Line 39">
              <a:extLst>
                <a:ext uri="{FF2B5EF4-FFF2-40B4-BE49-F238E27FC236}">
                  <a16:creationId xmlns:a16="http://schemas.microsoft.com/office/drawing/2014/main" id="{1713539B-F3CC-41BB-9451-DD78C0225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0" y="1955"/>
              <a:ext cx="8" cy="3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4" name="Line 40">
              <a:extLst>
                <a:ext uri="{FF2B5EF4-FFF2-40B4-BE49-F238E27FC236}">
                  <a16:creationId xmlns:a16="http://schemas.microsoft.com/office/drawing/2014/main" id="{C614808E-5976-477F-8E61-A0BCBC4728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7" y="1890"/>
              <a:ext cx="398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72735" name="Group 41">
              <a:extLst>
                <a:ext uri="{FF2B5EF4-FFF2-40B4-BE49-F238E27FC236}">
                  <a16:creationId xmlns:a16="http://schemas.microsoft.com/office/drawing/2014/main" id="{6B15D5C3-6AF9-441F-AA72-9FDB9EC6F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3" y="698"/>
              <a:ext cx="288" cy="209"/>
              <a:chOff x="620" y="1640"/>
              <a:chExt cx="288" cy="209"/>
            </a:xfrm>
          </p:grpSpPr>
          <p:sp>
            <p:nvSpPr>
              <p:cNvPr id="72743" name="Line 42">
                <a:extLst>
                  <a:ext uri="{FF2B5EF4-FFF2-40B4-BE49-F238E27FC236}">
                    <a16:creationId xmlns:a16="http://schemas.microsoft.com/office/drawing/2014/main" id="{8CFEAE9F-F77C-4C66-99F2-5F530D980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8" y="1640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72744" name="Rectangle 43">
                <a:extLst>
                  <a:ext uri="{FF2B5EF4-FFF2-40B4-BE49-F238E27FC236}">
                    <a16:creationId xmlns:a16="http://schemas.microsoft.com/office/drawing/2014/main" id="{0D6D5290-B4AD-4079-8950-BD5D1F650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" y="1784"/>
                <a:ext cx="267" cy="65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  <a:contourClr>
                  <a:schemeClr val="hlink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72745" name="Group 44">
                <a:extLst>
                  <a:ext uri="{FF2B5EF4-FFF2-40B4-BE49-F238E27FC236}">
                    <a16:creationId xmlns:a16="http://schemas.microsoft.com/office/drawing/2014/main" id="{AD480454-4EA3-44DA-9CDE-0048F4F426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4" y="1688"/>
                <a:ext cx="109" cy="91"/>
                <a:chOff x="576" y="3456"/>
                <a:chExt cx="288" cy="240"/>
              </a:xfrm>
            </p:grpSpPr>
            <p:sp>
              <p:nvSpPr>
                <p:cNvPr id="72746" name="Line 45">
                  <a:extLst>
                    <a:ext uri="{FF2B5EF4-FFF2-40B4-BE49-F238E27FC236}">
                      <a16:creationId xmlns:a16="http://schemas.microsoft.com/office/drawing/2014/main" id="{C2E36D62-8510-4B47-A05D-B30D447F2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456"/>
                  <a:ext cx="192" cy="24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2747" name="Line 46">
                  <a:extLst>
                    <a:ext uri="{FF2B5EF4-FFF2-40B4-BE49-F238E27FC236}">
                      <a16:creationId xmlns:a16="http://schemas.microsoft.com/office/drawing/2014/main" id="{EBEF4D40-A660-4287-85A1-F66C97E9E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3456"/>
                  <a:ext cx="288" cy="24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72736" name="Line 47">
              <a:extLst>
                <a:ext uri="{FF2B5EF4-FFF2-40B4-BE49-F238E27FC236}">
                  <a16:creationId xmlns:a16="http://schemas.microsoft.com/office/drawing/2014/main" id="{851B7E82-2F9D-4C5E-9C72-0D0123D35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9" y="909"/>
              <a:ext cx="1290" cy="8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7" name="Line 48">
              <a:extLst>
                <a:ext uri="{FF2B5EF4-FFF2-40B4-BE49-F238E27FC236}">
                  <a16:creationId xmlns:a16="http://schemas.microsoft.com/office/drawing/2014/main" id="{EBA83547-D17D-4D51-AD32-A2E7204674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0" y="901"/>
              <a:ext cx="0" cy="9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8" name="Line 50">
              <a:extLst>
                <a:ext uri="{FF2B5EF4-FFF2-40B4-BE49-F238E27FC236}">
                  <a16:creationId xmlns:a16="http://schemas.microsoft.com/office/drawing/2014/main" id="{C35AC08A-BCA7-4BC6-AA68-81FCAB7F5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72" y="860"/>
              <a:ext cx="1160" cy="10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2739" name="Text Box 51">
              <a:extLst>
                <a:ext uri="{FF2B5EF4-FFF2-40B4-BE49-F238E27FC236}">
                  <a16:creationId xmlns:a16="http://schemas.microsoft.com/office/drawing/2014/main" id="{F5B99C39-9478-4CF4-AA34-BC96744CD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749"/>
              <a:ext cx="3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hub</a:t>
              </a:r>
            </a:p>
          </p:txBody>
        </p:sp>
        <p:sp>
          <p:nvSpPr>
            <p:cNvPr id="72740" name="Text Box 52">
              <a:extLst>
                <a:ext uri="{FF2B5EF4-FFF2-40B4-BE49-F238E27FC236}">
                  <a16:creationId xmlns:a16="http://schemas.microsoft.com/office/drawing/2014/main" id="{17C0C652-AEBF-4A90-BB56-349A84042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1" y="1756"/>
              <a:ext cx="3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hub</a:t>
              </a:r>
            </a:p>
          </p:txBody>
        </p:sp>
        <p:sp>
          <p:nvSpPr>
            <p:cNvPr id="72741" name="Text Box 53">
              <a:extLst>
                <a:ext uri="{FF2B5EF4-FFF2-40B4-BE49-F238E27FC236}">
                  <a16:creationId xmlns:a16="http://schemas.microsoft.com/office/drawing/2014/main" id="{BEB25BBA-65F0-439E-B817-022F73D1C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0" y="1651"/>
              <a:ext cx="3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hub</a:t>
              </a:r>
            </a:p>
          </p:txBody>
        </p:sp>
        <p:sp>
          <p:nvSpPr>
            <p:cNvPr id="72742" name="Text Box 54">
              <a:extLst>
                <a:ext uri="{FF2B5EF4-FFF2-40B4-BE49-F238E27FC236}">
                  <a16:creationId xmlns:a16="http://schemas.microsoft.com/office/drawing/2014/main" id="{57FE8B74-AC82-46DC-8BE3-18151B39D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653"/>
              <a:ext cx="5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switch</a:t>
              </a:r>
            </a:p>
          </p:txBody>
        </p:sp>
      </p:grpSp>
      <p:sp>
        <p:nvSpPr>
          <p:cNvPr id="72711" name="Text Box 56">
            <a:extLst>
              <a:ext uri="{FF2B5EF4-FFF2-40B4-BE49-F238E27FC236}">
                <a16:creationId xmlns:a16="http://schemas.microsoft.com/office/drawing/2014/main" id="{4E50D732-0F3D-48D8-A38B-819F8288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1358901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2712" name="Text Box 57">
            <a:extLst>
              <a:ext uri="{FF2B5EF4-FFF2-40B4-BE49-F238E27FC236}">
                <a16:creationId xmlns:a16="http://schemas.microsoft.com/office/drawing/2014/main" id="{564E07E4-4503-4982-BFAD-E59DF43FA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75" y="16811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2713" name="Text Box 58">
            <a:extLst>
              <a:ext uri="{FF2B5EF4-FFF2-40B4-BE49-F238E27FC236}">
                <a16:creationId xmlns:a16="http://schemas.microsoft.com/office/drawing/2014/main" id="{D4049332-7555-4858-8864-43C25D766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16176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88B5B31A-218C-4F54-8151-E0554A11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Autoapprendimento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3C97451B-B83D-4A58-AF4F-F14E95D76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50" y="1547813"/>
            <a:ext cx="8420100" cy="4114800"/>
          </a:xfrm>
        </p:spPr>
        <p:txBody>
          <a:bodyPr/>
          <a:lstStyle/>
          <a:p>
            <a:pPr eaLnBrk="1" hangingPunct="1"/>
            <a:r>
              <a:rPr lang="en-US" altLang="it-IT" sz="2400"/>
              <a:t>Ogni switch ha una </a:t>
            </a:r>
            <a:r>
              <a:rPr lang="en-US" altLang="it-IT" sz="2400">
                <a:solidFill>
                  <a:srgbClr val="FF0000"/>
                </a:solidFill>
              </a:rPr>
              <a:t>switch table</a:t>
            </a:r>
            <a:endParaRPr lang="en-US" altLang="it-IT" sz="2400"/>
          </a:p>
          <a:p>
            <a:pPr eaLnBrk="1" hangingPunct="1"/>
            <a:r>
              <a:rPr lang="en-US" altLang="it-IT" sz="2400"/>
              <a:t>Entrate della tabella: </a:t>
            </a:r>
          </a:p>
          <a:p>
            <a:pPr lvl="1" eaLnBrk="1" hangingPunct="1"/>
            <a:r>
              <a:rPr lang="en-US" altLang="it-IT"/>
              <a:t>(MAC Address, Interfaccia, Time Stamp)</a:t>
            </a:r>
          </a:p>
          <a:p>
            <a:pPr lvl="1" eaLnBrk="1" hangingPunct="1"/>
            <a:r>
              <a:rPr lang="en-US" altLang="it-IT"/>
              <a:t>Le entrate vecchie scadono (TTL circa 60 min) </a:t>
            </a:r>
          </a:p>
          <a:p>
            <a:pPr eaLnBrk="1" hangingPunct="1"/>
            <a:r>
              <a:rPr lang="en-US" altLang="it-IT" sz="2400"/>
              <a:t>Lo switch</a:t>
            </a:r>
            <a:r>
              <a:rPr lang="en-US" altLang="it-IT" sz="2400">
                <a:solidFill>
                  <a:srgbClr val="FF0000"/>
                </a:solidFill>
              </a:rPr>
              <a:t> </a:t>
            </a:r>
            <a:r>
              <a:rPr lang="en-US" altLang="it-IT" sz="2400" i="1">
                <a:solidFill>
                  <a:srgbClr val="FF0000"/>
                </a:solidFill>
              </a:rPr>
              <a:t>impara</a:t>
            </a:r>
            <a:r>
              <a:rPr lang="en-US" altLang="it-IT" sz="2400"/>
              <a:t> quali MAC address sono dietro a quali porte</a:t>
            </a:r>
          </a:p>
          <a:p>
            <a:pPr lvl="1" eaLnBrk="1" hangingPunct="1"/>
            <a:r>
              <a:rPr lang="en-US" altLang="it-IT"/>
              <a:t>quando si riceve un frame con un certo MAC sorgente, lo switch impara da quale porta è arrivato</a:t>
            </a:r>
          </a:p>
          <a:p>
            <a:pPr lvl="1" eaLnBrk="1" hangingPunct="1"/>
            <a:r>
              <a:rPr lang="en-US" altLang="it-IT"/>
              <a:t>le coppie MAC/numero interfaccia sono memorizzate</a:t>
            </a:r>
          </a:p>
        </p:txBody>
      </p:sp>
      <p:sp>
        <p:nvSpPr>
          <p:cNvPr id="74756" name="Segnaposto piè di pagina 4">
            <a:extLst>
              <a:ext uri="{FF2B5EF4-FFF2-40B4-BE49-F238E27FC236}">
                <a16:creationId xmlns:a16="http://schemas.microsoft.com/office/drawing/2014/main" id="{4670F180-BDC3-4AB4-81D4-3479EECA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74757" name="Segnaposto numero diapositiva 5">
            <a:extLst>
              <a:ext uri="{FF2B5EF4-FFF2-40B4-BE49-F238E27FC236}">
                <a16:creationId xmlns:a16="http://schemas.microsoft.com/office/drawing/2014/main" id="{F1BA27B1-5066-446F-B781-4A98E057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2B7C66F7-24D3-476B-8C33-2A08E9DB52A6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63842525-90EF-465E-B991-51991A92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err="1"/>
              <a:t>Struttura</a:t>
            </a:r>
            <a:r>
              <a:rPr lang="en-US" altLang="it-IT" dirty="0"/>
              <a:t> di un frame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B6AD905-FFFE-4EFE-8190-805828CC9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it-IT" sz="2400">
                <a:solidFill>
                  <a:srgbClr val="FF0000"/>
                </a:solidFill>
              </a:rPr>
              <a:t>Indirizzi:</a:t>
            </a:r>
            <a:r>
              <a:rPr lang="en-US" altLang="it-IT" sz="2400"/>
              <a:t> 6 bytes</a:t>
            </a:r>
          </a:p>
          <a:p>
            <a:pPr lvl="1" eaLnBrk="1" hangingPunct="1"/>
            <a:r>
              <a:rPr lang="en-US" altLang="it-IT" sz="2000"/>
              <a:t>Se l’adattatore riceve un pacchetto con il proprio MAC address come destinazione, o un broadcast il frame viene aperto e i dati vengono consegnati al livello 3</a:t>
            </a:r>
          </a:p>
          <a:p>
            <a:pPr lvl="1" eaLnBrk="1" hangingPunct="1"/>
            <a:r>
              <a:rPr lang="en-US" altLang="it-IT" sz="2000"/>
              <a:t>altrimenti, la scheda di rete DOVREBBE scartare il frame</a:t>
            </a:r>
          </a:p>
          <a:p>
            <a:pPr eaLnBrk="1" hangingPunct="1"/>
            <a:r>
              <a:rPr lang="en-US" altLang="it-IT" sz="2400">
                <a:solidFill>
                  <a:srgbClr val="FF0000"/>
                </a:solidFill>
              </a:rPr>
              <a:t>Type:</a:t>
            </a:r>
            <a:r>
              <a:rPr lang="en-US" altLang="it-IT" sz="2400"/>
              <a:t> codice del protocollo di livello 3 trasportato (Per lo più IP, ma ancora sopravvive qualche rete IPX, Novell, AppleTalk)</a:t>
            </a:r>
          </a:p>
          <a:p>
            <a:pPr eaLnBrk="1" hangingPunct="1"/>
            <a:r>
              <a:rPr lang="en-US" altLang="it-IT" sz="2400">
                <a:solidFill>
                  <a:srgbClr val="FF0000"/>
                </a:solidFill>
              </a:rPr>
              <a:t>CRC:</a:t>
            </a:r>
            <a:r>
              <a:rPr lang="en-US" altLang="it-IT" sz="2400"/>
              <a:t> controllato dal ricevente. Se errato, il frame viene semplicemente scartato.</a:t>
            </a:r>
            <a:endParaRPr lang="en-US" altLang="it-IT"/>
          </a:p>
          <a:p>
            <a:pPr eaLnBrk="1" hangingPunct="1"/>
            <a:endParaRPr lang="en-US" altLang="it-IT"/>
          </a:p>
          <a:p>
            <a:pPr eaLnBrk="1" hangingPunct="1"/>
            <a:endParaRPr lang="en-US" altLang="it-IT"/>
          </a:p>
        </p:txBody>
      </p:sp>
      <p:sp>
        <p:nvSpPr>
          <p:cNvPr id="45060" name="Segnaposto piè di pagina 4">
            <a:extLst>
              <a:ext uri="{FF2B5EF4-FFF2-40B4-BE49-F238E27FC236}">
                <a16:creationId xmlns:a16="http://schemas.microsoft.com/office/drawing/2014/main" id="{644A50FA-E9F5-4AAF-A4F2-7BA2F635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45061" name="Segnaposto numero diapositiva 5">
            <a:extLst>
              <a:ext uri="{FF2B5EF4-FFF2-40B4-BE49-F238E27FC236}">
                <a16:creationId xmlns:a16="http://schemas.microsoft.com/office/drawing/2014/main" id="{837C5E36-D20A-4F4D-A3C7-77B99CCB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4512CD0B-8302-4FFE-8EB3-48B4F9C0A4C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45062" name="Picture 4" descr="552 Ethernet frame">
            <a:extLst>
              <a:ext uri="{FF2B5EF4-FFF2-40B4-BE49-F238E27FC236}">
                <a16:creationId xmlns:a16="http://schemas.microsoft.com/office/drawing/2014/main" id="{6621BF19-7825-41BA-9D78-6CBDBB3A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5559426"/>
            <a:ext cx="75580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2CC42040-EDB6-42BF-8CED-628306A6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Algoritmo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4918CFB9-9472-4167-A80A-F0EC8081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239" y="1150939"/>
            <a:ext cx="8201025" cy="3748087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 u="sng">
                <a:solidFill>
                  <a:srgbClr val="FF0000"/>
                </a:solidFill>
              </a:rPr>
              <a:t>Quando viene ricevuto un frame:</a:t>
            </a:r>
            <a:br>
              <a:rPr lang="en-US" altLang="it-IT" sz="2400" u="sng">
                <a:solidFill>
                  <a:srgbClr val="FF0000"/>
                </a:solidFill>
              </a:rPr>
            </a:br>
            <a:endParaRPr lang="en-US" altLang="it-IT" sz="2400" u="sng">
              <a:solidFill>
                <a:srgbClr val="FF0000"/>
              </a:solidFill>
            </a:endParaRP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Cercare se nella switch table risulta il MAC destinazione</a:t>
            </a:r>
            <a:endParaRPr lang="en-US" altLang="it-IT" sz="2400" b="1">
              <a:solidFill>
                <a:schemeClr val="accent2"/>
              </a:solidFill>
            </a:endParaRP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 b="1">
                <a:solidFill>
                  <a:schemeClr val="accent2"/>
                </a:solidFill>
              </a:rPr>
              <a:t>if </a:t>
            </a:r>
            <a:r>
              <a:rPr lang="en-US" altLang="it-IT" sz="2400"/>
              <a:t>MAC address presente</a:t>
            </a:r>
            <a:br>
              <a:rPr lang="en-US" altLang="it-IT" sz="2400"/>
            </a:br>
            <a:r>
              <a:rPr lang="en-US" altLang="it-IT" sz="2400" b="1">
                <a:solidFill>
                  <a:schemeClr val="accent2"/>
                </a:solidFill>
              </a:rPr>
              <a:t>then{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 b="1">
                <a:solidFill>
                  <a:schemeClr val="accent2"/>
                </a:solidFill>
              </a:rPr>
              <a:t>     if </a:t>
            </a:r>
            <a:r>
              <a:rPr lang="en-US" altLang="it-IT" sz="2400"/>
              <a:t>MAC destinazione.porta = MAC sorgente.porta</a:t>
            </a:r>
            <a:br>
              <a:rPr lang="en-US" altLang="it-IT" sz="2400"/>
            </a:br>
            <a:r>
              <a:rPr lang="en-US" altLang="it-IT" sz="2400"/>
              <a:t>       </a:t>
            </a:r>
            <a:r>
              <a:rPr lang="en-US" altLang="it-IT" sz="2400" b="1">
                <a:solidFill>
                  <a:schemeClr val="accent2"/>
                </a:solidFill>
              </a:rPr>
              <a:t>then</a:t>
            </a:r>
            <a:r>
              <a:rPr lang="en-US" altLang="it-IT" sz="2400"/>
              <a:t> butta il frame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           </a:t>
            </a:r>
            <a:r>
              <a:rPr lang="en-US" altLang="it-IT" sz="2400" b="1">
                <a:solidFill>
                  <a:schemeClr val="accent2"/>
                </a:solidFill>
              </a:rPr>
              <a:t>else</a:t>
            </a:r>
            <a:r>
              <a:rPr lang="en-US" altLang="it-IT" sz="2400"/>
              <a:t> manda il frame su MAC destinazione.porta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     </a:t>
            </a:r>
            <a:r>
              <a:rPr lang="en-US" altLang="it-IT" sz="2400" b="1">
                <a:solidFill>
                  <a:schemeClr val="accent2"/>
                </a:solidFill>
              </a:rPr>
              <a:t>  }</a:t>
            </a:r>
            <a:endParaRPr lang="en-US" altLang="it-IT" sz="2400"/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    </a:t>
            </a:r>
            <a:r>
              <a:rPr lang="en-US" altLang="it-IT" sz="2400" b="1">
                <a:solidFill>
                  <a:schemeClr val="accent2"/>
                </a:solidFill>
              </a:rPr>
              <a:t>else</a:t>
            </a:r>
            <a:r>
              <a:rPr lang="en-US" altLang="it-IT" sz="2400"/>
              <a:t> broadcast</a:t>
            </a:r>
            <a:endParaRPr lang="en-US" altLang="it-IT"/>
          </a:p>
          <a:p>
            <a:pPr lvl="3" eaLnBrk="1" hangingPunct="1">
              <a:buFontTx/>
              <a:buNone/>
            </a:pPr>
            <a:r>
              <a:rPr lang="en-US" altLang="it-IT"/>
              <a:t>  </a:t>
            </a:r>
          </a:p>
        </p:txBody>
      </p:sp>
      <p:sp>
        <p:nvSpPr>
          <p:cNvPr id="76804" name="Segnaposto piè di pagina 4">
            <a:extLst>
              <a:ext uri="{FF2B5EF4-FFF2-40B4-BE49-F238E27FC236}">
                <a16:creationId xmlns:a16="http://schemas.microsoft.com/office/drawing/2014/main" id="{3C39BBD6-6092-4CE2-BA45-7F740B54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76805" name="Segnaposto numero diapositiva 5">
            <a:extLst>
              <a:ext uri="{FF2B5EF4-FFF2-40B4-BE49-F238E27FC236}">
                <a16:creationId xmlns:a16="http://schemas.microsoft.com/office/drawing/2014/main" id="{1192A462-99EE-4534-A25F-B84DA3DA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1E21793-148A-4BB5-966B-279FC56746EF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76806" name="Text Box 4">
            <a:extLst>
              <a:ext uri="{FF2B5EF4-FFF2-40B4-BE49-F238E27FC236}">
                <a16:creationId xmlns:a16="http://schemas.microsoft.com/office/drawing/2014/main" id="{2DAA209E-2403-4CD9-9AEE-332794B54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5110164"/>
            <a:ext cx="5194300" cy="8350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 u="none">
                <a:solidFill>
                  <a:schemeClr val="accent2"/>
                </a:solidFill>
                <a:latin typeface="Comic Sans MS" panose="030F0702030302020204" pitchFamily="66" charset="0"/>
              </a:rPr>
              <a:t>su tutte le interfacce tranne quella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 u="none">
                <a:solidFill>
                  <a:schemeClr val="accent2"/>
                </a:solidFill>
                <a:latin typeface="Comic Sans MS" panose="030F0702030302020204" pitchFamily="66" charset="0"/>
              </a:rPr>
              <a:t>da cui è arrivato il frame</a:t>
            </a:r>
            <a:endParaRPr lang="en-US" altLang="it-IT" sz="2000" i="1" u="none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7" name="Line 5">
            <a:extLst>
              <a:ext uri="{FF2B5EF4-FFF2-40B4-BE49-F238E27FC236}">
                <a16:creationId xmlns:a16="http://schemas.microsoft.com/office/drawing/2014/main" id="{789C5DB6-CC6A-4345-9BAB-870DEF33CB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7488" y="5299075"/>
            <a:ext cx="525462" cy="317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81E84D2-1DDC-4732-8EEF-FDCF8741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600"/>
              <a:t>Esempio</a:t>
            </a:r>
            <a:endParaRPr lang="en-US" alt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A253C0E-3A9A-44E6-BAB1-D9B0D4FC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863" y="1139825"/>
            <a:ext cx="7772400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C manda un frame a D</a:t>
            </a:r>
            <a:endParaRPr lang="en-US" altLang="it-IT"/>
          </a:p>
        </p:txBody>
      </p:sp>
      <p:sp>
        <p:nvSpPr>
          <p:cNvPr id="78852" name="Segnaposto piè di pagina 4">
            <a:extLst>
              <a:ext uri="{FF2B5EF4-FFF2-40B4-BE49-F238E27FC236}">
                <a16:creationId xmlns:a16="http://schemas.microsoft.com/office/drawing/2014/main" id="{BE4C96E2-4540-40B4-AA89-50E83CDA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78853" name="Segnaposto numero diapositiva 5">
            <a:extLst>
              <a:ext uri="{FF2B5EF4-FFF2-40B4-BE49-F238E27FC236}">
                <a16:creationId xmlns:a16="http://schemas.microsoft.com/office/drawing/2014/main" id="{1C110CB9-5B24-432D-8BD3-F26CAA4A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E1FD9717-EB35-4ACF-BF18-F844565B77DC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530437" name="Rectangle 5">
            <a:extLst>
              <a:ext uri="{FF2B5EF4-FFF2-40B4-BE49-F238E27FC236}">
                <a16:creationId xmlns:a16="http://schemas.microsoft.com/office/drawing/2014/main" id="{0A6D0999-D6D3-4899-93B1-2FFE5683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4664075"/>
            <a:ext cx="77724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Lo Switch riceve frame da C</a:t>
            </a:r>
          </a:p>
          <a:p>
            <a:pPr lvl="1">
              <a:buClr>
                <a:schemeClr val="accent2"/>
              </a:buClr>
              <a:buSzPct val="75000"/>
              <a:buFont typeface="ZapfDingbats" pitchFamily="82" charset="2"/>
              <a:buChar char="m"/>
            </a:pPr>
            <a:r>
              <a:rPr lang="en-US" altLang="it-IT" sz="2000" u="none">
                <a:latin typeface="Comic Sans MS" panose="030F0702030302020204" pitchFamily="66" charset="0"/>
              </a:rPr>
              <a:t>C risulta essere sull’ interfaccia 1</a:t>
            </a:r>
          </a:p>
          <a:p>
            <a:pPr lvl="1">
              <a:buClr>
                <a:schemeClr val="accent2"/>
              </a:buClr>
              <a:buSzPct val="75000"/>
              <a:buFont typeface="ZapfDingbats" pitchFamily="82" charset="2"/>
              <a:buChar char="m"/>
            </a:pPr>
            <a:r>
              <a:rPr lang="en-US" altLang="it-IT" sz="2000" u="none">
                <a:latin typeface="Comic Sans MS" panose="030F0702030302020204" pitchFamily="66" charset="0"/>
              </a:rPr>
              <a:t>Siccome D non risulta in tabella, lo switch inoltra il frame sulle interfacce 2 e 3</a:t>
            </a: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D riceve il frame </a:t>
            </a: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89BC0D3E-4EC2-4525-BD8C-FBE626534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975" y="3502026"/>
            <a:ext cx="274638" cy="61913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78856" name="Object 8">
            <a:extLst>
              <a:ext uri="{FF2B5EF4-FFF2-40B4-BE49-F238E27FC236}">
                <a16:creationId xmlns:a16="http://schemas.microsoft.com/office/drawing/2014/main" id="{DEEA05FB-9910-4B2C-A53B-4DC072426E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6276" y="3789364"/>
          <a:ext cx="3968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Clip" r:id="rId4" imgW="1307263" imgH="1084139" progId="MS_ClipArt_Gallery.2">
                  <p:embed/>
                </p:oleObj>
              </mc:Choice>
              <mc:Fallback>
                <p:oleObj name="Clip" r:id="rId4" imgW="1307263" imgH="1084139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6" y="3789364"/>
                        <a:ext cx="396875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7" name="Object 9">
            <a:extLst>
              <a:ext uri="{FF2B5EF4-FFF2-40B4-BE49-F238E27FC236}">
                <a16:creationId xmlns:a16="http://schemas.microsoft.com/office/drawing/2014/main" id="{B1152F9D-78FD-46F4-B664-3AE86673BA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83264" y="3800475"/>
          <a:ext cx="39687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Clip" r:id="rId6" imgW="1307263" imgH="1084139" progId="MS_ClipArt_Gallery.2">
                  <p:embed/>
                </p:oleObj>
              </mc:Choice>
              <mc:Fallback>
                <p:oleObj name="Clip" r:id="rId6" imgW="1307263" imgH="1084139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264" y="3800475"/>
                        <a:ext cx="39687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8" name="Object 10">
            <a:extLst>
              <a:ext uri="{FF2B5EF4-FFF2-40B4-BE49-F238E27FC236}">
                <a16:creationId xmlns:a16="http://schemas.microsoft.com/office/drawing/2014/main" id="{A63BA6CC-8DF5-4CFE-83CF-0224F672EE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6375" y="3759200"/>
          <a:ext cx="39528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Clip" r:id="rId7" imgW="1307263" imgH="1084139" progId="MS_ClipArt_Gallery.2">
                  <p:embed/>
                </p:oleObj>
              </mc:Choice>
              <mc:Fallback>
                <p:oleObj name="Clip" r:id="rId7" imgW="1307263" imgH="1084139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3759200"/>
                        <a:ext cx="395288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9" name="Object 11">
            <a:extLst>
              <a:ext uri="{FF2B5EF4-FFF2-40B4-BE49-F238E27FC236}">
                <a16:creationId xmlns:a16="http://schemas.microsoft.com/office/drawing/2014/main" id="{16E302B3-3813-47F5-AFFA-8DC4B8ACE2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7625" y="3797300"/>
          <a:ext cx="39528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Clip" r:id="rId8" imgW="1307263" imgH="1084139" progId="MS_ClipArt_Gallery.2">
                  <p:embed/>
                </p:oleObj>
              </mc:Choice>
              <mc:Fallback>
                <p:oleObj name="Clip" r:id="rId8" imgW="1307263" imgH="1084139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3797300"/>
                        <a:ext cx="395288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0" name="Rectangle 12">
            <a:extLst>
              <a:ext uri="{FF2B5EF4-FFF2-40B4-BE49-F238E27FC236}">
                <a16:creationId xmlns:a16="http://schemas.microsoft.com/office/drawing/2014/main" id="{C4D2CB10-DABE-4FAC-B60E-94B4F6CB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4" y="3509963"/>
            <a:ext cx="274637" cy="61912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78861" name="Rectangle 13">
            <a:extLst>
              <a:ext uri="{FF2B5EF4-FFF2-40B4-BE49-F238E27FC236}">
                <a16:creationId xmlns:a16="http://schemas.microsoft.com/office/drawing/2014/main" id="{F37DA924-E104-4E75-B06F-C3FFBE62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3500439"/>
            <a:ext cx="274638" cy="60325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78862" name="Object 14">
            <a:extLst>
              <a:ext uri="{FF2B5EF4-FFF2-40B4-BE49-F238E27FC236}">
                <a16:creationId xmlns:a16="http://schemas.microsoft.com/office/drawing/2014/main" id="{746D3CCF-349C-4532-9ACC-F896FACF9D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7100" y="3662364"/>
          <a:ext cx="395288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Clip" r:id="rId9" imgW="1307263" imgH="1084139" progId="MS_ClipArt_Gallery.2">
                  <p:embed/>
                </p:oleObj>
              </mc:Choice>
              <mc:Fallback>
                <p:oleObj name="Clip" r:id="rId9" imgW="1307263" imgH="1084139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100" y="3662364"/>
                        <a:ext cx="395288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3" name="Object 15">
            <a:extLst>
              <a:ext uri="{FF2B5EF4-FFF2-40B4-BE49-F238E27FC236}">
                <a16:creationId xmlns:a16="http://schemas.microsoft.com/office/drawing/2014/main" id="{FD368690-D151-44A2-95C4-478B936A1C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1439" y="4094164"/>
          <a:ext cx="395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Clip" r:id="rId10" imgW="1307263" imgH="1084139" progId="MS_ClipArt_Gallery.2">
                  <p:embed/>
                </p:oleObj>
              </mc:Choice>
              <mc:Fallback>
                <p:oleObj name="Clip" r:id="rId10" imgW="1307263" imgH="1084139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1439" y="4094164"/>
                        <a:ext cx="395287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4" name="Object 16">
            <a:extLst>
              <a:ext uri="{FF2B5EF4-FFF2-40B4-BE49-F238E27FC236}">
                <a16:creationId xmlns:a16="http://schemas.microsoft.com/office/drawing/2014/main" id="{0ACBD897-5460-4890-90E2-5D6E53C351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42264" y="3633789"/>
          <a:ext cx="395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lip" r:id="rId11" imgW="1307263" imgH="1084139" progId="MS_ClipArt_Gallery.2">
                  <p:embed/>
                </p:oleObj>
              </mc:Choice>
              <mc:Fallback>
                <p:oleObj name="Clip" r:id="rId11" imgW="1307263" imgH="1084139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264" y="3633789"/>
                        <a:ext cx="395287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5" name="Object 17">
            <a:extLst>
              <a:ext uri="{FF2B5EF4-FFF2-40B4-BE49-F238E27FC236}">
                <a16:creationId xmlns:a16="http://schemas.microsoft.com/office/drawing/2014/main" id="{AA9DD021-66CB-408C-B3C5-C0E3CFC855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6300" y="3967164"/>
          <a:ext cx="3952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lip" r:id="rId12" imgW="1307263" imgH="1084139" progId="MS_ClipArt_Gallery.2">
                  <p:embed/>
                </p:oleObj>
              </mc:Choice>
              <mc:Fallback>
                <p:oleObj name="Clip" r:id="rId12" imgW="1307263" imgH="1084139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6300" y="3967164"/>
                        <a:ext cx="395288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6" name="Object 18">
            <a:extLst>
              <a:ext uri="{FF2B5EF4-FFF2-40B4-BE49-F238E27FC236}">
                <a16:creationId xmlns:a16="http://schemas.microsoft.com/office/drawing/2014/main" id="{F1758D2E-49DD-46C5-A4A4-85D4FDCEE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00350" y="3355975"/>
          <a:ext cx="39528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Clip" r:id="rId13" imgW="1307263" imgH="1084139" progId="MS_ClipArt_Gallery.2">
                  <p:embed/>
                </p:oleObj>
              </mc:Choice>
              <mc:Fallback>
                <p:oleObj name="Clip" r:id="rId13" imgW="1307263" imgH="1084139" progId="MS_ClipArt_Gallery.2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3355975"/>
                        <a:ext cx="395288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7" name="Line 19">
            <a:extLst>
              <a:ext uri="{FF2B5EF4-FFF2-40B4-BE49-F238E27FC236}">
                <a16:creationId xmlns:a16="http://schemas.microsoft.com/office/drawing/2014/main" id="{74245550-AAFC-4743-BC20-9E3A53099E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7538" y="3503613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68" name="Line 20">
            <a:extLst>
              <a:ext uri="{FF2B5EF4-FFF2-40B4-BE49-F238E27FC236}">
                <a16:creationId xmlns:a16="http://schemas.microsoft.com/office/drawing/2014/main" id="{25C8E6F2-DB61-4B58-BF82-6D1F970AC6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1" y="3546476"/>
            <a:ext cx="258763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69" name="Line 21">
            <a:extLst>
              <a:ext uri="{FF2B5EF4-FFF2-40B4-BE49-F238E27FC236}">
                <a16:creationId xmlns:a16="http://schemas.microsoft.com/office/drawing/2014/main" id="{6706619C-84A8-4A41-8FD4-12DA4A58A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2713" y="3573463"/>
            <a:ext cx="68262" cy="26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0" name="Line 22">
            <a:extLst>
              <a:ext uri="{FF2B5EF4-FFF2-40B4-BE49-F238E27FC236}">
                <a16:creationId xmlns:a16="http://schemas.microsoft.com/office/drawing/2014/main" id="{7C16F923-8D98-4598-BB49-6C9FC058FB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1" y="3538538"/>
            <a:ext cx="328613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1" name="Line 23">
            <a:extLst>
              <a:ext uri="{FF2B5EF4-FFF2-40B4-BE49-F238E27FC236}">
                <a16:creationId xmlns:a16="http://schemas.microsoft.com/office/drawing/2014/main" id="{92896908-D09A-49DA-AF76-D535C3349D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02263" y="3556000"/>
            <a:ext cx="120650" cy="528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2" name="Line 24">
            <a:extLst>
              <a:ext uri="{FF2B5EF4-FFF2-40B4-BE49-F238E27FC236}">
                <a16:creationId xmlns:a16="http://schemas.microsoft.com/office/drawing/2014/main" id="{8009AA3E-C62E-4DA8-96EB-87A368D37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2775" y="3503614"/>
            <a:ext cx="217488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3" name="Line 25">
            <a:extLst>
              <a:ext uri="{FF2B5EF4-FFF2-40B4-BE49-F238E27FC236}">
                <a16:creationId xmlns:a16="http://schemas.microsoft.com/office/drawing/2014/main" id="{1A518BFD-D6B7-473C-B389-528D1A190D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05625" y="3573463"/>
            <a:ext cx="40640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4" name="Line 26">
            <a:extLst>
              <a:ext uri="{FF2B5EF4-FFF2-40B4-BE49-F238E27FC236}">
                <a16:creationId xmlns:a16="http://schemas.microsoft.com/office/drawing/2014/main" id="{692F2253-57DC-4645-91C6-F796FDC7BF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1876" y="3546475"/>
            <a:ext cx="9525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5" name="Line 27">
            <a:extLst>
              <a:ext uri="{FF2B5EF4-FFF2-40B4-BE49-F238E27FC236}">
                <a16:creationId xmlns:a16="http://schemas.microsoft.com/office/drawing/2014/main" id="{486BAE2B-38DC-46CE-ADFF-737A84FAF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0938" y="3476626"/>
            <a:ext cx="487362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78876" name="Group 28">
            <a:extLst>
              <a:ext uri="{FF2B5EF4-FFF2-40B4-BE49-F238E27FC236}">
                <a16:creationId xmlns:a16="http://schemas.microsoft.com/office/drawing/2014/main" id="{23382BC0-B1C4-446A-8B40-FBC0AC602A86}"/>
              </a:ext>
            </a:extLst>
          </p:cNvPr>
          <p:cNvGrpSpPr>
            <a:grpSpLocks/>
          </p:cNvGrpSpPr>
          <p:nvPr/>
        </p:nvGrpSpPr>
        <p:grpSpPr bwMode="auto">
          <a:xfrm>
            <a:off x="5437189" y="2181226"/>
            <a:ext cx="352425" cy="227013"/>
            <a:chOff x="620" y="1640"/>
            <a:chExt cx="288" cy="209"/>
          </a:xfrm>
        </p:grpSpPr>
        <p:sp>
          <p:nvSpPr>
            <p:cNvPr id="78914" name="Line 29">
              <a:extLst>
                <a:ext uri="{FF2B5EF4-FFF2-40B4-BE49-F238E27FC236}">
                  <a16:creationId xmlns:a16="http://schemas.microsoft.com/office/drawing/2014/main" id="{6BC8AE6E-AD13-4EEC-8B85-98DF6ECD2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78915" name="Rectangle 30">
              <a:extLst>
                <a:ext uri="{FF2B5EF4-FFF2-40B4-BE49-F238E27FC236}">
                  <a16:creationId xmlns:a16="http://schemas.microsoft.com/office/drawing/2014/main" id="{5342C037-CE63-4F0F-8566-0E30BC260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pSp>
          <p:nvGrpSpPr>
            <p:cNvPr id="78916" name="Group 31">
              <a:extLst>
                <a:ext uri="{FF2B5EF4-FFF2-40B4-BE49-F238E27FC236}">
                  <a16:creationId xmlns:a16="http://schemas.microsoft.com/office/drawing/2014/main" id="{74A09AD8-E145-4AD6-BE3D-EBE4EF382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78917" name="Line 32">
                <a:extLst>
                  <a:ext uri="{FF2B5EF4-FFF2-40B4-BE49-F238E27FC236}">
                    <a16:creationId xmlns:a16="http://schemas.microsoft.com/office/drawing/2014/main" id="{4600A149-65B8-4EBC-9970-F956614D7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78918" name="Line 33">
                <a:extLst>
                  <a:ext uri="{FF2B5EF4-FFF2-40B4-BE49-F238E27FC236}">
                    <a16:creationId xmlns:a16="http://schemas.microsoft.com/office/drawing/2014/main" id="{19D9253E-E05F-4608-B7C1-EA3CDAE4F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78877" name="Line 34">
            <a:extLst>
              <a:ext uri="{FF2B5EF4-FFF2-40B4-BE49-F238E27FC236}">
                <a16:creationId xmlns:a16="http://schemas.microsoft.com/office/drawing/2014/main" id="{13A2366F-CDE2-4BFB-B71C-8E2BD579D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3188" y="2409826"/>
            <a:ext cx="1581150" cy="969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8" name="Line 35">
            <a:extLst>
              <a:ext uri="{FF2B5EF4-FFF2-40B4-BE49-F238E27FC236}">
                <a16:creationId xmlns:a16="http://schemas.microsoft.com/office/drawing/2014/main" id="{32A56C5E-218B-4782-BD37-0180CD48D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1975" y="2401888"/>
            <a:ext cx="0" cy="1003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79" name="Line 36">
            <a:extLst>
              <a:ext uri="{FF2B5EF4-FFF2-40B4-BE49-F238E27FC236}">
                <a16:creationId xmlns:a16="http://schemas.microsoft.com/office/drawing/2014/main" id="{5CA07234-CB5D-485C-AAC3-CA2DAF3F0C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1" y="2357438"/>
            <a:ext cx="1420813" cy="11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80" name="Text Box 37">
            <a:extLst>
              <a:ext uri="{FF2B5EF4-FFF2-40B4-BE49-F238E27FC236}">
                <a16:creationId xmlns:a16="http://schemas.microsoft.com/office/drawing/2014/main" id="{6A4D5B8E-44F0-4918-B7CB-91A9DDABB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6" y="3244851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78881" name="Text Box 38">
            <a:extLst>
              <a:ext uri="{FF2B5EF4-FFF2-40B4-BE49-F238E27FC236}">
                <a16:creationId xmlns:a16="http://schemas.microsoft.com/office/drawing/2014/main" id="{CE5F5C92-1974-4271-886E-E0E5641E3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32019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78882" name="Text Box 39">
            <a:extLst>
              <a:ext uri="{FF2B5EF4-FFF2-40B4-BE49-F238E27FC236}">
                <a16:creationId xmlns:a16="http://schemas.microsoft.com/office/drawing/2014/main" id="{43D5C3E1-5DA9-40AB-B69E-325913D6F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3151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78883" name="Text Box 40">
            <a:extLst>
              <a:ext uri="{FF2B5EF4-FFF2-40B4-BE49-F238E27FC236}">
                <a16:creationId xmlns:a16="http://schemas.microsoft.com/office/drawing/2014/main" id="{3CAF17E5-D1A9-4F39-A29E-82F926CB9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1" y="2016126"/>
            <a:ext cx="873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switch</a:t>
            </a:r>
          </a:p>
        </p:txBody>
      </p:sp>
      <p:sp>
        <p:nvSpPr>
          <p:cNvPr id="78884" name="Text Box 42">
            <a:extLst>
              <a:ext uri="{FF2B5EF4-FFF2-40B4-BE49-F238E27FC236}">
                <a16:creationId xmlns:a16="http://schemas.microsoft.com/office/drawing/2014/main" id="{D005CEBD-C3E7-481F-A43C-DC7E15C60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3303588"/>
            <a:ext cx="350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8885" name="Text Box 43">
            <a:extLst>
              <a:ext uri="{FF2B5EF4-FFF2-40B4-BE49-F238E27FC236}">
                <a16:creationId xmlns:a16="http://schemas.microsoft.com/office/drawing/2014/main" id="{331F3FDC-2B07-4E6D-A1CD-7CDA06B5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4076701"/>
            <a:ext cx="328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78886" name="Text Box 44">
            <a:extLst>
              <a:ext uri="{FF2B5EF4-FFF2-40B4-BE49-F238E27FC236}">
                <a16:creationId xmlns:a16="http://schemas.microsoft.com/office/drawing/2014/main" id="{AC373D5F-74F0-47A4-8B4A-779F6F337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63" y="4089401"/>
            <a:ext cx="322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8887" name="Text Box 45">
            <a:extLst>
              <a:ext uri="{FF2B5EF4-FFF2-40B4-BE49-F238E27FC236}">
                <a16:creationId xmlns:a16="http://schemas.microsoft.com/office/drawing/2014/main" id="{56B93E00-E76A-495D-B71B-731E05CCE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9100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8888" name="Text Box 46">
            <a:extLst>
              <a:ext uri="{FF2B5EF4-FFF2-40B4-BE49-F238E27FC236}">
                <a16:creationId xmlns:a16="http://schemas.microsoft.com/office/drawing/2014/main" id="{8E58ADDC-0818-4BFB-B830-DB2E562B1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976" y="4167188"/>
            <a:ext cx="327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78889" name="Text Box 47">
            <a:extLst>
              <a:ext uri="{FF2B5EF4-FFF2-40B4-BE49-F238E27FC236}">
                <a16:creationId xmlns:a16="http://schemas.microsoft.com/office/drawing/2014/main" id="{91C493C1-62F6-495C-889B-47369FF7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3883026"/>
            <a:ext cx="322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78890" name="Text Box 48">
            <a:extLst>
              <a:ext uri="{FF2B5EF4-FFF2-40B4-BE49-F238E27FC236}">
                <a16:creationId xmlns:a16="http://schemas.microsoft.com/office/drawing/2014/main" id="{56BE55FA-133C-4951-9BBD-31D9168B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1" y="4025901"/>
            <a:ext cx="33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78891" name="Text Box 50">
            <a:extLst>
              <a:ext uri="{FF2B5EF4-FFF2-40B4-BE49-F238E27FC236}">
                <a16:creationId xmlns:a16="http://schemas.microsoft.com/office/drawing/2014/main" id="{85878CB5-8570-4AEA-9004-4F6D4E47A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851" y="4102101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78892" name="Text Box 51">
            <a:extLst>
              <a:ext uri="{FF2B5EF4-FFF2-40B4-BE49-F238E27FC236}">
                <a16:creationId xmlns:a16="http://schemas.microsoft.com/office/drawing/2014/main" id="{EC3D86E6-0A48-4350-B7F9-5E8D569EE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976" y="3548063"/>
            <a:ext cx="309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78893" name="Line 52">
            <a:extLst>
              <a:ext uri="{FF2B5EF4-FFF2-40B4-BE49-F238E27FC236}">
                <a16:creationId xmlns:a16="http://schemas.microsoft.com/office/drawing/2014/main" id="{4282EA4C-DC4B-49C8-BF2B-C3D951A6E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7550" y="2319338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94" name="Line 53">
            <a:extLst>
              <a:ext uri="{FF2B5EF4-FFF2-40B4-BE49-F238E27FC236}">
                <a16:creationId xmlns:a16="http://schemas.microsoft.com/office/drawing/2014/main" id="{227ABDB0-6B47-4011-A113-3CF066B83D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2263" y="1970089"/>
            <a:ext cx="0" cy="19446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78895" name="Text Box 54">
            <a:extLst>
              <a:ext uri="{FF2B5EF4-FFF2-40B4-BE49-F238E27FC236}">
                <a16:creationId xmlns:a16="http://schemas.microsoft.com/office/drawing/2014/main" id="{95615D12-ACF2-45E0-8123-003CE2828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939926"/>
            <a:ext cx="1028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address</a:t>
            </a:r>
          </a:p>
        </p:txBody>
      </p:sp>
      <p:sp>
        <p:nvSpPr>
          <p:cNvPr id="78896" name="Text Box 55">
            <a:extLst>
              <a:ext uri="{FF2B5EF4-FFF2-40B4-BE49-F238E27FC236}">
                <a16:creationId xmlns:a16="http://schemas.microsoft.com/office/drawing/2014/main" id="{94F072D7-E6C0-4A23-AF88-7F4FE7C28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76" y="1951038"/>
            <a:ext cx="1185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interface</a:t>
            </a:r>
          </a:p>
        </p:txBody>
      </p:sp>
      <p:sp>
        <p:nvSpPr>
          <p:cNvPr id="78897" name="Text Box 56">
            <a:extLst>
              <a:ext uri="{FF2B5EF4-FFF2-40B4-BE49-F238E27FC236}">
                <a16:creationId xmlns:a16="http://schemas.microsoft.com/office/drawing/2014/main" id="{BCA20431-97FF-4B3E-A8FD-3A31FE2A5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2351088"/>
            <a:ext cx="3508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 u="none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78898" name="Text Box 57">
            <a:extLst>
              <a:ext uri="{FF2B5EF4-FFF2-40B4-BE49-F238E27FC236}">
                <a16:creationId xmlns:a16="http://schemas.microsoft.com/office/drawing/2014/main" id="{E6809EA1-0D7C-44E2-A81F-F7CBBBC28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163" y="2349501"/>
            <a:ext cx="32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78899" name="Text Box 59">
            <a:extLst>
              <a:ext uri="{FF2B5EF4-FFF2-40B4-BE49-F238E27FC236}">
                <a16:creationId xmlns:a16="http://schemas.microsoft.com/office/drawing/2014/main" id="{7F13D3BF-7D7F-4BF8-A009-F9F6D976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2247901"/>
            <a:ext cx="287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8900" name="Text Box 60">
            <a:extLst>
              <a:ext uri="{FF2B5EF4-FFF2-40B4-BE49-F238E27FC236}">
                <a16:creationId xmlns:a16="http://schemas.microsoft.com/office/drawing/2014/main" id="{A819B11D-962A-4D5C-A134-943A3BE60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25320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8901" name="Text Box 61">
            <a:extLst>
              <a:ext uri="{FF2B5EF4-FFF2-40B4-BE49-F238E27FC236}">
                <a16:creationId xmlns:a16="http://schemas.microsoft.com/office/drawing/2014/main" id="{8918BDB9-963D-4512-8385-F1C219C6D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0" y="2492376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30494" name="Oval 62">
            <a:extLst>
              <a:ext uri="{FF2B5EF4-FFF2-40B4-BE49-F238E27FC236}">
                <a16:creationId xmlns:a16="http://schemas.microsoft.com/office/drawing/2014/main" id="{B464E57A-3506-4DBC-9516-51D22AD01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33591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495" name="Oval 63">
            <a:extLst>
              <a:ext uri="{FF2B5EF4-FFF2-40B4-BE49-F238E27FC236}">
                <a16:creationId xmlns:a16="http://schemas.microsoft.com/office/drawing/2014/main" id="{41087EFA-B020-425A-BD6E-009FDFC05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33448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496" name="Oval 64">
            <a:extLst>
              <a:ext uri="{FF2B5EF4-FFF2-40B4-BE49-F238E27FC236}">
                <a16:creationId xmlns:a16="http://schemas.microsoft.com/office/drawing/2014/main" id="{E2B57AB6-6BC5-4FD1-AEDD-FF5D2A8A2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38020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498" name="Oval 66">
            <a:extLst>
              <a:ext uri="{FF2B5EF4-FFF2-40B4-BE49-F238E27FC236}">
                <a16:creationId xmlns:a16="http://schemas.microsoft.com/office/drawing/2014/main" id="{A494AD4D-46C8-42F7-9FE0-0D2C5DE38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350361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04" name="Oval 72">
            <a:extLst>
              <a:ext uri="{FF2B5EF4-FFF2-40B4-BE49-F238E27FC236}">
                <a16:creationId xmlns:a16="http://schemas.microsoft.com/office/drawing/2014/main" id="{E4E0F12E-ECEC-4093-8342-DDA8BEC20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825" y="33972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07" name="Oval 75">
            <a:extLst>
              <a:ext uri="{FF2B5EF4-FFF2-40B4-BE49-F238E27FC236}">
                <a16:creationId xmlns:a16="http://schemas.microsoft.com/office/drawing/2014/main" id="{14DAA060-4069-47A8-88DF-6104D8B77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37978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08" name="Oval 76">
            <a:extLst>
              <a:ext uri="{FF2B5EF4-FFF2-40B4-BE49-F238E27FC236}">
                <a16:creationId xmlns:a16="http://schemas.microsoft.com/office/drawing/2014/main" id="{FB5E1F13-FB10-45E2-9FAC-196E06AD1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33655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09" name="Oval 77">
            <a:extLst>
              <a:ext uri="{FF2B5EF4-FFF2-40B4-BE49-F238E27FC236}">
                <a16:creationId xmlns:a16="http://schemas.microsoft.com/office/drawing/2014/main" id="{69C2A0C2-0B48-4891-8834-D6DD45795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223678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10" name="Oval 78">
            <a:extLst>
              <a:ext uri="{FF2B5EF4-FFF2-40B4-BE49-F238E27FC236}">
                <a16:creationId xmlns:a16="http://schemas.microsoft.com/office/drawing/2014/main" id="{3172879D-B3DE-46E5-8DCE-F92B44E94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34861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11" name="Oval 79">
            <a:extLst>
              <a:ext uri="{FF2B5EF4-FFF2-40B4-BE49-F238E27FC236}">
                <a16:creationId xmlns:a16="http://schemas.microsoft.com/office/drawing/2014/main" id="{3EDC6CF9-E0A5-489C-9D2C-0255F8A3E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21637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12" name="Oval 80">
            <a:extLst>
              <a:ext uri="{FF2B5EF4-FFF2-40B4-BE49-F238E27FC236}">
                <a16:creationId xmlns:a16="http://schemas.microsoft.com/office/drawing/2014/main" id="{18974E7B-6E6B-43AD-A044-59A68FEF4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413" y="353853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0513" name="Oval 81">
            <a:extLst>
              <a:ext uri="{FF2B5EF4-FFF2-40B4-BE49-F238E27FC236}">
                <a16:creationId xmlns:a16="http://schemas.microsoft.com/office/drawing/2014/main" id="{538ED349-3EF0-4065-9F36-9E0037A14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34861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0.0044 C -0.0033 -0.02755 -0.01371 -0.05069 -0.01788 -0.05995 " pathEditMode="relative" ptsTypes="aA">
                                      <p:cBhvr>
                                        <p:cTn id="10" dur="2000" fill="hold"/>
                                        <p:tgtEl>
                                          <p:spTgt spid="530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500"/>
                                        <p:tgtEl>
                                          <p:spTgt spid="53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3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3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1644 C 0.00764 -0.01644 -0.00937 0.00949 -0.02639 0.03541 " pathEditMode="relative" ptsTypes="aA">
                                      <p:cBhvr>
                                        <p:cTn id="26" dur="2000" fill="hold"/>
                                        <p:tgtEl>
                                          <p:spTgt spid="530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671 C 0.01181 0.00671 -0.02256 0.00764 -0.05694 0.00856 " pathEditMode="relative" ptsTypes="aA">
                                      <p:cBhvr>
                                        <p:cTn id="28" dur="2000" fill="hold"/>
                                        <p:tgtEl>
                                          <p:spTgt spid="530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51852E-6 C 3.88889E-6 -8.51852E-6 0.09444 -0.0801 0.18889 -0.16019 " pathEditMode="relative" ptsTypes="aA">
                                      <p:cBhvr>
                                        <p:cTn id="30" dur="2000" fill="hold"/>
                                        <p:tgtEl>
                                          <p:spTgt spid="530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53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53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9" dur="500"/>
                                        <p:tgtEl>
                                          <p:spTgt spid="53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30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30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0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30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30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30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30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30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53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53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30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530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30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30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.00347 C 0.0158 0.06967 0.01737 0.13611 0.01789 0.16273 " pathEditMode="relative" ptsTypes="aA">
                                      <p:cBhvr>
                                        <p:cTn id="64" dur="2000" fill="hold"/>
                                        <p:tgtEl>
                                          <p:spTgt spid="530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1413 C -0.0099 0.01413 0.07413 0.09931 0.15816 0.1845 " pathEditMode="relative" ptsTypes="aA">
                                      <p:cBhvr>
                                        <p:cTn id="66" dur="2000" fill="hold"/>
                                        <p:tgtEl>
                                          <p:spTgt spid="530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30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2" dur="500"/>
                                        <p:tgtEl>
                                          <p:spTgt spid="53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53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53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53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3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53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53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530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530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30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30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0834 C -0.00591 0.00834 -0.02604 0.02963 -0.04618 0.05093 " pathEditMode="relative" ptsTypes="aA">
                                      <p:cBhvr>
                                        <p:cTn id="100" dur="2000" fill="hold"/>
                                        <p:tgtEl>
                                          <p:spTgt spid="530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C 1.66667E-6 0.00023 -0.00903 0.04676 -0.01806 0.0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3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467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394 C 0.00313 -0.00394 0.02084 0.02523 0.03854 0.0544 " pathEditMode="relative" ptsTypes="aA">
                                      <p:cBhvr>
                                        <p:cTn id="104" dur="2000" fill="hold"/>
                                        <p:tgtEl>
                                          <p:spTgt spid="530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C 5.55556E-7 0.00023 -0.01979 0.02315 -0.03958 0.0462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0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231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-0.01596 C -0.01823 -0.01596 -0.01302 0.02339 -0.00781 0.06274 " pathEditMode="relative" ptsTypes="aA">
                                      <p:cBhvr>
                                        <p:cTn id="108" dur="2000" fill="hold"/>
                                        <p:tgtEl>
                                          <p:spTgt spid="530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4 0.00463 C -0.03194 0.00463 0.00417 0.02732 0.04028 0.05 " pathEditMode="relative" ptsTypes="aA">
                                      <p:cBhvr>
                                        <p:cTn id="110" dur="2000" fill="hold"/>
                                        <p:tgtEl>
                                          <p:spTgt spid="530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3" dur="500"/>
                                        <p:tgtEl>
                                          <p:spTgt spid="530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6" dur="500"/>
                                        <p:tgtEl>
                                          <p:spTgt spid="53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9" dur="500"/>
                                        <p:tgtEl>
                                          <p:spTgt spid="530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2" dur="500"/>
                                        <p:tgtEl>
                                          <p:spTgt spid="53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5" dur="500"/>
                                        <p:tgtEl>
                                          <p:spTgt spid="530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94" grpId="0" animBg="1"/>
      <p:bldP spid="530494" grpId="1" animBg="1"/>
      <p:bldP spid="530494" grpId="2" animBg="1"/>
      <p:bldP spid="530495" grpId="0" animBg="1"/>
      <p:bldP spid="530495" grpId="1" animBg="1"/>
      <p:bldP spid="530495" grpId="2" animBg="1"/>
      <p:bldP spid="530496" grpId="0" animBg="1"/>
      <p:bldP spid="530496" grpId="1" animBg="1"/>
      <p:bldP spid="530496" grpId="2" animBg="1"/>
      <p:bldP spid="530498" grpId="0" animBg="1"/>
      <p:bldP spid="530498" grpId="1" animBg="1"/>
      <p:bldP spid="530498" grpId="2" animBg="1"/>
      <p:bldP spid="530504" grpId="0" animBg="1"/>
      <p:bldP spid="530504" grpId="1" animBg="1"/>
      <p:bldP spid="530504" grpId="2" animBg="1"/>
      <p:bldP spid="530507" grpId="0" animBg="1"/>
      <p:bldP spid="530507" grpId="1" animBg="1"/>
      <p:bldP spid="530507" grpId="2" animBg="1"/>
      <p:bldP spid="530508" grpId="0" animBg="1"/>
      <p:bldP spid="530508" grpId="1" animBg="1"/>
      <p:bldP spid="530509" grpId="0" animBg="1"/>
      <p:bldP spid="530509" grpId="1" animBg="1"/>
      <p:bldP spid="530509" grpId="2" animBg="1"/>
      <p:bldP spid="530510" grpId="0" animBg="1"/>
      <p:bldP spid="530510" grpId="1" animBg="1"/>
      <p:bldP spid="530510" grpId="2" animBg="1"/>
      <p:bldP spid="530511" grpId="0" animBg="1"/>
      <p:bldP spid="530511" grpId="1" animBg="1"/>
      <p:bldP spid="530511" grpId="2" animBg="1"/>
      <p:bldP spid="530512" grpId="0" animBg="1"/>
      <p:bldP spid="530512" grpId="1" animBg="1"/>
      <p:bldP spid="530512" grpId="2" animBg="1"/>
      <p:bldP spid="530513" grpId="0" animBg="1"/>
      <p:bldP spid="530513" grpId="1" animBg="1"/>
      <p:bldP spid="530513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9E8CAD8E-1089-43EC-A9D5-6C6AF7FB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600"/>
              <a:t>Esempio funzionamento switch</a:t>
            </a:r>
            <a:endParaRPr lang="en-US" altLang="it-IT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46F9E16-64D1-4AE8-BC57-ECA8BC367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863" y="1139825"/>
            <a:ext cx="7772400" cy="464820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Appena D risponde a C: </a:t>
            </a:r>
            <a:endParaRPr lang="en-US" altLang="it-IT"/>
          </a:p>
          <a:p>
            <a:pPr eaLnBrk="1" hangingPunct="1"/>
            <a:endParaRPr lang="en-US" altLang="it-IT"/>
          </a:p>
        </p:txBody>
      </p:sp>
      <p:sp>
        <p:nvSpPr>
          <p:cNvPr id="80900" name="Segnaposto piè di pagina 4">
            <a:extLst>
              <a:ext uri="{FF2B5EF4-FFF2-40B4-BE49-F238E27FC236}">
                <a16:creationId xmlns:a16="http://schemas.microsoft.com/office/drawing/2014/main" id="{29A94549-FF41-42E9-A112-52479BA6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80901" name="Segnaposto numero diapositiva 5">
            <a:extLst>
              <a:ext uri="{FF2B5EF4-FFF2-40B4-BE49-F238E27FC236}">
                <a16:creationId xmlns:a16="http://schemas.microsoft.com/office/drawing/2014/main" id="{D920B082-7343-4AB5-A600-AB5BBFAE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FE149350-A188-4DCF-A0E7-98CA7125BAFC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531460" name="Rectangle 4">
            <a:extLst>
              <a:ext uri="{FF2B5EF4-FFF2-40B4-BE49-F238E27FC236}">
                <a16:creationId xmlns:a16="http://schemas.microsoft.com/office/drawing/2014/main" id="{13F44045-F650-4379-888F-EC4B1EA7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4664075"/>
            <a:ext cx="77724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Lo switch riceve il frame da D</a:t>
            </a:r>
          </a:p>
          <a:p>
            <a:pPr lvl="1">
              <a:buClr>
                <a:schemeClr val="accent2"/>
              </a:buClr>
              <a:buSzPct val="75000"/>
              <a:buFont typeface="ZapfDingbats" pitchFamily="82" charset="2"/>
              <a:buChar char="m"/>
            </a:pPr>
            <a:r>
              <a:rPr lang="en-US" altLang="it-IT" sz="2000" u="none">
                <a:latin typeface="Comic Sans MS" panose="030F0702030302020204" pitchFamily="66" charset="0"/>
              </a:rPr>
              <a:t>Viene annotato che D è sull’interfaccia 2</a:t>
            </a:r>
          </a:p>
          <a:p>
            <a:pPr lvl="1">
              <a:buClr>
                <a:schemeClr val="accent2"/>
              </a:buClr>
              <a:buSzPct val="75000"/>
              <a:buFont typeface="ZapfDingbats" pitchFamily="82" charset="2"/>
              <a:buChar char="m"/>
            </a:pPr>
            <a:r>
              <a:rPr lang="en-US" altLang="it-IT" sz="2000" u="none">
                <a:latin typeface="Comic Sans MS" panose="030F0702030302020204" pitchFamily="66" charset="0"/>
              </a:rPr>
              <a:t>Siccome C è in tabella, il frame è mandato sulla sola interfaccia 2</a:t>
            </a: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Frame ricevuto da C </a:t>
            </a:r>
          </a:p>
        </p:txBody>
      </p:sp>
      <p:sp>
        <p:nvSpPr>
          <p:cNvPr id="80903" name="Rectangle 5">
            <a:extLst>
              <a:ext uri="{FF2B5EF4-FFF2-40B4-BE49-F238E27FC236}">
                <a16:creationId xmlns:a16="http://schemas.microsoft.com/office/drawing/2014/main" id="{A94172AC-CA6F-48A0-B9D3-18D69373F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975" y="3502026"/>
            <a:ext cx="274638" cy="61913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80904" name="Object 6">
            <a:extLst>
              <a:ext uri="{FF2B5EF4-FFF2-40B4-BE49-F238E27FC236}">
                <a16:creationId xmlns:a16="http://schemas.microsoft.com/office/drawing/2014/main" id="{76E44343-5F3D-487F-8986-426F20AE1F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6276" y="3789364"/>
          <a:ext cx="3968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Clip" r:id="rId4" imgW="1307263" imgH="1084139" progId="MS_ClipArt_Gallery.2">
                  <p:embed/>
                </p:oleObj>
              </mc:Choice>
              <mc:Fallback>
                <p:oleObj name="Clip" r:id="rId4" imgW="1307263" imgH="1084139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6" y="3789364"/>
                        <a:ext cx="396875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5" name="Object 7">
            <a:extLst>
              <a:ext uri="{FF2B5EF4-FFF2-40B4-BE49-F238E27FC236}">
                <a16:creationId xmlns:a16="http://schemas.microsoft.com/office/drawing/2014/main" id="{64EDA4D7-09A1-4BEF-9E89-E261609B64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83264" y="3800475"/>
          <a:ext cx="39687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lip" r:id="rId6" imgW="1307263" imgH="1084139" progId="MS_ClipArt_Gallery.2">
                  <p:embed/>
                </p:oleObj>
              </mc:Choice>
              <mc:Fallback>
                <p:oleObj name="Clip" r:id="rId6" imgW="1307263" imgH="1084139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264" y="3800475"/>
                        <a:ext cx="39687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6" name="Object 8">
            <a:extLst>
              <a:ext uri="{FF2B5EF4-FFF2-40B4-BE49-F238E27FC236}">
                <a16:creationId xmlns:a16="http://schemas.microsoft.com/office/drawing/2014/main" id="{EDFF72F6-2F74-4C79-8B4E-4287F1B28E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6375" y="3759200"/>
          <a:ext cx="39528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Clip" r:id="rId7" imgW="1307263" imgH="1084139" progId="MS_ClipArt_Gallery.2">
                  <p:embed/>
                </p:oleObj>
              </mc:Choice>
              <mc:Fallback>
                <p:oleObj name="Clip" r:id="rId7" imgW="1307263" imgH="1084139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3759200"/>
                        <a:ext cx="395288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7" name="Object 9">
            <a:extLst>
              <a:ext uri="{FF2B5EF4-FFF2-40B4-BE49-F238E27FC236}">
                <a16:creationId xmlns:a16="http://schemas.microsoft.com/office/drawing/2014/main" id="{149D5A21-8E97-4A2B-AA20-7F45DE804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43339" y="3811589"/>
          <a:ext cx="395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Clip" r:id="rId8" imgW="1307263" imgH="1084139" progId="MS_ClipArt_Gallery.2">
                  <p:embed/>
                </p:oleObj>
              </mc:Choice>
              <mc:Fallback>
                <p:oleObj name="Clip" r:id="rId8" imgW="1307263" imgH="1084139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3339" y="3811589"/>
                        <a:ext cx="395287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8" name="Rectangle 10">
            <a:extLst>
              <a:ext uri="{FF2B5EF4-FFF2-40B4-BE49-F238E27FC236}">
                <a16:creationId xmlns:a16="http://schemas.microsoft.com/office/drawing/2014/main" id="{18D907CC-00A4-48F0-BADA-7D1D8B408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4" y="3509963"/>
            <a:ext cx="274637" cy="61912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80909" name="Rectangle 11">
            <a:extLst>
              <a:ext uri="{FF2B5EF4-FFF2-40B4-BE49-F238E27FC236}">
                <a16:creationId xmlns:a16="http://schemas.microsoft.com/office/drawing/2014/main" id="{AEB90D18-93D5-4C80-B196-7451B8E79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3500439"/>
            <a:ext cx="274638" cy="60325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80910" name="Object 12">
            <a:extLst>
              <a:ext uri="{FF2B5EF4-FFF2-40B4-BE49-F238E27FC236}">
                <a16:creationId xmlns:a16="http://schemas.microsoft.com/office/drawing/2014/main" id="{3F3AC1DE-F824-4075-A03C-4ACD207FD4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7100" y="3662364"/>
          <a:ext cx="395288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Clip" r:id="rId9" imgW="1307263" imgH="1084139" progId="MS_ClipArt_Gallery.2">
                  <p:embed/>
                </p:oleObj>
              </mc:Choice>
              <mc:Fallback>
                <p:oleObj name="Clip" r:id="rId9" imgW="1307263" imgH="1084139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100" y="3662364"/>
                        <a:ext cx="395288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1" name="Object 13">
            <a:extLst>
              <a:ext uri="{FF2B5EF4-FFF2-40B4-BE49-F238E27FC236}">
                <a16:creationId xmlns:a16="http://schemas.microsoft.com/office/drawing/2014/main" id="{C56DA250-0317-492D-ABBD-7482D31E26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51439" y="4094164"/>
          <a:ext cx="395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Clip" r:id="rId10" imgW="1307263" imgH="1084139" progId="MS_ClipArt_Gallery.2">
                  <p:embed/>
                </p:oleObj>
              </mc:Choice>
              <mc:Fallback>
                <p:oleObj name="Clip" r:id="rId10" imgW="1307263" imgH="1084139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1439" y="4094164"/>
                        <a:ext cx="395287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2" name="Object 14">
            <a:extLst>
              <a:ext uri="{FF2B5EF4-FFF2-40B4-BE49-F238E27FC236}">
                <a16:creationId xmlns:a16="http://schemas.microsoft.com/office/drawing/2014/main" id="{DA8A9D88-A06E-4658-A968-708995958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42264" y="3633789"/>
          <a:ext cx="395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Clip" r:id="rId11" imgW="1307263" imgH="1084139" progId="MS_ClipArt_Gallery.2">
                  <p:embed/>
                </p:oleObj>
              </mc:Choice>
              <mc:Fallback>
                <p:oleObj name="Clip" r:id="rId11" imgW="1307263" imgH="1084139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264" y="3633789"/>
                        <a:ext cx="395287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3" name="Object 15">
            <a:extLst>
              <a:ext uri="{FF2B5EF4-FFF2-40B4-BE49-F238E27FC236}">
                <a16:creationId xmlns:a16="http://schemas.microsoft.com/office/drawing/2014/main" id="{D62789DE-52C8-46A7-9E0D-A9076DB58E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6300" y="3967164"/>
          <a:ext cx="3952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Clip" r:id="rId12" imgW="1307263" imgH="1084139" progId="MS_ClipArt_Gallery.2">
                  <p:embed/>
                </p:oleObj>
              </mc:Choice>
              <mc:Fallback>
                <p:oleObj name="Clip" r:id="rId12" imgW="1307263" imgH="1084139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6300" y="3967164"/>
                        <a:ext cx="395288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4" name="Object 16">
            <a:extLst>
              <a:ext uri="{FF2B5EF4-FFF2-40B4-BE49-F238E27FC236}">
                <a16:creationId xmlns:a16="http://schemas.microsoft.com/office/drawing/2014/main" id="{F7284DAF-1BAC-40DA-9DEC-41ED8A26D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00350" y="3355975"/>
          <a:ext cx="39528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Clip" r:id="rId13" imgW="1307263" imgH="1084139" progId="MS_ClipArt_Gallery.2">
                  <p:embed/>
                </p:oleObj>
              </mc:Choice>
              <mc:Fallback>
                <p:oleObj name="Clip" r:id="rId13" imgW="1307263" imgH="1084139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3355975"/>
                        <a:ext cx="395288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5" name="Line 17">
            <a:extLst>
              <a:ext uri="{FF2B5EF4-FFF2-40B4-BE49-F238E27FC236}">
                <a16:creationId xmlns:a16="http://schemas.microsoft.com/office/drawing/2014/main" id="{4D566773-0E2F-4F5A-BCEA-B9AC1B781D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7538" y="3503613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16" name="Line 18">
            <a:extLst>
              <a:ext uri="{FF2B5EF4-FFF2-40B4-BE49-F238E27FC236}">
                <a16:creationId xmlns:a16="http://schemas.microsoft.com/office/drawing/2014/main" id="{F96EC1F6-C834-47FB-A950-6B2EC5AEA6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1" y="3546476"/>
            <a:ext cx="258763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17" name="Line 19">
            <a:extLst>
              <a:ext uri="{FF2B5EF4-FFF2-40B4-BE49-F238E27FC236}">
                <a16:creationId xmlns:a16="http://schemas.microsoft.com/office/drawing/2014/main" id="{1821FF7A-D199-4545-9CAD-F31B680FC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2713" y="3573463"/>
            <a:ext cx="68262" cy="26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18" name="Line 20">
            <a:extLst>
              <a:ext uri="{FF2B5EF4-FFF2-40B4-BE49-F238E27FC236}">
                <a16:creationId xmlns:a16="http://schemas.microsoft.com/office/drawing/2014/main" id="{A42BD85A-6398-4799-A055-F55E57489E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1" y="3538538"/>
            <a:ext cx="328613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19" name="Line 21">
            <a:extLst>
              <a:ext uri="{FF2B5EF4-FFF2-40B4-BE49-F238E27FC236}">
                <a16:creationId xmlns:a16="http://schemas.microsoft.com/office/drawing/2014/main" id="{12A9251B-DC0C-418D-A914-2DDE0DCDAE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02263" y="3556000"/>
            <a:ext cx="120650" cy="528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0" name="Line 22">
            <a:extLst>
              <a:ext uri="{FF2B5EF4-FFF2-40B4-BE49-F238E27FC236}">
                <a16:creationId xmlns:a16="http://schemas.microsoft.com/office/drawing/2014/main" id="{0F646705-3034-47A2-939C-B9D0708969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2775" y="3503614"/>
            <a:ext cx="217488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1" name="Line 23">
            <a:extLst>
              <a:ext uri="{FF2B5EF4-FFF2-40B4-BE49-F238E27FC236}">
                <a16:creationId xmlns:a16="http://schemas.microsoft.com/office/drawing/2014/main" id="{1576E6C6-6E46-4F6F-A356-BA13D5273E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05625" y="3573463"/>
            <a:ext cx="406400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2" name="Line 24">
            <a:extLst>
              <a:ext uri="{FF2B5EF4-FFF2-40B4-BE49-F238E27FC236}">
                <a16:creationId xmlns:a16="http://schemas.microsoft.com/office/drawing/2014/main" id="{503D1171-5827-450F-B51A-0C170696FE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1876" y="3546475"/>
            <a:ext cx="9525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3" name="Line 25">
            <a:extLst>
              <a:ext uri="{FF2B5EF4-FFF2-40B4-BE49-F238E27FC236}">
                <a16:creationId xmlns:a16="http://schemas.microsoft.com/office/drawing/2014/main" id="{A2488BC3-44B2-4902-84F1-6797D90C8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0938" y="3476626"/>
            <a:ext cx="487362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80924" name="Group 26">
            <a:extLst>
              <a:ext uri="{FF2B5EF4-FFF2-40B4-BE49-F238E27FC236}">
                <a16:creationId xmlns:a16="http://schemas.microsoft.com/office/drawing/2014/main" id="{A24C98D0-9FCB-4C3D-A839-8F2F35D550F6}"/>
              </a:ext>
            </a:extLst>
          </p:cNvPr>
          <p:cNvGrpSpPr>
            <a:grpSpLocks/>
          </p:cNvGrpSpPr>
          <p:nvPr/>
        </p:nvGrpSpPr>
        <p:grpSpPr bwMode="auto">
          <a:xfrm>
            <a:off x="5437189" y="2181226"/>
            <a:ext cx="352425" cy="227013"/>
            <a:chOff x="620" y="1640"/>
            <a:chExt cx="288" cy="209"/>
          </a:xfrm>
        </p:grpSpPr>
        <p:sp>
          <p:nvSpPr>
            <p:cNvPr id="80956" name="Line 27">
              <a:extLst>
                <a:ext uri="{FF2B5EF4-FFF2-40B4-BE49-F238E27FC236}">
                  <a16:creationId xmlns:a16="http://schemas.microsoft.com/office/drawing/2014/main" id="{3626445B-DCB6-48DC-8CB7-58DA83D70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80957" name="Rectangle 28">
              <a:extLst>
                <a:ext uri="{FF2B5EF4-FFF2-40B4-BE49-F238E27FC236}">
                  <a16:creationId xmlns:a16="http://schemas.microsoft.com/office/drawing/2014/main" id="{FEB1BA44-76F0-44B8-A8F2-309B84F33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pSp>
          <p:nvGrpSpPr>
            <p:cNvPr id="80958" name="Group 29">
              <a:extLst>
                <a:ext uri="{FF2B5EF4-FFF2-40B4-BE49-F238E27FC236}">
                  <a16:creationId xmlns:a16="http://schemas.microsoft.com/office/drawing/2014/main" id="{760F68E2-5274-4986-BF4B-301D436001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80959" name="Line 30">
                <a:extLst>
                  <a:ext uri="{FF2B5EF4-FFF2-40B4-BE49-F238E27FC236}">
                    <a16:creationId xmlns:a16="http://schemas.microsoft.com/office/drawing/2014/main" id="{46823BD6-2DF1-435B-A86F-32B35E5DF3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0960" name="Line 31">
                <a:extLst>
                  <a:ext uri="{FF2B5EF4-FFF2-40B4-BE49-F238E27FC236}">
                    <a16:creationId xmlns:a16="http://schemas.microsoft.com/office/drawing/2014/main" id="{CE782C0C-8D9F-4FCA-BAC8-BC4B17C86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80925" name="Line 32">
            <a:extLst>
              <a:ext uri="{FF2B5EF4-FFF2-40B4-BE49-F238E27FC236}">
                <a16:creationId xmlns:a16="http://schemas.microsoft.com/office/drawing/2014/main" id="{FDB89C8A-C48C-4C74-BD7E-3760944FE6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3188" y="2409826"/>
            <a:ext cx="1581150" cy="969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6" name="Line 33">
            <a:extLst>
              <a:ext uri="{FF2B5EF4-FFF2-40B4-BE49-F238E27FC236}">
                <a16:creationId xmlns:a16="http://schemas.microsoft.com/office/drawing/2014/main" id="{184D6F13-C654-4108-84C3-7A7DD29C5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1975" y="2401888"/>
            <a:ext cx="0" cy="1003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7" name="Line 34">
            <a:extLst>
              <a:ext uri="{FF2B5EF4-FFF2-40B4-BE49-F238E27FC236}">
                <a16:creationId xmlns:a16="http://schemas.microsoft.com/office/drawing/2014/main" id="{B38B2463-F87C-4A52-AA48-A0255E2282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1" y="2357438"/>
            <a:ext cx="1420813" cy="11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28" name="Text Box 35">
            <a:extLst>
              <a:ext uri="{FF2B5EF4-FFF2-40B4-BE49-F238E27FC236}">
                <a16:creationId xmlns:a16="http://schemas.microsoft.com/office/drawing/2014/main" id="{3D475D20-3520-4F68-BF40-9BBF7B458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6" y="3244851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80929" name="Text Box 36">
            <a:extLst>
              <a:ext uri="{FF2B5EF4-FFF2-40B4-BE49-F238E27FC236}">
                <a16:creationId xmlns:a16="http://schemas.microsoft.com/office/drawing/2014/main" id="{27FC6274-CCA9-43E2-863D-4CA35BA1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32019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80930" name="Text Box 37">
            <a:extLst>
              <a:ext uri="{FF2B5EF4-FFF2-40B4-BE49-F238E27FC236}">
                <a16:creationId xmlns:a16="http://schemas.microsoft.com/office/drawing/2014/main" id="{B58FE16A-1917-4706-B3ED-D86DC3983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315118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80931" name="Text Box 38">
            <a:extLst>
              <a:ext uri="{FF2B5EF4-FFF2-40B4-BE49-F238E27FC236}">
                <a16:creationId xmlns:a16="http://schemas.microsoft.com/office/drawing/2014/main" id="{851663B2-84C7-4936-B02F-5FA28D65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1" y="2132013"/>
            <a:ext cx="873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switch</a:t>
            </a:r>
          </a:p>
        </p:txBody>
      </p:sp>
      <p:sp>
        <p:nvSpPr>
          <p:cNvPr id="80932" name="Text Box 39">
            <a:extLst>
              <a:ext uri="{FF2B5EF4-FFF2-40B4-BE49-F238E27FC236}">
                <a16:creationId xmlns:a16="http://schemas.microsoft.com/office/drawing/2014/main" id="{3A2916FB-4E2B-4CD6-B422-6B73A198E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200" y="3303588"/>
            <a:ext cx="350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0933" name="Text Box 40">
            <a:extLst>
              <a:ext uri="{FF2B5EF4-FFF2-40B4-BE49-F238E27FC236}">
                <a16:creationId xmlns:a16="http://schemas.microsoft.com/office/drawing/2014/main" id="{D86F93AE-998B-444E-AE97-1355AC1B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4076701"/>
            <a:ext cx="328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0934" name="Text Box 41">
            <a:extLst>
              <a:ext uri="{FF2B5EF4-FFF2-40B4-BE49-F238E27FC236}">
                <a16:creationId xmlns:a16="http://schemas.microsoft.com/office/drawing/2014/main" id="{6A78BDAE-8524-4AA4-8190-24D3F99A9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63" y="4089401"/>
            <a:ext cx="322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0935" name="Text Box 42">
            <a:extLst>
              <a:ext uri="{FF2B5EF4-FFF2-40B4-BE49-F238E27FC236}">
                <a16:creationId xmlns:a16="http://schemas.microsoft.com/office/drawing/2014/main" id="{BF0987D9-B171-4CF0-B2EA-AEA12A49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39100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80936" name="Text Box 43">
            <a:extLst>
              <a:ext uri="{FF2B5EF4-FFF2-40B4-BE49-F238E27FC236}">
                <a16:creationId xmlns:a16="http://schemas.microsoft.com/office/drawing/2014/main" id="{06ABACE8-E3FB-4997-AE14-972514F1C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976" y="4167188"/>
            <a:ext cx="327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80937" name="Text Box 44">
            <a:extLst>
              <a:ext uri="{FF2B5EF4-FFF2-40B4-BE49-F238E27FC236}">
                <a16:creationId xmlns:a16="http://schemas.microsoft.com/office/drawing/2014/main" id="{3835B63A-29CE-446F-81E7-DB49AFFD5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3883026"/>
            <a:ext cx="322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80938" name="Text Box 45">
            <a:extLst>
              <a:ext uri="{FF2B5EF4-FFF2-40B4-BE49-F238E27FC236}">
                <a16:creationId xmlns:a16="http://schemas.microsoft.com/office/drawing/2014/main" id="{A9989890-2CEB-4B9C-A1EC-7F15C8A22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1" y="4025901"/>
            <a:ext cx="33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80939" name="Text Box 46">
            <a:extLst>
              <a:ext uri="{FF2B5EF4-FFF2-40B4-BE49-F238E27FC236}">
                <a16:creationId xmlns:a16="http://schemas.microsoft.com/office/drawing/2014/main" id="{8972D550-D8D5-42EB-8C59-E27AD5797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851" y="4102101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80940" name="Text Box 48">
            <a:extLst>
              <a:ext uri="{FF2B5EF4-FFF2-40B4-BE49-F238E27FC236}">
                <a16:creationId xmlns:a16="http://schemas.microsoft.com/office/drawing/2014/main" id="{752F8E39-B940-47C1-9B92-11903339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976" y="3548063"/>
            <a:ext cx="309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80941" name="Line 49">
            <a:extLst>
              <a:ext uri="{FF2B5EF4-FFF2-40B4-BE49-F238E27FC236}">
                <a16:creationId xmlns:a16="http://schemas.microsoft.com/office/drawing/2014/main" id="{07A5B6F7-AAC3-45ED-9F71-E142E9901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7550" y="2319338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42" name="Line 50">
            <a:extLst>
              <a:ext uri="{FF2B5EF4-FFF2-40B4-BE49-F238E27FC236}">
                <a16:creationId xmlns:a16="http://schemas.microsoft.com/office/drawing/2014/main" id="{DC3F5DD8-9FBE-4049-9F8D-7480E3A71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2263" y="1970089"/>
            <a:ext cx="0" cy="19446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0943" name="Text Box 51">
            <a:extLst>
              <a:ext uri="{FF2B5EF4-FFF2-40B4-BE49-F238E27FC236}">
                <a16:creationId xmlns:a16="http://schemas.microsoft.com/office/drawing/2014/main" id="{D88DEC8B-0E93-4455-9A33-5641869A2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939926"/>
            <a:ext cx="1028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address</a:t>
            </a:r>
          </a:p>
        </p:txBody>
      </p:sp>
      <p:sp>
        <p:nvSpPr>
          <p:cNvPr id="80944" name="Text Box 52">
            <a:extLst>
              <a:ext uri="{FF2B5EF4-FFF2-40B4-BE49-F238E27FC236}">
                <a16:creationId xmlns:a16="http://schemas.microsoft.com/office/drawing/2014/main" id="{F372627C-8E89-4149-B69E-64C585B48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76" y="1951038"/>
            <a:ext cx="1185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interface</a:t>
            </a:r>
          </a:p>
        </p:txBody>
      </p:sp>
      <p:sp>
        <p:nvSpPr>
          <p:cNvPr id="80945" name="Text Box 53">
            <a:extLst>
              <a:ext uri="{FF2B5EF4-FFF2-40B4-BE49-F238E27FC236}">
                <a16:creationId xmlns:a16="http://schemas.microsoft.com/office/drawing/2014/main" id="{5F052A57-3E82-44DF-8516-BEA7001E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2351088"/>
            <a:ext cx="35083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0946" name="Text Box 54">
            <a:extLst>
              <a:ext uri="{FF2B5EF4-FFF2-40B4-BE49-F238E27FC236}">
                <a16:creationId xmlns:a16="http://schemas.microsoft.com/office/drawing/2014/main" id="{32702CB9-6B7E-4CCF-BC1C-62DB93718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163" y="2349501"/>
            <a:ext cx="3238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1511" name="Oval 55">
            <a:extLst>
              <a:ext uri="{FF2B5EF4-FFF2-40B4-BE49-F238E27FC236}">
                <a16:creationId xmlns:a16="http://schemas.microsoft.com/office/drawing/2014/main" id="{627ECCEE-13C3-401B-9F38-FEDF01897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6068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2" name="Oval 56">
            <a:extLst>
              <a:ext uri="{FF2B5EF4-FFF2-40B4-BE49-F238E27FC236}">
                <a16:creationId xmlns:a16="http://schemas.microsoft.com/office/drawing/2014/main" id="{EB71F212-93AB-4F31-A7D5-ACAB57EB7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34671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3" name="Oval 57">
            <a:extLst>
              <a:ext uri="{FF2B5EF4-FFF2-40B4-BE49-F238E27FC236}">
                <a16:creationId xmlns:a16="http://schemas.microsoft.com/office/drawing/2014/main" id="{5A5566FD-A4A0-40D6-B644-F65C099D0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4036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4" name="Oval 58">
            <a:extLst>
              <a:ext uri="{FF2B5EF4-FFF2-40B4-BE49-F238E27FC236}">
                <a16:creationId xmlns:a16="http://schemas.microsoft.com/office/drawing/2014/main" id="{DD5A5A8D-AF3C-4165-912A-72009DF1A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34861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5" name="Oval 59">
            <a:extLst>
              <a:ext uri="{FF2B5EF4-FFF2-40B4-BE49-F238E27FC236}">
                <a16:creationId xmlns:a16="http://schemas.microsoft.com/office/drawing/2014/main" id="{B6E85292-0E90-4062-9120-4ADDE816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950" y="32893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6" name="Rectangle 60">
            <a:extLst>
              <a:ext uri="{FF2B5EF4-FFF2-40B4-BE49-F238E27FC236}">
                <a16:creationId xmlns:a16="http://schemas.microsoft.com/office/drawing/2014/main" id="{769C0EEF-0350-4E80-98A1-616E2E5B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0" y="3759200"/>
            <a:ext cx="723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u="none">
                <a:latin typeface="Comic Sans MS" panose="030F0702030302020204" pitchFamily="66" charset="0"/>
              </a:rPr>
              <a:t>D      2</a:t>
            </a:r>
          </a:p>
        </p:txBody>
      </p:sp>
      <p:sp>
        <p:nvSpPr>
          <p:cNvPr id="531517" name="Oval 61">
            <a:extLst>
              <a:ext uri="{FF2B5EF4-FFF2-40B4-BE49-F238E27FC236}">
                <a16:creationId xmlns:a16="http://schemas.microsoft.com/office/drawing/2014/main" id="{75453B36-BEE0-4573-B69B-C378F979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0" y="21463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8" name="Oval 62">
            <a:extLst>
              <a:ext uri="{FF2B5EF4-FFF2-40B4-BE49-F238E27FC236}">
                <a16:creationId xmlns:a16="http://schemas.microsoft.com/office/drawing/2014/main" id="{99C6644F-B3A6-42C3-86EC-0BDA2D5B4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4925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531519" name="Oval 63">
            <a:extLst>
              <a:ext uri="{FF2B5EF4-FFF2-40B4-BE49-F238E27FC236}">
                <a16:creationId xmlns:a16="http://schemas.microsoft.com/office/drawing/2014/main" id="{5359C025-DD2F-481C-BB47-29F2A8CF2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3401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1759 L 0.05486 -0.03982 " pathEditMode="relative" ptsTypes="AA">
                                      <p:cBhvr>
                                        <p:cTn id="10" dur="2000" fill="hold"/>
                                        <p:tgtEl>
                                          <p:spTgt spid="53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500"/>
                                        <p:tgtEl>
                                          <p:spTgt spid="53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3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3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3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C -0.0059 0.03611 -0.01163 0.07245 -0.01389 0.08704 " pathEditMode="relative" ptsTypes="aA">
                                      <p:cBhvr>
                                        <p:cTn id="27" dur="2000" fill="hold"/>
                                        <p:tgtEl>
                                          <p:spTgt spid="531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1019 C -0.01042 -0.01019 0.0059 0.02083 0.02222 0.05185 " pathEditMode="relative" ptsTypes="aA">
                                      <p:cBhvr>
                                        <p:cTn id="29" dur="2000" fill="hold"/>
                                        <p:tgtEl>
                                          <p:spTgt spid="53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649 C 0.00417 0.00649 0.00417 -0.07268 0.00417 -0.15185 " pathEditMode="relative" ptsTypes="aA">
                                      <p:cBhvr>
                                        <p:cTn id="31" dur="2000" fill="hold"/>
                                        <p:tgtEl>
                                          <p:spTgt spid="531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500"/>
                                        <p:tgtEl>
                                          <p:spTgt spid="53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7" dur="500"/>
                                        <p:tgtEl>
                                          <p:spTgt spid="53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0" dur="500"/>
                                        <p:tgtEl>
                                          <p:spTgt spid="531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53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3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3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3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3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31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31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31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31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53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531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531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31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31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1482 C -0.0783 0.08658 -0.15573 0.15834 -0.18681 0.18705 " pathEditMode="relative" ptsTypes="aA">
                                      <p:cBhvr>
                                        <p:cTn id="68" dur="2000" fill="hold"/>
                                        <p:tgtEl>
                                          <p:spTgt spid="53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1" dur="500"/>
                                        <p:tgtEl>
                                          <p:spTgt spid="53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53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53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53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0.01297 C 0.02153 0.01297 -0.01909 0.01482 -0.05972 0.01667 " pathEditMode="relative" ptsTypes="aA">
                                      <p:cBhvr>
                                        <p:cTn id="85" dur="2000" fill="hold"/>
                                        <p:tgtEl>
                                          <p:spTgt spid="531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C 1.11111E-6 -7.40741E-7 -0.01702 0.02824 -0.03403 0.05648 " pathEditMode="relative" ptsTypes="aA">
                                      <p:cBhvr>
                                        <p:cTn id="87" dur="2000" fill="hold"/>
                                        <p:tgtEl>
                                          <p:spTgt spid="53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556 C -0.00347 -0.00556 0.00521 0.02315 0.01389 0.05185 " pathEditMode="relative" ptsTypes="aA">
                                      <p:cBhvr>
                                        <p:cTn id="89" dur="2000" fill="hold"/>
                                        <p:tgtEl>
                                          <p:spTgt spid="53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531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531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31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31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7" dur="500"/>
                                        <p:tgtEl>
                                          <p:spTgt spid="531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0" dur="500"/>
                                        <p:tgtEl>
                                          <p:spTgt spid="531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511" grpId="0" animBg="1"/>
      <p:bldP spid="531511" grpId="1" animBg="1"/>
      <p:bldP spid="531511" grpId="2" animBg="1"/>
      <p:bldP spid="531512" grpId="0" animBg="1"/>
      <p:bldP spid="531512" grpId="1" animBg="1"/>
      <p:bldP spid="531513" grpId="0" animBg="1"/>
      <p:bldP spid="531513" grpId="1" animBg="1"/>
      <p:bldP spid="531513" grpId="2" animBg="1"/>
      <p:bldP spid="531514" grpId="0" animBg="1"/>
      <p:bldP spid="531514" grpId="1" animBg="1"/>
      <p:bldP spid="531514" grpId="2" animBg="1"/>
      <p:bldP spid="531515" grpId="0" animBg="1"/>
      <p:bldP spid="531515" grpId="1" animBg="1"/>
      <p:bldP spid="531515" grpId="2" animBg="1"/>
      <p:bldP spid="531516" grpId="0"/>
      <p:bldP spid="531517" grpId="0" animBg="1"/>
      <p:bldP spid="531517" grpId="1" animBg="1"/>
      <p:bldP spid="531517" grpId="2" animBg="1"/>
      <p:bldP spid="531518" grpId="0" animBg="1"/>
      <p:bldP spid="531518" grpId="1" animBg="1"/>
      <p:bldP spid="531518" grpId="2" animBg="1"/>
      <p:bldP spid="531519" grpId="0" animBg="1"/>
      <p:bldP spid="531519" grpId="1" animBg="1"/>
      <p:bldP spid="531519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13">
            <a:extLst>
              <a:ext uri="{FF2B5EF4-FFF2-40B4-BE49-F238E27FC236}">
                <a16:creationId xmlns:a16="http://schemas.microsoft.com/office/drawing/2014/main" id="{9AADCB86-CAFA-4050-81D4-E731D402A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2105025"/>
            <a:ext cx="279400" cy="22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2947" name="Rectangle 212">
            <a:extLst>
              <a:ext uri="{FF2B5EF4-FFF2-40B4-BE49-F238E27FC236}">
                <a16:creationId xmlns:a16="http://schemas.microsoft.com/office/drawing/2014/main" id="{10790C59-42FA-4DBF-BC88-D401A76E0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4525" y="1889125"/>
            <a:ext cx="273050" cy="1968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F9E2D08E-F9F3-4871-BB72-07CD4A4F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it-IT">
                <a:latin typeface="Gill Sans MT" panose="020B0502020104020203" pitchFamily="34" charset="0"/>
              </a:rPr>
              <a:t>Le VLAN</a:t>
            </a:r>
          </a:p>
        </p:txBody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id="{CAE49930-3E2E-4529-94F0-22747B0AF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338" y="355600"/>
            <a:ext cx="4926012" cy="1625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2400">
                <a:solidFill>
                  <a:srgbClr val="CC0000"/>
                </a:solidFill>
                <a:latin typeface="Gill Sans MT" panose="020B0502020104020203" pitchFamily="34" charset="0"/>
              </a:rPr>
              <a:t>port-based VLAN: </a:t>
            </a:r>
            <a:r>
              <a:rPr lang="en-US" altLang="it-IT" sz="2400">
                <a:latin typeface="Gill Sans MT" panose="020B0502020104020203" pitchFamily="34" charset="0"/>
              </a:rPr>
              <a:t>switch ports grouped (by switch management software) so that </a:t>
            </a:r>
            <a:r>
              <a:rPr lang="en-US" altLang="it-IT" sz="2400" i="1">
                <a:solidFill>
                  <a:srgbClr val="CC0000"/>
                </a:solidFill>
                <a:latin typeface="Gill Sans MT" panose="020B0502020104020203" pitchFamily="34" charset="0"/>
              </a:rPr>
              <a:t>single</a:t>
            </a:r>
            <a:r>
              <a:rPr lang="en-US" altLang="it-IT" sz="2400">
                <a:solidFill>
                  <a:srgbClr val="CC0000"/>
                </a:solidFill>
                <a:latin typeface="Gill Sans MT" panose="020B0502020104020203" pitchFamily="34" charset="0"/>
              </a:rPr>
              <a:t> </a:t>
            </a:r>
            <a:r>
              <a:rPr lang="en-US" altLang="it-IT" sz="2400">
                <a:latin typeface="Gill Sans MT" panose="020B0502020104020203" pitchFamily="34" charset="0"/>
              </a:rPr>
              <a:t>physical switch ……</a:t>
            </a:r>
          </a:p>
          <a:p>
            <a:endParaRPr lang="en-US" altLang="it-IT" sz="2000">
              <a:latin typeface="Gill Sans MT" panose="020B0502020104020203" pitchFamily="34" charset="0"/>
            </a:endParaRPr>
          </a:p>
        </p:txBody>
      </p:sp>
      <p:sp>
        <p:nvSpPr>
          <p:cNvPr id="82950" name="Text Box 85">
            <a:extLst>
              <a:ext uri="{FF2B5EF4-FFF2-40B4-BE49-F238E27FC236}">
                <a16:creationId xmlns:a16="http://schemas.microsoft.com/office/drawing/2014/main" id="{73400FD1-4AFA-4FCB-91F7-E67BCC661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38" y="2265364"/>
            <a:ext cx="29448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200" u="none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Uno switch che supporta le VLAN consente di implementare più domini di collisione virtualmente separati.</a:t>
            </a:r>
          </a:p>
        </p:txBody>
      </p:sp>
      <p:sp>
        <p:nvSpPr>
          <p:cNvPr id="82951" name="Rectangle 86">
            <a:extLst>
              <a:ext uri="{FF2B5EF4-FFF2-40B4-BE49-F238E27FC236}">
                <a16:creationId xmlns:a16="http://schemas.microsoft.com/office/drawing/2014/main" id="{4E20484D-37D3-487F-A636-8B6C39581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1" y="1919289"/>
            <a:ext cx="3216275" cy="4365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2" name="Text Box 87">
            <a:extLst>
              <a:ext uri="{FF2B5EF4-FFF2-40B4-BE49-F238E27FC236}">
                <a16:creationId xmlns:a16="http://schemas.microsoft.com/office/drawing/2014/main" id="{5123FCB4-72A1-44D0-BA04-3A5AD9ECB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9" y="1543051"/>
            <a:ext cx="183673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Virtual Local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>
                <a:solidFill>
                  <a:srgbClr val="CC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Area Network</a:t>
            </a:r>
          </a:p>
        </p:txBody>
      </p:sp>
      <p:sp>
        <p:nvSpPr>
          <p:cNvPr id="82953" name="Rectangle 80">
            <a:extLst>
              <a:ext uri="{FF2B5EF4-FFF2-40B4-BE49-F238E27FC236}">
                <a16:creationId xmlns:a16="http://schemas.microsoft.com/office/drawing/2014/main" id="{D4A1273E-3EF6-4537-8A59-5BAD284FA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8" y="2098675"/>
            <a:ext cx="290512" cy="2428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4" name="Rectangle 77">
            <a:extLst>
              <a:ext uri="{FF2B5EF4-FFF2-40B4-BE49-F238E27FC236}">
                <a16:creationId xmlns:a16="http://schemas.microsoft.com/office/drawing/2014/main" id="{E677D403-2876-466C-A862-35164954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76" y="1879600"/>
            <a:ext cx="290513" cy="209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5" name="Rectangle 76">
            <a:extLst>
              <a:ext uri="{FF2B5EF4-FFF2-40B4-BE49-F238E27FC236}">
                <a16:creationId xmlns:a16="http://schemas.microsoft.com/office/drawing/2014/main" id="{BA0F0603-B76C-48FD-B58B-C1EFB0DE1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9" y="1884363"/>
            <a:ext cx="8905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6" name="Rectangle 75">
            <a:extLst>
              <a:ext uri="{FF2B5EF4-FFF2-40B4-BE49-F238E27FC236}">
                <a16:creationId xmlns:a16="http://schemas.microsoft.com/office/drawing/2014/main" id="{8AFE899E-65E1-434B-8C37-48E66BC9E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1884364"/>
            <a:ext cx="900112" cy="45243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7" name="Rectangle 2">
            <a:extLst>
              <a:ext uri="{FF2B5EF4-FFF2-40B4-BE49-F238E27FC236}">
                <a16:creationId xmlns:a16="http://schemas.microsoft.com/office/drawing/2014/main" id="{CFAFBB79-C6C9-45B0-BAC0-805FFEE4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9" y="1876426"/>
            <a:ext cx="2370137" cy="46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58" name="Line 3">
            <a:extLst>
              <a:ext uri="{FF2B5EF4-FFF2-40B4-BE49-F238E27FC236}">
                <a16:creationId xmlns:a16="http://schemas.microsoft.com/office/drawing/2014/main" id="{19A8B16D-D4FE-4B9D-9BDA-65A74BF2F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8175" y="2092326"/>
            <a:ext cx="23510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59" name="Text Box 6">
            <a:extLst>
              <a:ext uri="{FF2B5EF4-FFF2-40B4-BE49-F238E27FC236}">
                <a16:creationId xmlns:a16="http://schemas.microsoft.com/office/drawing/2014/main" id="{81336CA4-631F-47A4-BC25-90902A1C6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038" y="1835151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</a:t>
            </a:r>
          </a:p>
        </p:txBody>
      </p:sp>
      <p:sp>
        <p:nvSpPr>
          <p:cNvPr id="82960" name="Line 7">
            <a:extLst>
              <a:ext uri="{FF2B5EF4-FFF2-40B4-BE49-F238E27FC236}">
                <a16:creationId xmlns:a16="http://schemas.microsoft.com/office/drawing/2014/main" id="{1510E3B5-3D58-4C73-AD79-E4C30A6B6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7688" y="1881188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1" name="AutoShape 8">
            <a:extLst>
              <a:ext uri="{FF2B5EF4-FFF2-40B4-BE49-F238E27FC236}">
                <a16:creationId xmlns:a16="http://schemas.microsoft.com/office/drawing/2014/main" id="{E18658C6-4FDE-448F-96C0-1EA411629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4" y="1617664"/>
            <a:ext cx="3176587" cy="261937"/>
          </a:xfrm>
          <a:prstGeom prst="parallelogram">
            <a:avLst>
              <a:gd name="adj" fmla="val 3031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62" name="Freeform 9">
            <a:extLst>
              <a:ext uri="{FF2B5EF4-FFF2-40B4-BE49-F238E27FC236}">
                <a16:creationId xmlns:a16="http://schemas.microsoft.com/office/drawing/2014/main" id="{05D9E9BD-EC0D-4448-9411-DFFB1FBE9DFC}"/>
              </a:ext>
            </a:extLst>
          </p:cNvPr>
          <p:cNvSpPr>
            <a:spLocks/>
          </p:cNvSpPr>
          <p:nvPr/>
        </p:nvSpPr>
        <p:spPr bwMode="auto">
          <a:xfrm>
            <a:off x="9361489" y="1620839"/>
            <a:ext cx="763587" cy="720725"/>
          </a:xfrm>
          <a:custGeom>
            <a:avLst/>
            <a:gdLst>
              <a:gd name="T0" fmla="*/ 0 w 232"/>
              <a:gd name="T1" fmla="*/ 2147483646 h 454"/>
              <a:gd name="T2" fmla="*/ 2147483646 w 232"/>
              <a:gd name="T3" fmla="*/ 2147483646 h 454"/>
              <a:gd name="T4" fmla="*/ 2147483646 w 232"/>
              <a:gd name="T5" fmla="*/ 0 h 454"/>
              <a:gd name="T6" fmla="*/ 0 60000 65536"/>
              <a:gd name="T7" fmla="*/ 0 60000 65536"/>
              <a:gd name="T8" fmla="*/ 0 60000 65536"/>
              <a:gd name="T9" fmla="*/ 0 w 232"/>
              <a:gd name="T10" fmla="*/ 0 h 454"/>
              <a:gd name="T11" fmla="*/ 232 w 232"/>
              <a:gd name="T12" fmla="*/ 454 h 4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" h="454">
                <a:moveTo>
                  <a:pt x="0" y="454"/>
                </a:moveTo>
                <a:lnTo>
                  <a:pt x="232" y="274"/>
                </a:lnTo>
                <a:lnTo>
                  <a:pt x="22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3" name="Freeform 10">
            <a:extLst>
              <a:ext uri="{FF2B5EF4-FFF2-40B4-BE49-F238E27FC236}">
                <a16:creationId xmlns:a16="http://schemas.microsoft.com/office/drawing/2014/main" id="{B1C5ED9A-101C-4878-9A81-A288E3F311BC}"/>
              </a:ext>
            </a:extLst>
          </p:cNvPr>
          <p:cNvSpPr>
            <a:spLocks/>
          </p:cNvSpPr>
          <p:nvPr/>
        </p:nvSpPr>
        <p:spPr bwMode="auto">
          <a:xfrm>
            <a:off x="7359650" y="1665288"/>
            <a:ext cx="2228850" cy="150812"/>
          </a:xfrm>
          <a:custGeom>
            <a:avLst/>
            <a:gdLst>
              <a:gd name="T0" fmla="*/ 0 w 678"/>
              <a:gd name="T1" fmla="*/ 2147483646 h 110"/>
              <a:gd name="T2" fmla="*/ 2147483646 w 678"/>
              <a:gd name="T3" fmla="*/ 2147483646 h 110"/>
              <a:gd name="T4" fmla="*/ 2147483646 w 678"/>
              <a:gd name="T5" fmla="*/ 0 h 110"/>
              <a:gd name="T6" fmla="*/ 2147483646 w 678"/>
              <a:gd name="T7" fmla="*/ 0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678"/>
              <a:gd name="T13" fmla="*/ 0 h 110"/>
              <a:gd name="T14" fmla="*/ 678 w 678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8" h="110">
                <a:moveTo>
                  <a:pt x="0" y="110"/>
                </a:moveTo>
                <a:lnTo>
                  <a:pt x="148" y="108"/>
                </a:lnTo>
                <a:lnTo>
                  <a:pt x="567" y="0"/>
                </a:lnTo>
                <a:lnTo>
                  <a:pt x="6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4" name="Freeform 11">
            <a:extLst>
              <a:ext uri="{FF2B5EF4-FFF2-40B4-BE49-F238E27FC236}">
                <a16:creationId xmlns:a16="http://schemas.microsoft.com/office/drawing/2014/main" id="{50625161-FB0E-41DF-A285-9B9105A83B6A}"/>
              </a:ext>
            </a:extLst>
          </p:cNvPr>
          <p:cNvSpPr>
            <a:spLocks/>
          </p:cNvSpPr>
          <p:nvPr/>
        </p:nvSpPr>
        <p:spPr bwMode="auto">
          <a:xfrm>
            <a:off x="7832726" y="1665289"/>
            <a:ext cx="1420813" cy="166687"/>
          </a:xfrm>
          <a:custGeom>
            <a:avLst/>
            <a:gdLst>
              <a:gd name="T0" fmla="*/ 0 w 432"/>
              <a:gd name="T1" fmla="*/ 0 h 105"/>
              <a:gd name="T2" fmla="*/ 2147483646 w 432"/>
              <a:gd name="T3" fmla="*/ 0 h 105"/>
              <a:gd name="T4" fmla="*/ 2147483646 w 432"/>
              <a:gd name="T5" fmla="*/ 2147483646 h 105"/>
              <a:gd name="T6" fmla="*/ 2147483646 w 432"/>
              <a:gd name="T7" fmla="*/ 214748364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05"/>
              <a:gd name="T14" fmla="*/ 432 w 432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05">
                <a:moveTo>
                  <a:pt x="0" y="0"/>
                </a:moveTo>
                <a:lnTo>
                  <a:pt x="85" y="0"/>
                </a:lnTo>
                <a:lnTo>
                  <a:pt x="307" y="105"/>
                </a:lnTo>
                <a:lnTo>
                  <a:pt x="432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5" name="Line 17">
            <a:extLst>
              <a:ext uri="{FF2B5EF4-FFF2-40B4-BE49-F238E27FC236}">
                <a16:creationId xmlns:a16="http://schemas.microsoft.com/office/drawing/2014/main" id="{5B201D61-7930-4177-B09E-853B954F3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7763" y="1885950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6" name="Line 18">
            <a:extLst>
              <a:ext uri="{FF2B5EF4-FFF2-40B4-BE49-F238E27FC236}">
                <a16:creationId xmlns:a16="http://schemas.microsoft.com/office/drawing/2014/main" id="{D93AF67A-76D1-4BE3-80AC-8013E64AD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7613" y="1881188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7" name="Line 21">
            <a:extLst>
              <a:ext uri="{FF2B5EF4-FFF2-40B4-BE49-F238E27FC236}">
                <a16:creationId xmlns:a16="http://schemas.microsoft.com/office/drawing/2014/main" id="{2D5E3ED0-F7E9-4E8E-9F4B-F795B8B01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7100" y="1878013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8" name="Line 22">
            <a:extLst>
              <a:ext uri="{FF2B5EF4-FFF2-40B4-BE49-F238E27FC236}">
                <a16:creationId xmlns:a16="http://schemas.microsoft.com/office/drawing/2014/main" id="{5373DA79-D7D9-4041-A213-5FF7529C0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6588" y="1890713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69" name="Line 23">
            <a:extLst>
              <a:ext uri="{FF2B5EF4-FFF2-40B4-BE49-F238E27FC236}">
                <a16:creationId xmlns:a16="http://schemas.microsoft.com/office/drawing/2014/main" id="{E3E97D07-3C10-4C0E-B74E-15AEA86D3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1885950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70" name="Line 24">
            <a:extLst>
              <a:ext uri="{FF2B5EF4-FFF2-40B4-BE49-F238E27FC236}">
                <a16:creationId xmlns:a16="http://schemas.microsoft.com/office/drawing/2014/main" id="{B10D3195-2737-43D9-B16A-F10071BCC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488" y="1881188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71" name="Line 25">
            <a:extLst>
              <a:ext uri="{FF2B5EF4-FFF2-40B4-BE49-F238E27FC236}">
                <a16:creationId xmlns:a16="http://schemas.microsoft.com/office/drawing/2014/main" id="{3501700B-F660-412F-8968-85E8B370C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3038" y="1876425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72" name="Text Box 26">
            <a:extLst>
              <a:ext uri="{FF2B5EF4-FFF2-40B4-BE49-F238E27FC236}">
                <a16:creationId xmlns:a16="http://schemas.microsoft.com/office/drawing/2014/main" id="{E50F3B4E-573E-45C0-9CBC-763C706CF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2044701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8</a:t>
            </a:r>
          </a:p>
        </p:txBody>
      </p:sp>
      <p:sp>
        <p:nvSpPr>
          <p:cNvPr id="82973" name="Text Box 27">
            <a:extLst>
              <a:ext uri="{FF2B5EF4-FFF2-40B4-BE49-F238E27FC236}">
                <a16:creationId xmlns:a16="http://schemas.microsoft.com/office/drawing/2014/main" id="{6DA3F571-8C57-42BB-8221-C5298B15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1830388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9</a:t>
            </a:r>
          </a:p>
        </p:txBody>
      </p:sp>
      <p:sp>
        <p:nvSpPr>
          <p:cNvPr id="82974" name="Text Box 28">
            <a:extLst>
              <a:ext uri="{FF2B5EF4-FFF2-40B4-BE49-F238E27FC236}">
                <a16:creationId xmlns:a16="http://schemas.microsoft.com/office/drawing/2014/main" id="{61614988-E215-4E87-85D3-38F7767B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488" y="2049463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16</a:t>
            </a:r>
          </a:p>
        </p:txBody>
      </p:sp>
      <p:sp>
        <p:nvSpPr>
          <p:cNvPr id="82975" name="Text Box 29">
            <a:extLst>
              <a:ext uri="{FF2B5EF4-FFF2-40B4-BE49-F238E27FC236}">
                <a16:creationId xmlns:a16="http://schemas.microsoft.com/office/drawing/2014/main" id="{B593425D-3EDB-455B-AB91-B5190A51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2049463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</a:t>
            </a:r>
          </a:p>
        </p:txBody>
      </p:sp>
      <p:sp>
        <p:nvSpPr>
          <p:cNvPr id="82976" name="Text Box 30">
            <a:extLst>
              <a:ext uri="{FF2B5EF4-FFF2-40B4-BE49-F238E27FC236}">
                <a16:creationId xmlns:a16="http://schemas.microsoft.com/office/drawing/2014/main" id="{D19A5C56-04ED-428B-AA41-5DED65E7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2035176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82977" name="Text Box 57">
            <a:extLst>
              <a:ext uri="{FF2B5EF4-FFF2-40B4-BE49-F238E27FC236}">
                <a16:creationId xmlns:a16="http://schemas.microsoft.com/office/drawing/2014/main" id="{057714F3-4ECD-4B1F-B3F9-128B59834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1830388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</a:t>
            </a:r>
          </a:p>
        </p:txBody>
      </p:sp>
      <p:sp>
        <p:nvSpPr>
          <p:cNvPr id="82978" name="Line 61">
            <a:extLst>
              <a:ext uri="{FF2B5EF4-FFF2-40B4-BE49-F238E27FC236}">
                <a16:creationId xmlns:a16="http://schemas.microsoft.com/office/drawing/2014/main" id="{10DBB523-07F1-462E-91CE-34984DD1E0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6175" y="2211388"/>
            <a:ext cx="90170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79" name="Line 62">
            <a:extLst>
              <a:ext uri="{FF2B5EF4-FFF2-40B4-BE49-F238E27FC236}">
                <a16:creationId xmlns:a16="http://schemas.microsoft.com/office/drawing/2014/main" id="{12D3F1A3-72F4-442F-BFAF-4AF27E9F3E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11938" y="2211388"/>
            <a:ext cx="80645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80" name="Line 63">
            <a:extLst>
              <a:ext uri="{FF2B5EF4-FFF2-40B4-BE49-F238E27FC236}">
                <a16:creationId xmlns:a16="http://schemas.microsoft.com/office/drawing/2014/main" id="{D564900E-AF2E-4058-8086-6EB8EC3EB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1076" y="2227263"/>
            <a:ext cx="70961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81" name="Text Box 64">
            <a:extLst>
              <a:ext uri="{FF2B5EF4-FFF2-40B4-BE49-F238E27FC236}">
                <a16:creationId xmlns:a16="http://schemas.microsoft.com/office/drawing/2014/main" id="{9DA2C555-D677-425C-AF48-62845312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2589213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82982" name="Line 69">
            <a:extLst>
              <a:ext uri="{FF2B5EF4-FFF2-40B4-BE49-F238E27FC236}">
                <a16:creationId xmlns:a16="http://schemas.microsoft.com/office/drawing/2014/main" id="{51DA9CE0-78A7-45AA-97A3-54958EF4D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9138" y="2214564"/>
            <a:ext cx="101600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83" name="Line 70">
            <a:extLst>
              <a:ext uri="{FF2B5EF4-FFF2-40B4-BE49-F238E27FC236}">
                <a16:creationId xmlns:a16="http://schemas.microsoft.com/office/drawing/2014/main" id="{A4E1F4D0-A86B-42F0-AE76-922FA8E56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9614" y="2012950"/>
            <a:ext cx="479425" cy="60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84" name="Line 71">
            <a:extLst>
              <a:ext uri="{FF2B5EF4-FFF2-40B4-BE49-F238E27FC236}">
                <a16:creationId xmlns:a16="http://schemas.microsoft.com/office/drawing/2014/main" id="{7120F877-BA08-4B95-A7CA-1D9492C3B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5275" y="1957389"/>
            <a:ext cx="514350" cy="48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85" name="Text Box 72">
            <a:extLst>
              <a:ext uri="{FF2B5EF4-FFF2-40B4-BE49-F238E27FC236}">
                <a16:creationId xmlns:a16="http://schemas.microsoft.com/office/drawing/2014/main" id="{85117593-D5BF-43BA-A1F1-8C8BF7481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3132138"/>
            <a:ext cx="165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Electrical Engineering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(VLAN ports 1-8)</a:t>
            </a:r>
          </a:p>
        </p:txBody>
      </p:sp>
      <p:sp>
        <p:nvSpPr>
          <p:cNvPr id="82986" name="Text Box 73">
            <a:extLst>
              <a:ext uri="{FF2B5EF4-FFF2-40B4-BE49-F238E27FC236}">
                <a16:creationId xmlns:a16="http://schemas.microsoft.com/office/drawing/2014/main" id="{8E464884-597D-4E42-9F94-C8EA7F18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826" y="3119438"/>
            <a:ext cx="1433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Computer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(VLAN ports 9-15)</a:t>
            </a:r>
          </a:p>
        </p:txBody>
      </p:sp>
      <p:sp>
        <p:nvSpPr>
          <p:cNvPr id="82987" name="Text Box 74">
            <a:extLst>
              <a:ext uri="{FF2B5EF4-FFF2-40B4-BE49-F238E27FC236}">
                <a16:creationId xmlns:a16="http://schemas.microsoft.com/office/drawing/2014/main" id="{6B03467E-551E-4CC1-98B1-B6C76AE85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825626"/>
            <a:ext cx="298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15</a:t>
            </a:r>
          </a:p>
        </p:txBody>
      </p:sp>
      <p:sp>
        <p:nvSpPr>
          <p:cNvPr id="82988" name="Oval 81">
            <a:extLst>
              <a:ext uri="{FF2B5EF4-FFF2-40B4-BE49-F238E27FC236}">
                <a16:creationId xmlns:a16="http://schemas.microsoft.com/office/drawing/2014/main" id="{FFCFC10F-EBBE-406F-B2C3-A899CBD93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476" y="2190751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89" name="Oval 82">
            <a:extLst>
              <a:ext uri="{FF2B5EF4-FFF2-40B4-BE49-F238E27FC236}">
                <a16:creationId xmlns:a16="http://schemas.microsoft.com/office/drawing/2014/main" id="{F503B56A-1D4A-4EAA-8A2C-36F970AE8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6" y="2187576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0" name="Oval 83">
            <a:extLst>
              <a:ext uri="{FF2B5EF4-FFF2-40B4-BE49-F238E27FC236}">
                <a16:creationId xmlns:a16="http://schemas.microsoft.com/office/drawing/2014/main" id="{D05C1895-CE0B-4AED-BB99-CEDE9D6A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1" y="2192339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1" name="Oval 84">
            <a:extLst>
              <a:ext uri="{FF2B5EF4-FFF2-40B4-BE49-F238E27FC236}">
                <a16:creationId xmlns:a16="http://schemas.microsoft.com/office/drawing/2014/main" id="{AC5A4FD8-2ED5-4875-B9FF-C68843F2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738" y="2189164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2" name="Oval 85">
            <a:extLst>
              <a:ext uri="{FF2B5EF4-FFF2-40B4-BE49-F238E27FC236}">
                <a16:creationId xmlns:a16="http://schemas.microsoft.com/office/drawing/2014/main" id="{6663A5DE-75E0-49B6-A271-65C1AD98F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8" y="1974851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3" name="Oval 86">
            <a:extLst>
              <a:ext uri="{FF2B5EF4-FFF2-40B4-BE49-F238E27FC236}">
                <a16:creationId xmlns:a16="http://schemas.microsoft.com/office/drawing/2014/main" id="{C28E9F80-030D-4EB2-9C44-4B08AA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1" y="1971676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94" name="Text Box 45">
            <a:extLst>
              <a:ext uri="{FF2B5EF4-FFF2-40B4-BE49-F238E27FC236}">
                <a16:creationId xmlns:a16="http://schemas.microsoft.com/office/drawing/2014/main" id="{55BE2CDF-B61B-4795-A15C-2180E139F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2555876"/>
            <a:ext cx="41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</p:txBody>
      </p:sp>
      <p:grpSp>
        <p:nvGrpSpPr>
          <p:cNvPr id="82995" name="Group 44">
            <a:extLst>
              <a:ext uri="{FF2B5EF4-FFF2-40B4-BE49-F238E27FC236}">
                <a16:creationId xmlns:a16="http://schemas.microsoft.com/office/drawing/2014/main" id="{D0B1A269-8BC0-4D8E-8420-86AEB0B33B70}"/>
              </a:ext>
            </a:extLst>
          </p:cNvPr>
          <p:cNvGrpSpPr>
            <a:grpSpLocks/>
          </p:cNvGrpSpPr>
          <p:nvPr/>
        </p:nvGrpSpPr>
        <p:grpSpPr bwMode="auto">
          <a:xfrm>
            <a:off x="5689600" y="2397125"/>
            <a:ext cx="609600" cy="558800"/>
            <a:chOff x="-44" y="1473"/>
            <a:chExt cx="981" cy="1105"/>
          </a:xfrm>
        </p:grpSpPr>
        <p:pic>
          <p:nvPicPr>
            <p:cNvPr id="83086" name="Picture 45" descr="desktop_computer_stylized_medium">
              <a:extLst>
                <a:ext uri="{FF2B5EF4-FFF2-40B4-BE49-F238E27FC236}">
                  <a16:creationId xmlns:a16="http://schemas.microsoft.com/office/drawing/2014/main" id="{7676934D-602D-45E4-99FB-ABEE0F4A3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87" name="Freeform 46">
              <a:extLst>
                <a:ext uri="{FF2B5EF4-FFF2-40B4-BE49-F238E27FC236}">
                  <a16:creationId xmlns:a16="http://schemas.microsoft.com/office/drawing/2014/main" id="{07A84B7D-5FDD-4245-A6CB-DE734BAB03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2996" name="Group 44">
            <a:extLst>
              <a:ext uri="{FF2B5EF4-FFF2-40B4-BE49-F238E27FC236}">
                <a16:creationId xmlns:a16="http://schemas.microsoft.com/office/drawing/2014/main" id="{0C5ECB9F-3F28-487A-A4D3-CEF36F2945FB}"/>
              </a:ext>
            </a:extLst>
          </p:cNvPr>
          <p:cNvGrpSpPr>
            <a:grpSpLocks/>
          </p:cNvGrpSpPr>
          <p:nvPr/>
        </p:nvGrpSpPr>
        <p:grpSpPr bwMode="auto">
          <a:xfrm>
            <a:off x="6218238" y="2489200"/>
            <a:ext cx="609600" cy="558800"/>
            <a:chOff x="-44" y="1473"/>
            <a:chExt cx="981" cy="1105"/>
          </a:xfrm>
        </p:grpSpPr>
        <p:pic>
          <p:nvPicPr>
            <p:cNvPr id="83084" name="Picture 45" descr="desktop_computer_stylized_medium">
              <a:extLst>
                <a:ext uri="{FF2B5EF4-FFF2-40B4-BE49-F238E27FC236}">
                  <a16:creationId xmlns:a16="http://schemas.microsoft.com/office/drawing/2014/main" id="{52DC98F7-B901-46E1-8443-012722C65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85" name="Freeform 46">
              <a:extLst>
                <a:ext uri="{FF2B5EF4-FFF2-40B4-BE49-F238E27FC236}">
                  <a16:creationId xmlns:a16="http://schemas.microsoft.com/office/drawing/2014/main" id="{F7AF26A9-9692-4691-B32C-8DF38E9DB0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2997" name="Group 44">
            <a:extLst>
              <a:ext uri="{FF2B5EF4-FFF2-40B4-BE49-F238E27FC236}">
                <a16:creationId xmlns:a16="http://schemas.microsoft.com/office/drawing/2014/main" id="{C5431690-EBD5-484A-8193-36879F221EE7}"/>
              </a:ext>
            </a:extLst>
          </p:cNvPr>
          <p:cNvGrpSpPr>
            <a:grpSpLocks/>
          </p:cNvGrpSpPr>
          <p:nvPr/>
        </p:nvGrpSpPr>
        <p:grpSpPr bwMode="auto">
          <a:xfrm>
            <a:off x="6938963" y="2509838"/>
            <a:ext cx="609600" cy="558800"/>
            <a:chOff x="-44" y="1473"/>
            <a:chExt cx="981" cy="1105"/>
          </a:xfrm>
        </p:grpSpPr>
        <p:pic>
          <p:nvPicPr>
            <p:cNvPr id="83082" name="Picture 45" descr="desktop_computer_stylized_medium">
              <a:extLst>
                <a:ext uri="{FF2B5EF4-FFF2-40B4-BE49-F238E27FC236}">
                  <a16:creationId xmlns:a16="http://schemas.microsoft.com/office/drawing/2014/main" id="{5F3AA889-098E-4D82-8739-4979F7B8E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83" name="Freeform 46">
              <a:extLst>
                <a:ext uri="{FF2B5EF4-FFF2-40B4-BE49-F238E27FC236}">
                  <a16:creationId xmlns:a16="http://schemas.microsoft.com/office/drawing/2014/main" id="{26006671-3316-4976-A8F7-401E8867986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2998" name="Group 44">
            <a:extLst>
              <a:ext uri="{FF2B5EF4-FFF2-40B4-BE49-F238E27FC236}">
                <a16:creationId xmlns:a16="http://schemas.microsoft.com/office/drawing/2014/main" id="{C7DD9687-DD16-4259-B09B-ED684F6F7DB0}"/>
              </a:ext>
            </a:extLst>
          </p:cNvPr>
          <p:cNvGrpSpPr>
            <a:grpSpLocks/>
          </p:cNvGrpSpPr>
          <p:nvPr/>
        </p:nvGrpSpPr>
        <p:grpSpPr bwMode="auto">
          <a:xfrm>
            <a:off x="7954963" y="2530475"/>
            <a:ext cx="609600" cy="558800"/>
            <a:chOff x="-44" y="1473"/>
            <a:chExt cx="981" cy="1105"/>
          </a:xfrm>
        </p:grpSpPr>
        <p:pic>
          <p:nvPicPr>
            <p:cNvPr id="83080" name="Picture 45" descr="desktop_computer_stylized_medium">
              <a:extLst>
                <a:ext uri="{FF2B5EF4-FFF2-40B4-BE49-F238E27FC236}">
                  <a16:creationId xmlns:a16="http://schemas.microsoft.com/office/drawing/2014/main" id="{09D90085-2B5A-4913-ACE5-7EA1203C9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81" name="Freeform 46">
              <a:extLst>
                <a:ext uri="{FF2B5EF4-FFF2-40B4-BE49-F238E27FC236}">
                  <a16:creationId xmlns:a16="http://schemas.microsoft.com/office/drawing/2014/main" id="{5409C552-0119-4B4E-9FA4-7219BB7363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2999" name="Group 44">
            <a:extLst>
              <a:ext uri="{FF2B5EF4-FFF2-40B4-BE49-F238E27FC236}">
                <a16:creationId xmlns:a16="http://schemas.microsoft.com/office/drawing/2014/main" id="{088026F5-5248-46D1-A63E-FB5ABCC580AD}"/>
              </a:ext>
            </a:extLst>
          </p:cNvPr>
          <p:cNvGrpSpPr>
            <a:grpSpLocks/>
          </p:cNvGrpSpPr>
          <p:nvPr/>
        </p:nvGrpSpPr>
        <p:grpSpPr bwMode="auto">
          <a:xfrm>
            <a:off x="8462963" y="2540000"/>
            <a:ext cx="609600" cy="558800"/>
            <a:chOff x="-44" y="1473"/>
            <a:chExt cx="981" cy="1105"/>
          </a:xfrm>
        </p:grpSpPr>
        <p:pic>
          <p:nvPicPr>
            <p:cNvPr id="83078" name="Picture 45" descr="desktop_computer_stylized_medium">
              <a:extLst>
                <a:ext uri="{FF2B5EF4-FFF2-40B4-BE49-F238E27FC236}">
                  <a16:creationId xmlns:a16="http://schemas.microsoft.com/office/drawing/2014/main" id="{96C80F97-71D2-4FE6-BA97-4725B8309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79" name="Freeform 46">
              <a:extLst>
                <a:ext uri="{FF2B5EF4-FFF2-40B4-BE49-F238E27FC236}">
                  <a16:creationId xmlns:a16="http://schemas.microsoft.com/office/drawing/2014/main" id="{B329151C-B4EC-4BC0-918E-15AFE1BDF7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3000" name="Group 44">
            <a:extLst>
              <a:ext uri="{FF2B5EF4-FFF2-40B4-BE49-F238E27FC236}">
                <a16:creationId xmlns:a16="http://schemas.microsoft.com/office/drawing/2014/main" id="{42786070-1EAF-450A-BBB6-DC61DEF1CAAD}"/>
              </a:ext>
            </a:extLst>
          </p:cNvPr>
          <p:cNvGrpSpPr>
            <a:grpSpLocks/>
          </p:cNvGrpSpPr>
          <p:nvPr/>
        </p:nvGrpSpPr>
        <p:grpSpPr bwMode="auto">
          <a:xfrm>
            <a:off x="9326563" y="2357438"/>
            <a:ext cx="609600" cy="558800"/>
            <a:chOff x="-44" y="1473"/>
            <a:chExt cx="981" cy="1105"/>
          </a:xfrm>
        </p:grpSpPr>
        <p:pic>
          <p:nvPicPr>
            <p:cNvPr id="83076" name="Picture 45" descr="desktop_computer_stylized_medium">
              <a:extLst>
                <a:ext uri="{FF2B5EF4-FFF2-40B4-BE49-F238E27FC236}">
                  <a16:creationId xmlns:a16="http://schemas.microsoft.com/office/drawing/2014/main" id="{388DB9A5-51DB-4BCC-AD8B-11C908E26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77" name="Freeform 46">
              <a:extLst>
                <a:ext uri="{FF2B5EF4-FFF2-40B4-BE49-F238E27FC236}">
                  <a16:creationId xmlns:a16="http://schemas.microsoft.com/office/drawing/2014/main" id="{46E49949-1A69-44D0-B0A6-868BC95509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5B06EF7-5559-4E62-AC70-114BA88A299D}"/>
              </a:ext>
            </a:extLst>
          </p:cNvPr>
          <p:cNvGrpSpPr>
            <a:grpSpLocks/>
          </p:cNvGrpSpPr>
          <p:nvPr/>
        </p:nvGrpSpPr>
        <p:grpSpPr bwMode="auto">
          <a:xfrm>
            <a:off x="5426075" y="3695701"/>
            <a:ext cx="5334000" cy="2593975"/>
            <a:chOff x="3902075" y="3695700"/>
            <a:chExt cx="5334289" cy="2593975"/>
          </a:xfrm>
        </p:grpSpPr>
        <p:sp>
          <p:nvSpPr>
            <p:cNvPr id="83004" name="Cloud">
              <a:extLst>
                <a:ext uri="{FF2B5EF4-FFF2-40B4-BE49-F238E27FC236}">
                  <a16:creationId xmlns:a16="http://schemas.microsoft.com/office/drawing/2014/main" id="{73D85E7D-F667-4AC1-8E6C-DFCAC1C3C33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4560888" y="4090988"/>
              <a:ext cx="4516437" cy="1214437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it-IT"/>
            </a:p>
          </p:txBody>
        </p:sp>
        <p:sp>
          <p:nvSpPr>
            <p:cNvPr id="83005" name="Rectangle 263">
              <a:extLst>
                <a:ext uri="{FF2B5EF4-FFF2-40B4-BE49-F238E27FC236}">
                  <a16:creationId xmlns:a16="http://schemas.microsoft.com/office/drawing/2014/main" id="{04A2DBC7-1FC9-442C-A47B-049BA5295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630" y="4583113"/>
              <a:ext cx="269890" cy="20478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3006" name="Rectangle 262">
              <a:extLst>
                <a:ext uri="{FF2B5EF4-FFF2-40B4-BE49-F238E27FC236}">
                  <a16:creationId xmlns:a16="http://schemas.microsoft.com/office/drawing/2014/main" id="{26B92E78-D43F-4252-98E8-E2CCDCAB0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726" y="4811713"/>
              <a:ext cx="279415" cy="2381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3007" name="Line 61">
              <a:extLst>
                <a:ext uri="{FF2B5EF4-FFF2-40B4-BE49-F238E27FC236}">
                  <a16:creationId xmlns:a16="http://schemas.microsoft.com/office/drawing/2014/main" id="{70787F35-FF7C-4CCE-949A-EC5F9A1BE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4038" y="4911725"/>
              <a:ext cx="901700" cy="27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08" name="Line 62">
              <a:extLst>
                <a:ext uri="{FF2B5EF4-FFF2-40B4-BE49-F238E27FC236}">
                  <a16:creationId xmlns:a16="http://schemas.microsoft.com/office/drawing/2014/main" id="{2C574D35-F8B0-4DED-9CA6-BDDCFF69E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9800" y="4911725"/>
              <a:ext cx="806450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09" name="Line 63">
              <a:extLst>
                <a:ext uri="{FF2B5EF4-FFF2-40B4-BE49-F238E27FC236}">
                  <a16:creationId xmlns:a16="http://schemas.microsoft.com/office/drawing/2014/main" id="{C70AC72E-5C7E-470F-8944-DF8942577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8938" y="4921250"/>
              <a:ext cx="684212" cy="3667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10" name="Text Box 72">
              <a:extLst>
                <a:ext uri="{FF2B5EF4-FFF2-40B4-BE49-F238E27FC236}">
                  <a16:creationId xmlns:a16="http://schemas.microsoft.com/office/drawing/2014/main" id="{0350E325-38F7-47B8-879A-005EAF41C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513" y="5832475"/>
              <a:ext cx="1651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Electrical Engineering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(VLAN ports 1-8)</a:t>
              </a:r>
            </a:p>
          </p:txBody>
        </p:sp>
        <p:sp>
          <p:nvSpPr>
            <p:cNvPr id="83011" name="Text Box 45">
              <a:extLst>
                <a:ext uri="{FF2B5EF4-FFF2-40B4-BE49-F238E27FC236}">
                  <a16:creationId xmlns:a16="http://schemas.microsoft.com/office/drawing/2014/main" id="{68DBD1BE-9277-4619-9988-BBEC8AAF3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3788" y="5256213"/>
              <a:ext cx="412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…</a:t>
              </a:r>
            </a:p>
          </p:txBody>
        </p:sp>
        <p:grpSp>
          <p:nvGrpSpPr>
            <p:cNvPr id="83012" name="Group 186">
              <a:extLst>
                <a:ext uri="{FF2B5EF4-FFF2-40B4-BE49-F238E27FC236}">
                  <a16:creationId xmlns:a16="http://schemas.microsoft.com/office/drawing/2014/main" id="{EDB7EE7F-2596-4AB3-997D-941C62B64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1900" y="4316413"/>
              <a:ext cx="1684338" cy="738187"/>
              <a:chOff x="3479" y="2610"/>
              <a:chExt cx="1061" cy="465"/>
            </a:xfrm>
          </p:grpSpPr>
          <p:sp>
            <p:nvSpPr>
              <p:cNvPr id="83057" name="Rectangle 80">
                <a:extLst>
                  <a:ext uri="{FF2B5EF4-FFF2-40B4-BE49-F238E27FC236}">
                    <a16:creationId xmlns:a16="http://schemas.microsoft.com/office/drawing/2014/main" id="{11A2AE98-D676-4033-8415-67E5AAE64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914"/>
                <a:ext cx="183" cy="15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58" name="Rectangle 75">
                <a:extLst>
                  <a:ext uri="{FF2B5EF4-FFF2-40B4-BE49-F238E27FC236}">
                    <a16:creationId xmlns:a16="http://schemas.microsoft.com/office/drawing/2014/main" id="{20ED2339-7ED6-4F14-8A43-1DBE41382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1" y="2779"/>
                <a:ext cx="567" cy="285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59" name="Rectangle 2">
                <a:extLst>
                  <a:ext uri="{FF2B5EF4-FFF2-40B4-BE49-F238E27FC236}">
                    <a16:creationId xmlns:a16="http://schemas.microsoft.com/office/drawing/2014/main" id="{FBB2F341-A955-4432-8F6A-F71408ABC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774"/>
                <a:ext cx="745" cy="29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60" name="Line 3">
                <a:extLst>
                  <a:ext uri="{FF2B5EF4-FFF2-40B4-BE49-F238E27FC236}">
                    <a16:creationId xmlns:a16="http://schemas.microsoft.com/office/drawing/2014/main" id="{88C361A3-B59B-4D5F-BA50-C0A6405F6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2" y="2910"/>
                <a:ext cx="74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61" name="Text Box 6">
                <a:extLst>
                  <a:ext uri="{FF2B5EF4-FFF2-40B4-BE49-F238E27FC236}">
                    <a16:creationId xmlns:a16="http://schemas.microsoft.com/office/drawing/2014/main" id="{2970A6A0-B409-4EA5-9B6D-CC204B2A7E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9" y="2748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8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</a:p>
            </p:txBody>
          </p:sp>
          <p:sp>
            <p:nvSpPr>
              <p:cNvPr id="83062" name="AutoShape 8">
                <a:extLst>
                  <a:ext uri="{FF2B5EF4-FFF2-40B4-BE49-F238E27FC236}">
                    <a16:creationId xmlns:a16="http://schemas.microsoft.com/office/drawing/2014/main" id="{8F79C510-8A0A-4A10-92CF-031781EF5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2611"/>
                <a:ext cx="1027" cy="165"/>
              </a:xfrm>
              <a:prstGeom prst="parallelogram">
                <a:avLst>
                  <a:gd name="adj" fmla="val 15560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63" name="Freeform 10">
                <a:extLst>
                  <a:ext uri="{FF2B5EF4-FFF2-40B4-BE49-F238E27FC236}">
                    <a16:creationId xmlns:a16="http://schemas.microsoft.com/office/drawing/2014/main" id="{AB48C0A7-1A03-427D-B62E-B6554B943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2639"/>
                <a:ext cx="746" cy="105"/>
              </a:xfrm>
              <a:custGeom>
                <a:avLst/>
                <a:gdLst>
                  <a:gd name="T0" fmla="*/ 0 w 678"/>
                  <a:gd name="T1" fmla="*/ 75 h 110"/>
                  <a:gd name="T2" fmla="*/ 318 w 678"/>
                  <a:gd name="T3" fmla="*/ 74 h 110"/>
                  <a:gd name="T4" fmla="*/ 1219 w 678"/>
                  <a:gd name="T5" fmla="*/ 0 h 110"/>
                  <a:gd name="T6" fmla="*/ 1458 w 678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8"/>
                  <a:gd name="T13" fmla="*/ 0 h 110"/>
                  <a:gd name="T14" fmla="*/ 678 w 678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8" h="110">
                    <a:moveTo>
                      <a:pt x="0" y="110"/>
                    </a:moveTo>
                    <a:lnTo>
                      <a:pt x="148" y="108"/>
                    </a:lnTo>
                    <a:lnTo>
                      <a:pt x="567" y="0"/>
                    </a:lnTo>
                    <a:lnTo>
                      <a:pt x="67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64" name="Line 18">
                <a:extLst>
                  <a:ext uri="{FF2B5EF4-FFF2-40B4-BE49-F238E27FC236}">
                    <a16:creationId xmlns:a16="http://schemas.microsoft.com/office/drawing/2014/main" id="{682B1CBB-455F-4696-8DC1-FBDE6E5FE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7" y="2777"/>
                <a:ext cx="0" cy="2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65" name="Line 21">
                <a:extLst>
                  <a:ext uri="{FF2B5EF4-FFF2-40B4-BE49-F238E27FC236}">
                    <a16:creationId xmlns:a16="http://schemas.microsoft.com/office/drawing/2014/main" id="{4D162687-65DD-410F-9AEA-55197A950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" y="2775"/>
                <a:ext cx="0" cy="2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66" name="Line 22">
                <a:extLst>
                  <a:ext uri="{FF2B5EF4-FFF2-40B4-BE49-F238E27FC236}">
                    <a16:creationId xmlns:a16="http://schemas.microsoft.com/office/drawing/2014/main" id="{E410D807-8C6D-47DD-BA3D-D5FBCA767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1" y="2783"/>
                <a:ext cx="0" cy="2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67" name="Line 23">
                <a:extLst>
                  <a:ext uri="{FF2B5EF4-FFF2-40B4-BE49-F238E27FC236}">
                    <a16:creationId xmlns:a16="http://schemas.microsoft.com/office/drawing/2014/main" id="{CAC33C59-6C09-4D99-AAB3-9047233EF8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4" y="2780"/>
                <a:ext cx="0" cy="2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68" name="Text Box 26">
                <a:extLst>
                  <a:ext uri="{FF2B5EF4-FFF2-40B4-BE49-F238E27FC236}">
                    <a16:creationId xmlns:a16="http://schemas.microsoft.com/office/drawing/2014/main" id="{9359CA4C-5601-429B-8313-3F6B476194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4" y="2880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8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8</a:t>
                </a:r>
              </a:p>
            </p:txBody>
          </p:sp>
          <p:sp>
            <p:nvSpPr>
              <p:cNvPr id="83069" name="Text Box 30">
                <a:extLst>
                  <a:ext uri="{FF2B5EF4-FFF2-40B4-BE49-F238E27FC236}">
                    <a16:creationId xmlns:a16="http://schemas.microsoft.com/office/drawing/2014/main" id="{9F6CD70A-F82C-40DD-9C20-F71ED7C20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5" y="2874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8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2</a:t>
                </a:r>
              </a:p>
            </p:txBody>
          </p:sp>
          <p:sp>
            <p:nvSpPr>
              <p:cNvPr id="83070" name="Text Box 57">
                <a:extLst>
                  <a:ext uri="{FF2B5EF4-FFF2-40B4-BE49-F238E27FC236}">
                    <a16:creationId xmlns:a16="http://schemas.microsoft.com/office/drawing/2014/main" id="{D38D8C7C-A39B-48FB-A1BC-04A0C4B71C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1" y="2745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8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7</a:t>
                </a:r>
              </a:p>
            </p:txBody>
          </p:sp>
          <p:sp>
            <p:nvSpPr>
              <p:cNvPr id="83071" name="Oval 81">
                <a:extLst>
                  <a:ext uri="{FF2B5EF4-FFF2-40B4-BE49-F238E27FC236}">
                    <a16:creationId xmlns:a16="http://schemas.microsoft.com/office/drawing/2014/main" id="{27A2B99A-26E4-41AA-89EF-52D9A053B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972"/>
                <a:ext cx="27" cy="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72" name="Oval 82">
                <a:extLst>
                  <a:ext uri="{FF2B5EF4-FFF2-40B4-BE49-F238E27FC236}">
                    <a16:creationId xmlns:a16="http://schemas.microsoft.com/office/drawing/2014/main" id="{C3C4599C-5C5B-4200-A68C-29AE7F5FE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8" y="2970"/>
                <a:ext cx="27" cy="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73" name="Oval 83">
                <a:extLst>
                  <a:ext uri="{FF2B5EF4-FFF2-40B4-BE49-F238E27FC236}">
                    <a16:creationId xmlns:a16="http://schemas.microsoft.com/office/drawing/2014/main" id="{A72695BE-FB41-4323-A1C6-51256B8A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" y="2973"/>
                <a:ext cx="27" cy="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74" name="Freeform 10">
                <a:extLst>
                  <a:ext uri="{FF2B5EF4-FFF2-40B4-BE49-F238E27FC236}">
                    <a16:creationId xmlns:a16="http://schemas.microsoft.com/office/drawing/2014/main" id="{95763FAF-91C9-41C9-AB37-0A7BB919BAD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54" y="2639"/>
                <a:ext cx="550" cy="105"/>
              </a:xfrm>
              <a:custGeom>
                <a:avLst/>
                <a:gdLst>
                  <a:gd name="T0" fmla="*/ 0 w 678"/>
                  <a:gd name="T1" fmla="*/ 75 h 110"/>
                  <a:gd name="T2" fmla="*/ 28 w 678"/>
                  <a:gd name="T3" fmla="*/ 74 h 110"/>
                  <a:gd name="T4" fmla="*/ 106 w 678"/>
                  <a:gd name="T5" fmla="*/ 0 h 110"/>
                  <a:gd name="T6" fmla="*/ 127 w 678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8"/>
                  <a:gd name="T13" fmla="*/ 0 h 110"/>
                  <a:gd name="T14" fmla="*/ 678 w 678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8" h="110">
                    <a:moveTo>
                      <a:pt x="0" y="110"/>
                    </a:moveTo>
                    <a:lnTo>
                      <a:pt x="148" y="108"/>
                    </a:lnTo>
                    <a:lnTo>
                      <a:pt x="567" y="0"/>
                    </a:lnTo>
                    <a:lnTo>
                      <a:pt x="67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it-IT"/>
              </a:p>
            </p:txBody>
          </p:sp>
          <p:sp>
            <p:nvSpPr>
              <p:cNvPr id="83075" name="Freeform 185">
                <a:extLst>
                  <a:ext uri="{FF2B5EF4-FFF2-40B4-BE49-F238E27FC236}">
                    <a16:creationId xmlns:a16="http://schemas.microsoft.com/office/drawing/2014/main" id="{42780D85-0EC7-4C90-8E0D-0F27DAB17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4" y="2610"/>
                <a:ext cx="264" cy="456"/>
              </a:xfrm>
              <a:custGeom>
                <a:avLst/>
                <a:gdLst>
                  <a:gd name="T0" fmla="*/ 264 w 264"/>
                  <a:gd name="T1" fmla="*/ 0 h 456"/>
                  <a:gd name="T2" fmla="*/ 262 w 264"/>
                  <a:gd name="T3" fmla="*/ 248 h 456"/>
                  <a:gd name="T4" fmla="*/ 0 w 264"/>
                  <a:gd name="T5" fmla="*/ 456 h 4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4" h="456">
                    <a:moveTo>
                      <a:pt x="264" y="0"/>
                    </a:moveTo>
                    <a:lnTo>
                      <a:pt x="262" y="248"/>
                    </a:lnTo>
                    <a:lnTo>
                      <a:pt x="0" y="456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3013" name="Group 210">
              <a:extLst>
                <a:ext uri="{FF2B5EF4-FFF2-40B4-BE49-F238E27FC236}">
                  <a16:creationId xmlns:a16="http://schemas.microsoft.com/office/drawing/2014/main" id="{ED4FC28B-BB25-42FA-A5F6-32C03574E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0250" y="4318000"/>
              <a:ext cx="1698625" cy="742950"/>
              <a:chOff x="1003" y="3585"/>
              <a:chExt cx="1070" cy="468"/>
            </a:xfrm>
          </p:grpSpPr>
          <p:grpSp>
            <p:nvGrpSpPr>
              <p:cNvPr id="83038" name="Group 207">
                <a:extLst>
                  <a:ext uri="{FF2B5EF4-FFF2-40B4-BE49-F238E27FC236}">
                    <a16:creationId xmlns:a16="http://schemas.microsoft.com/office/drawing/2014/main" id="{83A74E06-8726-4F3D-A521-9B9537E733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3" y="3723"/>
                <a:ext cx="796" cy="330"/>
                <a:chOff x="2444" y="3759"/>
                <a:chExt cx="796" cy="330"/>
              </a:xfrm>
            </p:grpSpPr>
            <p:sp>
              <p:nvSpPr>
                <p:cNvPr id="83045" name="Rectangle 77">
                  <a:extLst>
                    <a:ext uri="{FF2B5EF4-FFF2-40B4-BE49-F238E27FC236}">
                      <a16:creationId xmlns:a16="http://schemas.microsoft.com/office/drawing/2014/main" id="{1949080B-3AC8-4987-AB44-1634843B4E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57" y="3793"/>
                  <a:ext cx="183" cy="13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046" name="Rectangle 76">
                  <a:extLst>
                    <a:ext uri="{FF2B5EF4-FFF2-40B4-BE49-F238E27FC236}">
                      <a16:creationId xmlns:a16="http://schemas.microsoft.com/office/drawing/2014/main" id="{F1F92448-46F2-47DB-AD7A-A1C315B75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6" y="3796"/>
                  <a:ext cx="561" cy="2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047" name="Line 17">
                  <a:extLst>
                    <a:ext uri="{FF2B5EF4-FFF2-40B4-BE49-F238E27FC236}">
                      <a16:creationId xmlns:a16="http://schemas.microsoft.com/office/drawing/2014/main" id="{1DD792E7-F541-49B4-A64B-E22F3E28AD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74" y="3797"/>
                  <a:ext cx="0" cy="2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3048" name="Line 24">
                  <a:extLst>
                    <a:ext uri="{FF2B5EF4-FFF2-40B4-BE49-F238E27FC236}">
                      <a16:creationId xmlns:a16="http://schemas.microsoft.com/office/drawing/2014/main" id="{EC93E282-E37E-482F-8BF3-A90D3A4792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88" y="3794"/>
                  <a:ext cx="0" cy="2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3049" name="Line 25">
                  <a:extLst>
                    <a:ext uri="{FF2B5EF4-FFF2-40B4-BE49-F238E27FC236}">
                      <a16:creationId xmlns:a16="http://schemas.microsoft.com/office/drawing/2014/main" id="{E70FBB11-8117-4530-9257-732CE76C6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0" y="3791"/>
                  <a:ext cx="0" cy="2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3050" name="Text Box 27">
                  <a:extLst>
                    <a:ext uri="{FF2B5EF4-FFF2-40B4-BE49-F238E27FC236}">
                      <a16:creationId xmlns:a16="http://schemas.microsoft.com/office/drawing/2014/main" id="{03F219A4-7788-4465-B7D3-46E1195E14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6" y="3762"/>
                  <a:ext cx="15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8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9</a:t>
                  </a:r>
                </a:p>
              </p:txBody>
            </p:sp>
            <p:sp>
              <p:nvSpPr>
                <p:cNvPr id="83051" name="Text Box 28">
                  <a:extLst>
                    <a:ext uri="{FF2B5EF4-FFF2-40B4-BE49-F238E27FC236}">
                      <a16:creationId xmlns:a16="http://schemas.microsoft.com/office/drawing/2014/main" id="{30D6321B-6B72-4C70-9045-56E752EE7C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08" y="3900"/>
                  <a:ext cx="188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8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16</a:t>
                  </a:r>
                </a:p>
              </p:txBody>
            </p:sp>
            <p:sp>
              <p:nvSpPr>
                <p:cNvPr id="83052" name="Text Box 29">
                  <a:extLst>
                    <a:ext uri="{FF2B5EF4-FFF2-40B4-BE49-F238E27FC236}">
                      <a16:creationId xmlns:a16="http://schemas.microsoft.com/office/drawing/2014/main" id="{30C94549-C920-4578-9A7D-C3D45E79C5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44" y="3900"/>
                  <a:ext cx="188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8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10</a:t>
                  </a:r>
                </a:p>
              </p:txBody>
            </p:sp>
            <p:sp>
              <p:nvSpPr>
                <p:cNvPr id="83053" name="Text Box 74">
                  <a:extLst>
                    <a:ext uri="{FF2B5EF4-FFF2-40B4-BE49-F238E27FC236}">
                      <a16:creationId xmlns:a16="http://schemas.microsoft.com/office/drawing/2014/main" id="{37BF5F4A-3262-4C43-A85D-3436B1CC6E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05" y="3759"/>
                  <a:ext cx="188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8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15</a:t>
                  </a:r>
                </a:p>
              </p:txBody>
            </p:sp>
            <p:sp>
              <p:nvSpPr>
                <p:cNvPr id="83054" name="Oval 84">
                  <a:extLst>
                    <a:ext uri="{FF2B5EF4-FFF2-40B4-BE49-F238E27FC236}">
                      <a16:creationId xmlns:a16="http://schemas.microsoft.com/office/drawing/2014/main" id="{AD505F22-EA66-46E2-859A-84DD17498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3988"/>
                  <a:ext cx="27" cy="3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055" name="Oval 85">
                  <a:extLst>
                    <a:ext uri="{FF2B5EF4-FFF2-40B4-BE49-F238E27FC236}">
                      <a16:creationId xmlns:a16="http://schemas.microsoft.com/office/drawing/2014/main" id="{31643E2D-C129-4CCB-8764-0CDA01C7C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0" y="3853"/>
                  <a:ext cx="27" cy="3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056" name="Oval 86">
                  <a:extLst>
                    <a:ext uri="{FF2B5EF4-FFF2-40B4-BE49-F238E27FC236}">
                      <a16:creationId xmlns:a16="http://schemas.microsoft.com/office/drawing/2014/main" id="{9E40F2E2-F9E6-4E44-82D3-8A884F1E0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1" y="3851"/>
                  <a:ext cx="27" cy="3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83039" name="AutoShape 8">
                <a:extLst>
                  <a:ext uri="{FF2B5EF4-FFF2-40B4-BE49-F238E27FC236}">
                    <a16:creationId xmlns:a16="http://schemas.microsoft.com/office/drawing/2014/main" id="{935FBEC3-6628-442C-B0BB-A4CA8F1A0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" y="3586"/>
                <a:ext cx="1027" cy="165"/>
              </a:xfrm>
              <a:prstGeom prst="parallelogram">
                <a:avLst>
                  <a:gd name="adj" fmla="val 15560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040" name="Freeform 10">
                <a:extLst>
                  <a:ext uri="{FF2B5EF4-FFF2-40B4-BE49-F238E27FC236}">
                    <a16:creationId xmlns:a16="http://schemas.microsoft.com/office/drawing/2014/main" id="{71557389-510C-449D-B43F-8D9626519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3614"/>
                <a:ext cx="746" cy="105"/>
              </a:xfrm>
              <a:custGeom>
                <a:avLst/>
                <a:gdLst>
                  <a:gd name="T0" fmla="*/ 0 w 678"/>
                  <a:gd name="T1" fmla="*/ 75 h 110"/>
                  <a:gd name="T2" fmla="*/ 318 w 678"/>
                  <a:gd name="T3" fmla="*/ 74 h 110"/>
                  <a:gd name="T4" fmla="*/ 1219 w 678"/>
                  <a:gd name="T5" fmla="*/ 0 h 110"/>
                  <a:gd name="T6" fmla="*/ 1458 w 678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8"/>
                  <a:gd name="T13" fmla="*/ 0 h 110"/>
                  <a:gd name="T14" fmla="*/ 678 w 678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8" h="110">
                    <a:moveTo>
                      <a:pt x="0" y="110"/>
                    </a:moveTo>
                    <a:lnTo>
                      <a:pt x="148" y="108"/>
                    </a:lnTo>
                    <a:lnTo>
                      <a:pt x="567" y="0"/>
                    </a:lnTo>
                    <a:lnTo>
                      <a:pt x="67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041" name="Freeform 10">
                <a:extLst>
                  <a:ext uri="{FF2B5EF4-FFF2-40B4-BE49-F238E27FC236}">
                    <a16:creationId xmlns:a16="http://schemas.microsoft.com/office/drawing/2014/main" id="{21CC2F05-5D6C-4B84-BE4A-01E4C1D1E18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287" y="3614"/>
                <a:ext cx="550" cy="105"/>
              </a:xfrm>
              <a:custGeom>
                <a:avLst/>
                <a:gdLst>
                  <a:gd name="T0" fmla="*/ 0 w 678"/>
                  <a:gd name="T1" fmla="*/ 75 h 110"/>
                  <a:gd name="T2" fmla="*/ 28 w 678"/>
                  <a:gd name="T3" fmla="*/ 74 h 110"/>
                  <a:gd name="T4" fmla="*/ 106 w 678"/>
                  <a:gd name="T5" fmla="*/ 0 h 110"/>
                  <a:gd name="T6" fmla="*/ 127 w 678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8"/>
                  <a:gd name="T13" fmla="*/ 0 h 110"/>
                  <a:gd name="T14" fmla="*/ 678 w 678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8" h="110">
                    <a:moveTo>
                      <a:pt x="0" y="110"/>
                    </a:moveTo>
                    <a:lnTo>
                      <a:pt x="148" y="108"/>
                    </a:lnTo>
                    <a:lnTo>
                      <a:pt x="567" y="0"/>
                    </a:lnTo>
                    <a:lnTo>
                      <a:pt x="67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it-IT"/>
              </a:p>
            </p:txBody>
          </p:sp>
          <p:sp>
            <p:nvSpPr>
              <p:cNvPr id="83042" name="Freeform 206">
                <a:extLst>
                  <a:ext uri="{FF2B5EF4-FFF2-40B4-BE49-F238E27FC236}">
                    <a16:creationId xmlns:a16="http://schemas.microsoft.com/office/drawing/2014/main" id="{A13D5C40-92C3-4BA3-9664-3AF052F36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3585"/>
                <a:ext cx="264" cy="456"/>
              </a:xfrm>
              <a:custGeom>
                <a:avLst/>
                <a:gdLst>
                  <a:gd name="T0" fmla="*/ 264 w 264"/>
                  <a:gd name="T1" fmla="*/ 0 h 456"/>
                  <a:gd name="T2" fmla="*/ 262 w 264"/>
                  <a:gd name="T3" fmla="*/ 248 h 456"/>
                  <a:gd name="T4" fmla="*/ 0 w 264"/>
                  <a:gd name="T5" fmla="*/ 456 h 4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4" h="456">
                    <a:moveTo>
                      <a:pt x="264" y="0"/>
                    </a:moveTo>
                    <a:lnTo>
                      <a:pt x="262" y="248"/>
                    </a:lnTo>
                    <a:lnTo>
                      <a:pt x="0" y="456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3043" name="Freeform 208">
                <a:extLst>
                  <a:ext uri="{FF2B5EF4-FFF2-40B4-BE49-F238E27FC236}">
                    <a16:creationId xmlns:a16="http://schemas.microsoft.com/office/drawing/2014/main" id="{222D0DD1-E104-4A61-8F5E-130A24D4C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" y="3747"/>
                <a:ext cx="762" cy="303"/>
              </a:xfrm>
              <a:custGeom>
                <a:avLst/>
                <a:gdLst>
                  <a:gd name="T0" fmla="*/ 0 w 762"/>
                  <a:gd name="T1" fmla="*/ 3 h 303"/>
                  <a:gd name="T2" fmla="*/ 0 w 762"/>
                  <a:gd name="T3" fmla="*/ 303 h 303"/>
                  <a:gd name="T4" fmla="*/ 762 w 762"/>
                  <a:gd name="T5" fmla="*/ 303 h 303"/>
                  <a:gd name="T6" fmla="*/ 762 w 762"/>
                  <a:gd name="T7" fmla="*/ 0 h 30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62" h="303">
                    <a:moveTo>
                      <a:pt x="0" y="3"/>
                    </a:moveTo>
                    <a:lnTo>
                      <a:pt x="0" y="303"/>
                    </a:lnTo>
                    <a:lnTo>
                      <a:pt x="762" y="303"/>
                    </a:lnTo>
                    <a:lnTo>
                      <a:pt x="762" y="0"/>
                    </a:ln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83044" name="Line 209">
                <a:extLst>
                  <a:ext uri="{FF2B5EF4-FFF2-40B4-BE49-F238E27FC236}">
                    <a16:creationId xmlns:a16="http://schemas.microsoft.com/office/drawing/2014/main" id="{CC577071-D012-4594-8209-D11D2A43B4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4" y="3888"/>
                <a:ext cx="768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83014" name="Text Box 64">
              <a:extLst>
                <a:ext uri="{FF2B5EF4-FFF2-40B4-BE49-F238E27FC236}">
                  <a16:creationId xmlns:a16="http://schemas.microsoft.com/office/drawing/2014/main" id="{48FECEBC-A681-40E3-8DB4-3F7E41865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7513" y="5297488"/>
              <a:ext cx="412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…</a:t>
              </a:r>
            </a:p>
          </p:txBody>
        </p:sp>
        <p:sp>
          <p:nvSpPr>
            <p:cNvPr id="83015" name="Line 69">
              <a:extLst>
                <a:ext uri="{FF2B5EF4-FFF2-40B4-BE49-F238E27FC236}">
                  <a16:creationId xmlns:a16="http://schemas.microsoft.com/office/drawing/2014/main" id="{C22A7A44-4471-4A32-8125-F4BF696D3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4725" y="4922838"/>
              <a:ext cx="101600" cy="377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16" name="Line 70">
              <a:extLst>
                <a:ext uri="{FF2B5EF4-FFF2-40B4-BE49-F238E27FC236}">
                  <a16:creationId xmlns:a16="http://schemas.microsoft.com/office/drawing/2014/main" id="{9B36FFE2-103A-4A71-805C-A4CB9EE32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4721225"/>
              <a:ext cx="479425" cy="603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17" name="Line 71">
              <a:extLst>
                <a:ext uri="{FF2B5EF4-FFF2-40B4-BE49-F238E27FC236}">
                  <a16:creationId xmlns:a16="http://schemas.microsoft.com/office/drawing/2014/main" id="{E225D7B9-DACB-4CB2-AB0E-21913DE29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0863" y="4665663"/>
              <a:ext cx="514350" cy="484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018" name="Text Box 73">
              <a:extLst>
                <a:ext uri="{FF2B5EF4-FFF2-40B4-BE49-F238E27FC236}">
                  <a16:creationId xmlns:a16="http://schemas.microsoft.com/office/drawing/2014/main" id="{4DB3DD2F-CC44-455B-83F0-85E6C1C40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4413" y="5827713"/>
              <a:ext cx="14335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Computer Science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(VLAN ports 9-16)</a:t>
              </a:r>
            </a:p>
          </p:txBody>
        </p:sp>
        <p:sp>
          <p:nvSpPr>
            <p:cNvPr id="83019" name="Rectangle 211">
              <a:extLst>
                <a:ext uri="{FF2B5EF4-FFF2-40B4-BE49-F238E27FC236}">
                  <a16:creationId xmlns:a16="http://schemas.microsoft.com/office/drawing/2014/main" id="{05DD5F67-839B-40F2-9F1E-674333A4C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0" y="3695700"/>
              <a:ext cx="5140604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5000"/>
                </a:lnSpc>
                <a:buClr>
                  <a:srgbClr val="000099"/>
                </a:buClr>
                <a:buSzPct val="65000"/>
                <a:buFont typeface="Wingdings" panose="05000000000000000000" pitchFamily="2" charset="2"/>
                <a:buNone/>
              </a:pPr>
              <a:r>
                <a:rPr lang="en-US" altLang="it-IT" sz="2400">
                  <a:solidFill>
                    <a:srgbClr val="000000"/>
                  </a:solidFill>
                  <a:latin typeface="Gill Sans MT" panose="020B0502020104020203" pitchFamily="34" charset="0"/>
                </a:rPr>
                <a:t>… operates as </a:t>
              </a:r>
              <a:r>
                <a:rPr lang="en-US" altLang="it-IT" sz="2400">
                  <a:solidFill>
                    <a:srgbClr val="CC0000"/>
                  </a:solidFill>
                  <a:latin typeface="Gill Sans MT" panose="020B0502020104020203" pitchFamily="34" charset="0"/>
                </a:rPr>
                <a:t>multiple </a:t>
              </a:r>
              <a:r>
                <a:rPr lang="en-US" altLang="it-IT" sz="2400">
                  <a:solidFill>
                    <a:srgbClr val="000000"/>
                  </a:solidFill>
                  <a:latin typeface="Gill Sans MT" panose="020B0502020104020203" pitchFamily="34" charset="0"/>
                </a:rPr>
                <a:t>virtual switches</a:t>
              </a:r>
            </a:p>
            <a:p>
              <a:pPr>
                <a:lnSpc>
                  <a:spcPct val="85000"/>
                </a:lnSpc>
                <a:buClr>
                  <a:srgbClr val="000099"/>
                </a:buClr>
                <a:buSzPct val="65000"/>
                <a:buFont typeface="Wingdings" panose="05000000000000000000" pitchFamily="2" charset="2"/>
                <a:buChar char="v"/>
              </a:pPr>
              <a:endParaRPr lang="en-US" altLang="it-IT" sz="200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83020" name="Group 44">
              <a:extLst>
                <a:ext uri="{FF2B5EF4-FFF2-40B4-BE49-F238E27FC236}">
                  <a16:creationId xmlns:a16="http://schemas.microsoft.com/office/drawing/2014/main" id="{38869077-FDC3-4058-825C-F513009F5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2075" y="5110163"/>
              <a:ext cx="609600" cy="558800"/>
              <a:chOff x="-44" y="1473"/>
              <a:chExt cx="981" cy="1105"/>
            </a:xfrm>
          </p:grpSpPr>
          <p:pic>
            <p:nvPicPr>
              <p:cNvPr id="83036" name="Picture 45" descr="desktop_computer_stylized_medium">
                <a:extLst>
                  <a:ext uri="{FF2B5EF4-FFF2-40B4-BE49-F238E27FC236}">
                    <a16:creationId xmlns:a16="http://schemas.microsoft.com/office/drawing/2014/main" id="{7B1CD7CD-BE0F-49A0-8F17-576AF82510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37" name="Freeform 46">
                <a:extLst>
                  <a:ext uri="{FF2B5EF4-FFF2-40B4-BE49-F238E27FC236}">
                    <a16:creationId xmlns:a16="http://schemas.microsoft.com/office/drawing/2014/main" id="{DA8A5A8B-3141-4749-A3D2-92952197D84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3117 w 356"/>
                  <a:gd name="T3" fmla="*/ 180 h 368"/>
                  <a:gd name="T4" fmla="*/ 3697 w 356"/>
                  <a:gd name="T5" fmla="*/ 3762 h 368"/>
                  <a:gd name="T6" fmla="*/ 815 w 356"/>
                  <a:gd name="T7" fmla="*/ 470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3021" name="Group 44">
              <a:extLst>
                <a:ext uri="{FF2B5EF4-FFF2-40B4-BE49-F238E27FC236}">
                  <a16:creationId xmlns:a16="http://schemas.microsoft.com/office/drawing/2014/main" id="{03F7D885-2366-4954-8B6B-74ECDF3EE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9125" y="5202238"/>
              <a:ext cx="609600" cy="558800"/>
              <a:chOff x="-44" y="1473"/>
              <a:chExt cx="981" cy="1105"/>
            </a:xfrm>
          </p:grpSpPr>
          <p:pic>
            <p:nvPicPr>
              <p:cNvPr id="83034" name="Picture 45" descr="desktop_computer_stylized_medium">
                <a:extLst>
                  <a:ext uri="{FF2B5EF4-FFF2-40B4-BE49-F238E27FC236}">
                    <a16:creationId xmlns:a16="http://schemas.microsoft.com/office/drawing/2014/main" id="{B9B864FD-4BB5-44AE-9C6C-137CDBC3F0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35" name="Freeform 46">
                <a:extLst>
                  <a:ext uri="{FF2B5EF4-FFF2-40B4-BE49-F238E27FC236}">
                    <a16:creationId xmlns:a16="http://schemas.microsoft.com/office/drawing/2014/main" id="{626B59C5-D158-4483-822B-BCC1F76199D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3117 w 356"/>
                  <a:gd name="T3" fmla="*/ 180 h 368"/>
                  <a:gd name="T4" fmla="*/ 3697 w 356"/>
                  <a:gd name="T5" fmla="*/ 3762 h 368"/>
                  <a:gd name="T6" fmla="*/ 815 w 356"/>
                  <a:gd name="T7" fmla="*/ 470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3022" name="Group 44">
              <a:extLst>
                <a:ext uri="{FF2B5EF4-FFF2-40B4-BE49-F238E27FC236}">
                  <a16:creationId xmlns:a16="http://schemas.microsoft.com/office/drawing/2014/main" id="{FDBFE948-744B-4ACD-979A-B0BBC29E6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51438" y="5222875"/>
              <a:ext cx="609600" cy="558800"/>
              <a:chOff x="-44" y="1473"/>
              <a:chExt cx="981" cy="1105"/>
            </a:xfrm>
          </p:grpSpPr>
          <p:pic>
            <p:nvPicPr>
              <p:cNvPr id="83032" name="Picture 45" descr="desktop_computer_stylized_medium">
                <a:extLst>
                  <a:ext uri="{FF2B5EF4-FFF2-40B4-BE49-F238E27FC236}">
                    <a16:creationId xmlns:a16="http://schemas.microsoft.com/office/drawing/2014/main" id="{700D3BB7-388B-45D9-994E-A0D4DECBAE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33" name="Freeform 46">
                <a:extLst>
                  <a:ext uri="{FF2B5EF4-FFF2-40B4-BE49-F238E27FC236}">
                    <a16:creationId xmlns:a16="http://schemas.microsoft.com/office/drawing/2014/main" id="{B6A98273-58CC-4292-A036-72FE67D84A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3117 w 356"/>
                  <a:gd name="T3" fmla="*/ 180 h 368"/>
                  <a:gd name="T4" fmla="*/ 3697 w 356"/>
                  <a:gd name="T5" fmla="*/ 3762 h 368"/>
                  <a:gd name="T6" fmla="*/ 815 w 356"/>
                  <a:gd name="T7" fmla="*/ 470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3023" name="Group 44">
              <a:extLst>
                <a:ext uri="{FF2B5EF4-FFF2-40B4-BE49-F238E27FC236}">
                  <a16:creationId xmlns:a16="http://schemas.microsoft.com/office/drawing/2014/main" id="{6A950E40-EFE2-4A0A-B339-70C04F20E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9125" y="5253038"/>
              <a:ext cx="609600" cy="558800"/>
              <a:chOff x="-44" y="1473"/>
              <a:chExt cx="981" cy="1105"/>
            </a:xfrm>
          </p:grpSpPr>
          <p:pic>
            <p:nvPicPr>
              <p:cNvPr id="83030" name="Picture 45" descr="desktop_computer_stylized_medium">
                <a:extLst>
                  <a:ext uri="{FF2B5EF4-FFF2-40B4-BE49-F238E27FC236}">
                    <a16:creationId xmlns:a16="http://schemas.microsoft.com/office/drawing/2014/main" id="{FD61FC4A-C877-470B-B7CF-79FC3DE06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31" name="Freeform 46">
                <a:extLst>
                  <a:ext uri="{FF2B5EF4-FFF2-40B4-BE49-F238E27FC236}">
                    <a16:creationId xmlns:a16="http://schemas.microsoft.com/office/drawing/2014/main" id="{EE994F35-A936-4184-A9CB-E330939F10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3117 w 356"/>
                  <a:gd name="T3" fmla="*/ 180 h 368"/>
                  <a:gd name="T4" fmla="*/ 3697 w 356"/>
                  <a:gd name="T5" fmla="*/ 3762 h 368"/>
                  <a:gd name="T6" fmla="*/ 815 w 356"/>
                  <a:gd name="T7" fmla="*/ 470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3024" name="Group 44">
              <a:extLst>
                <a:ext uri="{FF2B5EF4-FFF2-40B4-BE49-F238E27FC236}">
                  <a16:creationId xmlns:a16="http://schemas.microsoft.com/office/drawing/2014/main" id="{44314E5C-EA11-4FFC-BBDA-F50CE5DC11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7125" y="5262563"/>
              <a:ext cx="609600" cy="558800"/>
              <a:chOff x="-44" y="1473"/>
              <a:chExt cx="981" cy="1105"/>
            </a:xfrm>
          </p:grpSpPr>
          <p:pic>
            <p:nvPicPr>
              <p:cNvPr id="83028" name="Picture 45" descr="desktop_computer_stylized_medium">
                <a:extLst>
                  <a:ext uri="{FF2B5EF4-FFF2-40B4-BE49-F238E27FC236}">
                    <a16:creationId xmlns:a16="http://schemas.microsoft.com/office/drawing/2014/main" id="{4A4808FE-70C5-4C2A-87BC-639609F0A2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29" name="Freeform 46">
                <a:extLst>
                  <a:ext uri="{FF2B5EF4-FFF2-40B4-BE49-F238E27FC236}">
                    <a16:creationId xmlns:a16="http://schemas.microsoft.com/office/drawing/2014/main" id="{340544BC-EC48-4690-94B6-E190070A79B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3117 w 356"/>
                  <a:gd name="T3" fmla="*/ 180 h 368"/>
                  <a:gd name="T4" fmla="*/ 3697 w 356"/>
                  <a:gd name="T5" fmla="*/ 3762 h 368"/>
                  <a:gd name="T6" fmla="*/ 815 w 356"/>
                  <a:gd name="T7" fmla="*/ 470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83025" name="Group 44">
              <a:extLst>
                <a:ext uri="{FF2B5EF4-FFF2-40B4-BE49-F238E27FC236}">
                  <a16:creationId xmlns:a16="http://schemas.microsoft.com/office/drawing/2014/main" id="{DCF15F58-933D-4E92-978C-B96F989A6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0725" y="5080000"/>
              <a:ext cx="609600" cy="558800"/>
              <a:chOff x="-44" y="1473"/>
              <a:chExt cx="981" cy="1105"/>
            </a:xfrm>
          </p:grpSpPr>
          <p:pic>
            <p:nvPicPr>
              <p:cNvPr id="83026" name="Picture 45" descr="desktop_computer_stylized_medium">
                <a:extLst>
                  <a:ext uri="{FF2B5EF4-FFF2-40B4-BE49-F238E27FC236}">
                    <a16:creationId xmlns:a16="http://schemas.microsoft.com/office/drawing/2014/main" id="{C6C0DA10-4AE9-4409-B663-5EE8C8185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027" name="Freeform 46">
                <a:extLst>
                  <a:ext uri="{FF2B5EF4-FFF2-40B4-BE49-F238E27FC236}">
                    <a16:creationId xmlns:a16="http://schemas.microsoft.com/office/drawing/2014/main" id="{85D91024-2AA6-4452-9A83-9121590F185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3117 w 356"/>
                  <a:gd name="T3" fmla="*/ 180 h 368"/>
                  <a:gd name="T4" fmla="*/ 3697 w 356"/>
                  <a:gd name="T5" fmla="*/ 3762 h 368"/>
                  <a:gd name="T6" fmla="*/ 815 w 356"/>
                  <a:gd name="T7" fmla="*/ 470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83002" name="Slide Number Placeholder 5">
            <a:extLst>
              <a:ext uri="{FF2B5EF4-FFF2-40B4-BE49-F238E27FC236}">
                <a16:creationId xmlns:a16="http://schemas.microsoft.com/office/drawing/2014/main" id="{AB889E04-460F-48CD-A378-7D9E0E8A9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980614" y="6523038"/>
            <a:ext cx="547687" cy="271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Tahoma" panose="020B0604030504040204" pitchFamily="34" charset="0"/>
                <a:ea typeface="ＭＳ Ｐゴシック" panose="020B0600070205080204" pitchFamily="34" charset="-128"/>
              </a:rPr>
              <a:t>6-</a:t>
            </a:r>
            <a:fld id="{BBC86E12-C25B-491E-AE68-5C5D6BF90E5D}" type="slidenum">
              <a:rPr lang="en-US" altLang="it-IT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it-IT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3003" name="Footer Placeholder 2">
            <a:extLst>
              <a:ext uri="{FF2B5EF4-FFF2-40B4-BE49-F238E27FC236}">
                <a16:creationId xmlns:a16="http://schemas.microsoft.com/office/drawing/2014/main" id="{5D82641E-9600-48D4-B0B8-126BD2ABE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7899400" y="6521450"/>
            <a:ext cx="2178050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Link Layer and 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1">
            <a:extLst>
              <a:ext uri="{FF2B5EF4-FFF2-40B4-BE49-F238E27FC236}">
                <a16:creationId xmlns:a16="http://schemas.microsoft.com/office/drawing/2014/main" id="{0B2BE023-5640-4A4C-AD20-B83FF54EE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2103438"/>
            <a:ext cx="279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1" name="Rectangle 77">
            <a:extLst>
              <a:ext uri="{FF2B5EF4-FFF2-40B4-BE49-F238E27FC236}">
                <a16:creationId xmlns:a16="http://schemas.microsoft.com/office/drawing/2014/main" id="{D0DA7154-E767-4342-8EE8-D5CC6154A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1" y="2108201"/>
            <a:ext cx="276225" cy="2333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2" name="Rectangle 77">
            <a:extLst>
              <a:ext uri="{FF2B5EF4-FFF2-40B4-BE49-F238E27FC236}">
                <a16:creationId xmlns:a16="http://schemas.microsoft.com/office/drawing/2014/main" id="{64D0D901-541A-4E51-AC3E-79001419C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5814" y="2108201"/>
            <a:ext cx="276225" cy="2333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3" name="Rectangle 77">
            <a:extLst>
              <a:ext uri="{FF2B5EF4-FFF2-40B4-BE49-F238E27FC236}">
                <a16:creationId xmlns:a16="http://schemas.microsoft.com/office/drawing/2014/main" id="{8D8AA68A-1AF7-44AF-9B9A-A7302FA3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2112963"/>
            <a:ext cx="276225" cy="2333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4" name="Rectangle 157">
            <a:extLst>
              <a:ext uri="{FF2B5EF4-FFF2-40B4-BE49-F238E27FC236}">
                <a16:creationId xmlns:a16="http://schemas.microsoft.com/office/drawing/2014/main" id="{373971E5-BBFD-46AA-BA51-96128EF3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1881188"/>
            <a:ext cx="280987" cy="21431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5" name="Rectangle 156">
            <a:extLst>
              <a:ext uri="{FF2B5EF4-FFF2-40B4-BE49-F238E27FC236}">
                <a16:creationId xmlns:a16="http://schemas.microsoft.com/office/drawing/2014/main" id="{5913B689-4FD7-4BB7-811C-316B8DB4D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6" y="2105026"/>
            <a:ext cx="309563" cy="2333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6" name="Rectangle 2">
            <a:extLst>
              <a:ext uri="{FF2B5EF4-FFF2-40B4-BE49-F238E27FC236}">
                <a16:creationId xmlns:a16="http://schemas.microsoft.com/office/drawing/2014/main" id="{10EA234C-1318-4A45-8993-D370830A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4000">
                <a:latin typeface="Gill Sans MT" panose="020B0502020104020203" pitchFamily="34" charset="0"/>
              </a:rPr>
              <a:t>Trunking: VLAN su switch multipli</a:t>
            </a:r>
          </a:p>
        </p:txBody>
      </p:sp>
      <p:sp>
        <p:nvSpPr>
          <p:cNvPr id="692227" name="Rectangle 3">
            <a:extLst>
              <a:ext uri="{FF2B5EF4-FFF2-40B4-BE49-F238E27FC236}">
                <a16:creationId xmlns:a16="http://schemas.microsoft.com/office/drawing/2014/main" id="{41083229-98FE-4960-86C9-7212241F3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5164" y="3636964"/>
            <a:ext cx="8296275" cy="2687637"/>
          </a:xfrm>
        </p:spPr>
        <p:txBody>
          <a:bodyPr/>
          <a:lstStyle/>
          <a:p>
            <a:pPr marL="231775" indent="-231775"/>
            <a:r>
              <a:rPr lang="en-US" altLang="it-IT" sz="2400" i="1">
                <a:solidFill>
                  <a:srgbClr val="CC0000"/>
                </a:solidFill>
                <a:latin typeface="Gill Sans MT" panose="020B0502020104020203" pitchFamily="34" charset="0"/>
              </a:rPr>
              <a:t>trunk port:</a:t>
            </a:r>
            <a:r>
              <a:rPr lang="en-US" altLang="it-IT" sz="2400">
                <a:solidFill>
                  <a:srgbClr val="CC0000"/>
                </a:solidFill>
                <a:latin typeface="Gill Sans MT" panose="020B0502020104020203" pitchFamily="34" charset="0"/>
              </a:rPr>
              <a:t> </a:t>
            </a:r>
            <a:r>
              <a:rPr lang="en-US" altLang="it-IT" sz="2400">
                <a:latin typeface="Gill Sans MT" panose="020B0502020104020203" pitchFamily="34" charset="0"/>
              </a:rPr>
              <a:t>instrada frame tra VLAN definite su più switch</a:t>
            </a:r>
          </a:p>
          <a:p>
            <a:pPr marL="681038" lvl="1" indent="-223838"/>
            <a:r>
              <a:rPr lang="en-US" altLang="it-IT" sz="2000">
                <a:latin typeface="Gill Sans MT" panose="020B0502020104020203" pitchFamily="34" charset="0"/>
              </a:rPr>
              <a:t>Frame VLAN labeling usato per distinguere il frame nel trunk a VLAN multiple (802.1q)</a:t>
            </a:r>
            <a:br>
              <a:rPr lang="en-US" altLang="it-IT" sz="2000">
                <a:latin typeface="Gill Sans MT" panose="020B0502020104020203" pitchFamily="34" charset="0"/>
              </a:rPr>
            </a:br>
            <a:endParaRPr lang="en-US" altLang="it-IT" sz="2000">
              <a:latin typeface="Gill Sans MT" panose="020B0502020104020203" pitchFamily="34" charset="0"/>
            </a:endParaRPr>
          </a:p>
        </p:txBody>
      </p:sp>
      <p:sp>
        <p:nvSpPr>
          <p:cNvPr id="83978" name="Rectangle 62">
            <a:extLst>
              <a:ext uri="{FF2B5EF4-FFF2-40B4-BE49-F238E27FC236}">
                <a16:creationId xmlns:a16="http://schemas.microsoft.com/office/drawing/2014/main" id="{0B0D0C6D-A070-4799-8B3A-5F1AADFE8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438" y="1887538"/>
            <a:ext cx="273050" cy="1968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9" name="Rectangle 80">
            <a:extLst>
              <a:ext uri="{FF2B5EF4-FFF2-40B4-BE49-F238E27FC236}">
                <a16:creationId xmlns:a16="http://schemas.microsoft.com/office/drawing/2014/main" id="{9C2F98A8-0C37-4E17-9099-796CB5653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1" y="2097089"/>
            <a:ext cx="290513" cy="242887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0" name="Rectangle 77">
            <a:extLst>
              <a:ext uri="{FF2B5EF4-FFF2-40B4-BE49-F238E27FC236}">
                <a16:creationId xmlns:a16="http://schemas.microsoft.com/office/drawing/2014/main" id="{E16771F5-FD48-48A0-A738-09DF2973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1878013"/>
            <a:ext cx="290512" cy="209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1" name="Rectangle 76">
            <a:extLst>
              <a:ext uri="{FF2B5EF4-FFF2-40B4-BE49-F238E27FC236}">
                <a16:creationId xmlns:a16="http://schemas.microsoft.com/office/drawing/2014/main" id="{76794377-E260-450C-9D69-C26C9B8C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882775"/>
            <a:ext cx="890588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2" name="Rectangle 75">
            <a:extLst>
              <a:ext uri="{FF2B5EF4-FFF2-40B4-BE49-F238E27FC236}">
                <a16:creationId xmlns:a16="http://schemas.microsoft.com/office/drawing/2014/main" id="{4A64D318-D3DF-4401-9435-638FA34D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1882775"/>
            <a:ext cx="900113" cy="4524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3" name="Rectangle 2">
            <a:extLst>
              <a:ext uri="{FF2B5EF4-FFF2-40B4-BE49-F238E27FC236}">
                <a16:creationId xmlns:a16="http://schemas.microsoft.com/office/drawing/2014/main" id="{6C39E7F4-0917-4EB8-930F-8D095678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874838"/>
            <a:ext cx="2370138" cy="46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4" name="Line 3">
            <a:extLst>
              <a:ext uri="{FF2B5EF4-FFF2-40B4-BE49-F238E27FC236}">
                <a16:creationId xmlns:a16="http://schemas.microsoft.com/office/drawing/2014/main" id="{B529BA2C-09F8-421E-9F0A-ADC96D599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9089" y="2090738"/>
            <a:ext cx="2351087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5" name="Text Box 6">
            <a:extLst>
              <a:ext uri="{FF2B5EF4-FFF2-40B4-BE49-F238E27FC236}">
                <a16:creationId xmlns:a16="http://schemas.microsoft.com/office/drawing/2014/main" id="{4D8C4C55-F989-4CF8-9371-AAE28E6B8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950" y="1833563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</a:t>
            </a:r>
          </a:p>
        </p:txBody>
      </p:sp>
      <p:sp>
        <p:nvSpPr>
          <p:cNvPr id="83986" name="Line 7">
            <a:extLst>
              <a:ext uri="{FF2B5EF4-FFF2-40B4-BE49-F238E27FC236}">
                <a16:creationId xmlns:a16="http://schemas.microsoft.com/office/drawing/2014/main" id="{4A0ADBA6-2E82-4804-9F09-E95A9B2F9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879600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7" name="AutoShape 8">
            <a:extLst>
              <a:ext uri="{FF2B5EF4-FFF2-40B4-BE49-F238E27FC236}">
                <a16:creationId xmlns:a16="http://schemas.microsoft.com/office/drawing/2014/main" id="{C90551A2-4FD9-471C-BCE0-69E54C677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1616075"/>
            <a:ext cx="3176588" cy="261938"/>
          </a:xfrm>
          <a:prstGeom prst="parallelogram">
            <a:avLst>
              <a:gd name="adj" fmla="val 303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88" name="Freeform 9">
            <a:extLst>
              <a:ext uri="{FF2B5EF4-FFF2-40B4-BE49-F238E27FC236}">
                <a16:creationId xmlns:a16="http://schemas.microsoft.com/office/drawing/2014/main" id="{F868FDE3-DF01-4E6C-A988-A322009D51D1}"/>
              </a:ext>
            </a:extLst>
          </p:cNvPr>
          <p:cNvSpPr>
            <a:spLocks/>
          </p:cNvSpPr>
          <p:nvPr/>
        </p:nvSpPr>
        <p:spPr bwMode="auto">
          <a:xfrm>
            <a:off x="5232400" y="1619251"/>
            <a:ext cx="763588" cy="720725"/>
          </a:xfrm>
          <a:custGeom>
            <a:avLst/>
            <a:gdLst>
              <a:gd name="T0" fmla="*/ 0 w 232"/>
              <a:gd name="T1" fmla="*/ 2147483646 h 454"/>
              <a:gd name="T2" fmla="*/ 2147483646 w 232"/>
              <a:gd name="T3" fmla="*/ 2147483646 h 454"/>
              <a:gd name="T4" fmla="*/ 2147483646 w 232"/>
              <a:gd name="T5" fmla="*/ 0 h 454"/>
              <a:gd name="T6" fmla="*/ 0 60000 65536"/>
              <a:gd name="T7" fmla="*/ 0 60000 65536"/>
              <a:gd name="T8" fmla="*/ 0 60000 65536"/>
              <a:gd name="T9" fmla="*/ 0 w 232"/>
              <a:gd name="T10" fmla="*/ 0 h 454"/>
              <a:gd name="T11" fmla="*/ 232 w 232"/>
              <a:gd name="T12" fmla="*/ 454 h 4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" h="454">
                <a:moveTo>
                  <a:pt x="0" y="454"/>
                </a:moveTo>
                <a:lnTo>
                  <a:pt x="232" y="274"/>
                </a:lnTo>
                <a:lnTo>
                  <a:pt x="22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89" name="Freeform 10">
            <a:extLst>
              <a:ext uri="{FF2B5EF4-FFF2-40B4-BE49-F238E27FC236}">
                <a16:creationId xmlns:a16="http://schemas.microsoft.com/office/drawing/2014/main" id="{A1900D92-F9A2-416D-861D-ED93ECAB2FAA}"/>
              </a:ext>
            </a:extLst>
          </p:cNvPr>
          <p:cNvSpPr>
            <a:spLocks/>
          </p:cNvSpPr>
          <p:nvPr/>
        </p:nvSpPr>
        <p:spPr bwMode="auto">
          <a:xfrm>
            <a:off x="3230563" y="1663701"/>
            <a:ext cx="2228850" cy="150813"/>
          </a:xfrm>
          <a:custGeom>
            <a:avLst/>
            <a:gdLst>
              <a:gd name="T0" fmla="*/ 0 w 678"/>
              <a:gd name="T1" fmla="*/ 2147483646 h 110"/>
              <a:gd name="T2" fmla="*/ 2147483646 w 678"/>
              <a:gd name="T3" fmla="*/ 2147483646 h 110"/>
              <a:gd name="T4" fmla="*/ 2147483646 w 678"/>
              <a:gd name="T5" fmla="*/ 0 h 110"/>
              <a:gd name="T6" fmla="*/ 2147483646 w 678"/>
              <a:gd name="T7" fmla="*/ 0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678"/>
              <a:gd name="T13" fmla="*/ 0 h 110"/>
              <a:gd name="T14" fmla="*/ 678 w 678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8" h="110">
                <a:moveTo>
                  <a:pt x="0" y="110"/>
                </a:moveTo>
                <a:lnTo>
                  <a:pt x="148" y="108"/>
                </a:lnTo>
                <a:lnTo>
                  <a:pt x="567" y="0"/>
                </a:lnTo>
                <a:lnTo>
                  <a:pt x="6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0" name="Freeform 11">
            <a:extLst>
              <a:ext uri="{FF2B5EF4-FFF2-40B4-BE49-F238E27FC236}">
                <a16:creationId xmlns:a16="http://schemas.microsoft.com/office/drawing/2014/main" id="{711B226C-D01A-4A9B-9D75-E3A89196A7F1}"/>
              </a:ext>
            </a:extLst>
          </p:cNvPr>
          <p:cNvSpPr>
            <a:spLocks/>
          </p:cNvSpPr>
          <p:nvPr/>
        </p:nvSpPr>
        <p:spPr bwMode="auto">
          <a:xfrm>
            <a:off x="3703638" y="1663700"/>
            <a:ext cx="1420812" cy="166688"/>
          </a:xfrm>
          <a:custGeom>
            <a:avLst/>
            <a:gdLst>
              <a:gd name="T0" fmla="*/ 0 w 432"/>
              <a:gd name="T1" fmla="*/ 0 h 105"/>
              <a:gd name="T2" fmla="*/ 2147483646 w 432"/>
              <a:gd name="T3" fmla="*/ 0 h 105"/>
              <a:gd name="T4" fmla="*/ 2147483646 w 432"/>
              <a:gd name="T5" fmla="*/ 2147483646 h 105"/>
              <a:gd name="T6" fmla="*/ 2147483646 w 432"/>
              <a:gd name="T7" fmla="*/ 2147483646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05"/>
              <a:gd name="T14" fmla="*/ 432 w 432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05">
                <a:moveTo>
                  <a:pt x="0" y="0"/>
                </a:moveTo>
                <a:lnTo>
                  <a:pt x="85" y="0"/>
                </a:lnTo>
                <a:lnTo>
                  <a:pt x="307" y="105"/>
                </a:lnTo>
                <a:lnTo>
                  <a:pt x="432" y="10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1" name="Line 17">
            <a:extLst>
              <a:ext uri="{FF2B5EF4-FFF2-40B4-BE49-F238E27FC236}">
                <a16:creationId xmlns:a16="http://schemas.microsoft.com/office/drawing/2014/main" id="{38CD5EEF-1D37-4FDE-907E-4CD4C8E932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8675" y="1884363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2" name="Line 18">
            <a:extLst>
              <a:ext uri="{FF2B5EF4-FFF2-40B4-BE49-F238E27FC236}">
                <a16:creationId xmlns:a16="http://schemas.microsoft.com/office/drawing/2014/main" id="{513FA7B9-D7CC-457A-9BC2-50D864BE6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8525" y="1879600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3" name="Line 21">
            <a:extLst>
              <a:ext uri="{FF2B5EF4-FFF2-40B4-BE49-F238E27FC236}">
                <a16:creationId xmlns:a16="http://schemas.microsoft.com/office/drawing/2014/main" id="{959967F2-30A4-4821-831B-33166989B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8013" y="1876425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4" name="Line 22">
            <a:extLst>
              <a:ext uri="{FF2B5EF4-FFF2-40B4-BE49-F238E27FC236}">
                <a16:creationId xmlns:a16="http://schemas.microsoft.com/office/drawing/2014/main" id="{B82C634C-5D9F-4E03-B450-39470443F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7500" y="1889125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5" name="Line 23">
            <a:extLst>
              <a:ext uri="{FF2B5EF4-FFF2-40B4-BE49-F238E27FC236}">
                <a16:creationId xmlns:a16="http://schemas.microsoft.com/office/drawing/2014/main" id="{AA4BCECA-A5ED-4A83-8060-A174271A5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1884363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6" name="Line 24">
            <a:extLst>
              <a:ext uri="{FF2B5EF4-FFF2-40B4-BE49-F238E27FC236}">
                <a16:creationId xmlns:a16="http://schemas.microsoft.com/office/drawing/2014/main" id="{219BB838-9D9D-49FE-886B-F2E434D63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879600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7" name="Line 25">
            <a:extLst>
              <a:ext uri="{FF2B5EF4-FFF2-40B4-BE49-F238E27FC236}">
                <a16:creationId xmlns:a16="http://schemas.microsoft.com/office/drawing/2014/main" id="{5BE80A62-3977-4439-81C7-450EBC9A7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3950" y="1874838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98" name="Text Box 26">
            <a:extLst>
              <a:ext uri="{FF2B5EF4-FFF2-40B4-BE49-F238E27FC236}">
                <a16:creationId xmlns:a16="http://schemas.microsoft.com/office/drawing/2014/main" id="{DF2DDDA7-9906-494A-88BA-28CA4D6D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013" y="2043113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8</a:t>
            </a:r>
          </a:p>
        </p:txBody>
      </p:sp>
      <p:sp>
        <p:nvSpPr>
          <p:cNvPr id="83999" name="Text Box 27">
            <a:extLst>
              <a:ext uri="{FF2B5EF4-FFF2-40B4-BE49-F238E27FC236}">
                <a16:creationId xmlns:a16="http://schemas.microsoft.com/office/drawing/2014/main" id="{3BFC5F1C-61D1-4A5C-8C97-B7A5BD1A3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1828801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9</a:t>
            </a:r>
          </a:p>
        </p:txBody>
      </p:sp>
      <p:sp>
        <p:nvSpPr>
          <p:cNvPr id="84000" name="Text Box 29">
            <a:extLst>
              <a:ext uri="{FF2B5EF4-FFF2-40B4-BE49-F238E27FC236}">
                <a16:creationId xmlns:a16="http://schemas.microsoft.com/office/drawing/2014/main" id="{0FD38933-EE65-42EB-B0E7-DECCB6C45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2047876"/>
            <a:ext cx="298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</a:t>
            </a:r>
          </a:p>
        </p:txBody>
      </p:sp>
      <p:sp>
        <p:nvSpPr>
          <p:cNvPr id="84001" name="Text Box 30">
            <a:extLst>
              <a:ext uri="{FF2B5EF4-FFF2-40B4-BE49-F238E27FC236}">
                <a16:creationId xmlns:a16="http://schemas.microsoft.com/office/drawing/2014/main" id="{0115F680-923E-4F23-9513-CF59613B9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2033588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84002" name="Text Box 57">
            <a:extLst>
              <a:ext uri="{FF2B5EF4-FFF2-40B4-BE49-F238E27FC236}">
                <a16:creationId xmlns:a16="http://schemas.microsoft.com/office/drawing/2014/main" id="{3A148A15-6FDA-4C2A-8B68-D7AADFC72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0" y="1828801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</a:t>
            </a:r>
          </a:p>
        </p:txBody>
      </p:sp>
      <p:sp>
        <p:nvSpPr>
          <p:cNvPr id="84003" name="Line 61">
            <a:extLst>
              <a:ext uri="{FF2B5EF4-FFF2-40B4-BE49-F238E27FC236}">
                <a16:creationId xmlns:a16="http://schemas.microsoft.com/office/drawing/2014/main" id="{0E5EB1B6-EF44-4DDC-ACC1-9416FF1C29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7088" y="2209800"/>
            <a:ext cx="90170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4" name="Line 62">
            <a:extLst>
              <a:ext uri="{FF2B5EF4-FFF2-40B4-BE49-F238E27FC236}">
                <a16:creationId xmlns:a16="http://schemas.microsoft.com/office/drawing/2014/main" id="{D1C4B68C-1B60-4023-877F-8772F8F816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2850" y="2209800"/>
            <a:ext cx="80645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5" name="Line 63">
            <a:extLst>
              <a:ext uri="{FF2B5EF4-FFF2-40B4-BE49-F238E27FC236}">
                <a16:creationId xmlns:a16="http://schemas.microsoft.com/office/drawing/2014/main" id="{E6437DC4-31CC-4965-B479-35C840D035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1988" y="2225676"/>
            <a:ext cx="70961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6" name="Text Box 64">
            <a:extLst>
              <a:ext uri="{FF2B5EF4-FFF2-40B4-BE49-F238E27FC236}">
                <a16:creationId xmlns:a16="http://schemas.microsoft.com/office/drawing/2014/main" id="{0BA9AADC-07B6-48E4-9B5D-CCFBCF302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2587626"/>
            <a:ext cx="41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84007" name="Line 69">
            <a:extLst>
              <a:ext uri="{FF2B5EF4-FFF2-40B4-BE49-F238E27FC236}">
                <a16:creationId xmlns:a16="http://schemas.microsoft.com/office/drawing/2014/main" id="{F95C8293-5834-4807-9F27-0B9539D6B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12976"/>
            <a:ext cx="101600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8" name="Line 70">
            <a:extLst>
              <a:ext uri="{FF2B5EF4-FFF2-40B4-BE49-F238E27FC236}">
                <a16:creationId xmlns:a16="http://schemas.microsoft.com/office/drawing/2014/main" id="{1039AA36-A91D-4316-A744-C0341D2FA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0526" y="2011363"/>
            <a:ext cx="479425" cy="60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09" name="Line 71">
            <a:extLst>
              <a:ext uri="{FF2B5EF4-FFF2-40B4-BE49-F238E27FC236}">
                <a16:creationId xmlns:a16="http://schemas.microsoft.com/office/drawing/2014/main" id="{56652FEB-4FAB-4416-A153-85D6173BB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1955800"/>
            <a:ext cx="51435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10" name="Text Box 72">
            <a:extLst>
              <a:ext uri="{FF2B5EF4-FFF2-40B4-BE49-F238E27FC236}">
                <a16:creationId xmlns:a16="http://schemas.microsoft.com/office/drawing/2014/main" id="{8708B122-D498-4CD4-A14E-C5DE1462C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3130550"/>
            <a:ext cx="165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Electrical Engineering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(VLAN ports 1-8)</a:t>
            </a:r>
          </a:p>
        </p:txBody>
      </p:sp>
      <p:sp>
        <p:nvSpPr>
          <p:cNvPr id="84011" name="Text Box 73">
            <a:extLst>
              <a:ext uri="{FF2B5EF4-FFF2-40B4-BE49-F238E27FC236}">
                <a16:creationId xmlns:a16="http://schemas.microsoft.com/office/drawing/2014/main" id="{C6A6A15C-B30A-4B35-AB9A-B5EF46741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3117850"/>
            <a:ext cx="143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Computer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(VLAN ports 9-15)</a:t>
            </a:r>
          </a:p>
        </p:txBody>
      </p:sp>
      <p:sp>
        <p:nvSpPr>
          <p:cNvPr id="84012" name="Text Box 74">
            <a:extLst>
              <a:ext uri="{FF2B5EF4-FFF2-40B4-BE49-F238E27FC236}">
                <a16:creationId xmlns:a16="http://schemas.microsoft.com/office/drawing/2014/main" id="{DC4A1B77-1D41-4CE6-BF76-8E74CAA4E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1824038"/>
            <a:ext cx="298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15</a:t>
            </a:r>
          </a:p>
        </p:txBody>
      </p:sp>
      <p:sp>
        <p:nvSpPr>
          <p:cNvPr id="84013" name="Oval 81">
            <a:extLst>
              <a:ext uri="{FF2B5EF4-FFF2-40B4-BE49-F238E27FC236}">
                <a16:creationId xmlns:a16="http://schemas.microsoft.com/office/drawing/2014/main" id="{CAC1B44E-220A-4157-A7E6-DDBBD9D6B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388" y="2189164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14" name="Oval 82">
            <a:extLst>
              <a:ext uri="{FF2B5EF4-FFF2-40B4-BE49-F238E27FC236}">
                <a16:creationId xmlns:a16="http://schemas.microsoft.com/office/drawing/2014/main" id="{6964EA4C-89E6-4607-9BC2-D9A31C6D0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488" y="2185989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15" name="Oval 83">
            <a:extLst>
              <a:ext uri="{FF2B5EF4-FFF2-40B4-BE49-F238E27FC236}">
                <a16:creationId xmlns:a16="http://schemas.microsoft.com/office/drawing/2014/main" id="{D808A2D0-4B5B-418E-A2DD-8151ED825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2190751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16" name="Oval 84">
            <a:extLst>
              <a:ext uri="{FF2B5EF4-FFF2-40B4-BE49-F238E27FC236}">
                <a16:creationId xmlns:a16="http://schemas.microsoft.com/office/drawing/2014/main" id="{BBE64BD9-DB0B-4466-87CE-8EC2034CE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651" y="2187576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17" name="Oval 85">
            <a:extLst>
              <a:ext uri="{FF2B5EF4-FFF2-40B4-BE49-F238E27FC236}">
                <a16:creationId xmlns:a16="http://schemas.microsoft.com/office/drawing/2014/main" id="{DDE80FE6-6CEB-4F15-B56A-3F37D707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1" y="1973264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18" name="Oval 86">
            <a:extLst>
              <a:ext uri="{FF2B5EF4-FFF2-40B4-BE49-F238E27FC236}">
                <a16:creationId xmlns:a16="http://schemas.microsoft.com/office/drawing/2014/main" id="{7C54CC2B-90DD-4AC0-A0E4-DC9022C7F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3" y="1970089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19" name="Text Box 45">
            <a:extLst>
              <a:ext uri="{FF2B5EF4-FFF2-40B4-BE49-F238E27FC236}">
                <a16:creationId xmlns:a16="http://schemas.microsoft.com/office/drawing/2014/main" id="{DB22F6C8-978B-4B9F-9943-E7408883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8" y="2554288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84020" name="Rectangle 113">
            <a:extLst>
              <a:ext uri="{FF2B5EF4-FFF2-40B4-BE49-F238E27FC236}">
                <a16:creationId xmlns:a16="http://schemas.microsoft.com/office/drawing/2014/main" id="{72FF2327-BCF1-4B5D-8B14-8174F6628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163" y="2105026"/>
            <a:ext cx="279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4021" name="Rectangle 77">
            <a:extLst>
              <a:ext uri="{FF2B5EF4-FFF2-40B4-BE49-F238E27FC236}">
                <a16:creationId xmlns:a16="http://schemas.microsoft.com/office/drawing/2014/main" id="{8D191675-1F05-4A62-95C7-A2DCC039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1884363"/>
            <a:ext cx="290513" cy="209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22" name="Rectangle 76">
            <a:extLst>
              <a:ext uri="{FF2B5EF4-FFF2-40B4-BE49-F238E27FC236}">
                <a16:creationId xmlns:a16="http://schemas.microsoft.com/office/drawing/2014/main" id="{0EFB2ADC-A004-493D-96ED-02E996B8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4" y="1889125"/>
            <a:ext cx="89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23" name="Line 17">
            <a:extLst>
              <a:ext uri="{FF2B5EF4-FFF2-40B4-BE49-F238E27FC236}">
                <a16:creationId xmlns:a16="http://schemas.microsoft.com/office/drawing/2014/main" id="{7C7CDB78-B6A2-4EE6-9769-C52DCD07E0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0538" y="1890713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24" name="Line 24">
            <a:extLst>
              <a:ext uri="{FF2B5EF4-FFF2-40B4-BE49-F238E27FC236}">
                <a16:creationId xmlns:a16="http://schemas.microsoft.com/office/drawing/2014/main" id="{EE7FEF11-55E2-4E28-A220-B74C700FE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5263" y="1885950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25" name="Line 25">
            <a:extLst>
              <a:ext uri="{FF2B5EF4-FFF2-40B4-BE49-F238E27FC236}">
                <a16:creationId xmlns:a16="http://schemas.microsoft.com/office/drawing/2014/main" id="{BC370539-CE3C-4F73-944D-858605045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5813" y="1881188"/>
            <a:ext cx="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26" name="Text Box 29">
            <a:extLst>
              <a:ext uri="{FF2B5EF4-FFF2-40B4-BE49-F238E27FC236}">
                <a16:creationId xmlns:a16="http://schemas.microsoft.com/office/drawing/2014/main" id="{5BEBA1BC-A367-403E-8907-19C8AADD9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2054226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84027" name="Text Box 74">
            <a:extLst>
              <a:ext uri="{FF2B5EF4-FFF2-40B4-BE49-F238E27FC236}">
                <a16:creationId xmlns:a16="http://schemas.microsoft.com/office/drawing/2014/main" id="{AD862E39-52DE-4018-8B40-46025D13E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0" y="1830388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</a:t>
            </a:r>
          </a:p>
        </p:txBody>
      </p:sp>
      <p:sp>
        <p:nvSpPr>
          <p:cNvPr id="84028" name="Oval 84">
            <a:extLst>
              <a:ext uri="{FF2B5EF4-FFF2-40B4-BE49-F238E27FC236}">
                <a16:creationId xmlns:a16="http://schemas.microsoft.com/office/drawing/2014/main" id="{A39F4D7A-4414-4BC2-85E4-22A3BFC07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6513" y="2193926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29" name="Oval 86">
            <a:extLst>
              <a:ext uri="{FF2B5EF4-FFF2-40B4-BE49-F238E27FC236}">
                <a16:creationId xmlns:a16="http://schemas.microsoft.com/office/drawing/2014/main" id="{94C9888A-D7BD-43F6-8A9E-8FDBC06CC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6" y="1976439"/>
            <a:ext cx="42863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30" name="AutoShape 8">
            <a:extLst>
              <a:ext uri="{FF2B5EF4-FFF2-40B4-BE49-F238E27FC236}">
                <a16:creationId xmlns:a16="http://schemas.microsoft.com/office/drawing/2014/main" id="{8C6D2B60-98C2-4C85-8E27-9C3BC3411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6" y="1612900"/>
            <a:ext cx="1630363" cy="261938"/>
          </a:xfrm>
          <a:prstGeom prst="parallelogram">
            <a:avLst>
              <a:gd name="adj" fmla="val 15560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31" name="Freeform 10">
            <a:extLst>
              <a:ext uri="{FF2B5EF4-FFF2-40B4-BE49-F238E27FC236}">
                <a16:creationId xmlns:a16="http://schemas.microsoft.com/office/drawing/2014/main" id="{6238DDC9-1911-4363-A401-217E6C2125C9}"/>
              </a:ext>
            </a:extLst>
          </p:cNvPr>
          <p:cNvSpPr>
            <a:spLocks/>
          </p:cNvSpPr>
          <p:nvPr/>
        </p:nvSpPr>
        <p:spPr bwMode="auto">
          <a:xfrm>
            <a:off x="7678739" y="1657350"/>
            <a:ext cx="1184275" cy="166688"/>
          </a:xfrm>
          <a:custGeom>
            <a:avLst/>
            <a:gdLst>
              <a:gd name="T0" fmla="*/ 0 w 678"/>
              <a:gd name="T1" fmla="*/ 2147483646 h 110"/>
              <a:gd name="T2" fmla="*/ 2147483646 w 678"/>
              <a:gd name="T3" fmla="*/ 2147483646 h 110"/>
              <a:gd name="T4" fmla="*/ 2147483646 w 678"/>
              <a:gd name="T5" fmla="*/ 0 h 110"/>
              <a:gd name="T6" fmla="*/ 2147483646 w 678"/>
              <a:gd name="T7" fmla="*/ 0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678"/>
              <a:gd name="T13" fmla="*/ 0 h 110"/>
              <a:gd name="T14" fmla="*/ 678 w 678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8" h="110">
                <a:moveTo>
                  <a:pt x="0" y="110"/>
                </a:moveTo>
                <a:lnTo>
                  <a:pt x="148" y="108"/>
                </a:lnTo>
                <a:lnTo>
                  <a:pt x="567" y="0"/>
                </a:lnTo>
                <a:lnTo>
                  <a:pt x="6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32" name="Freeform 10">
            <a:extLst>
              <a:ext uri="{FF2B5EF4-FFF2-40B4-BE49-F238E27FC236}">
                <a16:creationId xmlns:a16="http://schemas.microsoft.com/office/drawing/2014/main" id="{36EE924F-DB07-45A3-B4AB-C65444B890DC}"/>
              </a:ext>
            </a:extLst>
          </p:cNvPr>
          <p:cNvSpPr>
            <a:spLocks/>
          </p:cNvSpPr>
          <p:nvPr/>
        </p:nvSpPr>
        <p:spPr bwMode="auto">
          <a:xfrm flipV="1">
            <a:off x="7878764" y="1657350"/>
            <a:ext cx="873125" cy="166688"/>
          </a:xfrm>
          <a:custGeom>
            <a:avLst/>
            <a:gdLst>
              <a:gd name="T0" fmla="*/ 0 w 678"/>
              <a:gd name="T1" fmla="*/ 2147483646 h 110"/>
              <a:gd name="T2" fmla="*/ 2147483646 w 678"/>
              <a:gd name="T3" fmla="*/ 2147483646 h 110"/>
              <a:gd name="T4" fmla="*/ 2147483646 w 678"/>
              <a:gd name="T5" fmla="*/ 0 h 110"/>
              <a:gd name="T6" fmla="*/ 2147483646 w 678"/>
              <a:gd name="T7" fmla="*/ 0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678"/>
              <a:gd name="T13" fmla="*/ 0 h 110"/>
              <a:gd name="T14" fmla="*/ 678 w 678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8" h="110">
                <a:moveTo>
                  <a:pt x="0" y="110"/>
                </a:moveTo>
                <a:lnTo>
                  <a:pt x="148" y="108"/>
                </a:lnTo>
                <a:lnTo>
                  <a:pt x="567" y="0"/>
                </a:lnTo>
                <a:lnTo>
                  <a:pt x="6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it-IT"/>
          </a:p>
        </p:txBody>
      </p:sp>
      <p:sp>
        <p:nvSpPr>
          <p:cNvPr id="84033" name="Freeform 131">
            <a:extLst>
              <a:ext uri="{FF2B5EF4-FFF2-40B4-BE49-F238E27FC236}">
                <a16:creationId xmlns:a16="http://schemas.microsoft.com/office/drawing/2014/main" id="{30382DC6-D7D3-4299-8942-56A6A2CF8337}"/>
              </a:ext>
            </a:extLst>
          </p:cNvPr>
          <p:cNvSpPr>
            <a:spLocks/>
          </p:cNvSpPr>
          <p:nvPr/>
        </p:nvSpPr>
        <p:spPr bwMode="auto">
          <a:xfrm>
            <a:off x="8704263" y="1611313"/>
            <a:ext cx="419100" cy="723900"/>
          </a:xfrm>
          <a:custGeom>
            <a:avLst/>
            <a:gdLst>
              <a:gd name="T0" fmla="*/ 2147483646 w 264"/>
              <a:gd name="T1" fmla="*/ 0 h 456"/>
              <a:gd name="T2" fmla="*/ 2147483646 w 264"/>
              <a:gd name="T3" fmla="*/ 2147483646 h 456"/>
              <a:gd name="T4" fmla="*/ 0 w 264"/>
              <a:gd name="T5" fmla="*/ 2147483646 h 4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4" h="456">
                <a:moveTo>
                  <a:pt x="264" y="0"/>
                </a:moveTo>
                <a:lnTo>
                  <a:pt x="262" y="248"/>
                </a:lnTo>
                <a:lnTo>
                  <a:pt x="0" y="456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4034" name="Freeform 132">
            <a:extLst>
              <a:ext uri="{FF2B5EF4-FFF2-40B4-BE49-F238E27FC236}">
                <a16:creationId xmlns:a16="http://schemas.microsoft.com/office/drawing/2014/main" id="{AA871DF3-8503-46D4-A972-DBC8F283D7A0}"/>
              </a:ext>
            </a:extLst>
          </p:cNvPr>
          <p:cNvSpPr>
            <a:spLocks/>
          </p:cNvSpPr>
          <p:nvPr/>
        </p:nvSpPr>
        <p:spPr bwMode="auto">
          <a:xfrm>
            <a:off x="7493001" y="1868488"/>
            <a:ext cx="1209675" cy="481012"/>
          </a:xfrm>
          <a:custGeom>
            <a:avLst/>
            <a:gdLst>
              <a:gd name="T0" fmla="*/ 0 w 762"/>
              <a:gd name="T1" fmla="*/ 2147483646 h 303"/>
              <a:gd name="T2" fmla="*/ 0 w 762"/>
              <a:gd name="T3" fmla="*/ 2147483646 h 303"/>
              <a:gd name="T4" fmla="*/ 2147483646 w 762"/>
              <a:gd name="T5" fmla="*/ 2147483646 h 303"/>
              <a:gd name="T6" fmla="*/ 2147483646 w 762"/>
              <a:gd name="T7" fmla="*/ 0 h 30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" h="303">
                <a:moveTo>
                  <a:pt x="0" y="3"/>
                </a:moveTo>
                <a:lnTo>
                  <a:pt x="0" y="303"/>
                </a:lnTo>
                <a:lnTo>
                  <a:pt x="762" y="303"/>
                </a:lnTo>
                <a:lnTo>
                  <a:pt x="76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4035" name="Line 133">
            <a:extLst>
              <a:ext uri="{FF2B5EF4-FFF2-40B4-BE49-F238E27FC236}">
                <a16:creationId xmlns:a16="http://schemas.microsoft.com/office/drawing/2014/main" id="{04820464-847E-458F-A09F-E6673F886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3000" y="2092326"/>
            <a:ext cx="12192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84036" name="Line 69">
            <a:extLst>
              <a:ext uri="{FF2B5EF4-FFF2-40B4-BE49-F238E27FC236}">
                <a16:creationId xmlns:a16="http://schemas.microsoft.com/office/drawing/2014/main" id="{59954833-A23C-4915-B89F-E8DEF3995F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7288" y="2216151"/>
            <a:ext cx="1651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37" name="Line 70">
            <a:extLst>
              <a:ext uri="{FF2B5EF4-FFF2-40B4-BE49-F238E27FC236}">
                <a16:creationId xmlns:a16="http://schemas.microsoft.com/office/drawing/2014/main" id="{8EB53A22-7F58-447F-9F73-07D66165D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2900" y="1990726"/>
            <a:ext cx="179388" cy="627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38" name="Line 71">
            <a:extLst>
              <a:ext uri="{FF2B5EF4-FFF2-40B4-BE49-F238E27FC236}">
                <a16:creationId xmlns:a16="http://schemas.microsoft.com/office/drawing/2014/main" id="{BB23B114-2E78-4F9E-9C3E-10421922E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9" y="1987551"/>
            <a:ext cx="509587" cy="455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39" name="Oval 85">
            <a:extLst>
              <a:ext uri="{FF2B5EF4-FFF2-40B4-BE49-F238E27FC236}">
                <a16:creationId xmlns:a16="http://schemas.microsoft.com/office/drawing/2014/main" id="{1693B0D7-9E26-49F6-B0F0-FBCD47EA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613" y="1970089"/>
            <a:ext cx="42862" cy="476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040" name="Text Box 27">
            <a:extLst>
              <a:ext uri="{FF2B5EF4-FFF2-40B4-BE49-F238E27FC236}">
                <a16:creationId xmlns:a16="http://schemas.microsoft.com/office/drawing/2014/main" id="{E24EA8A0-C19C-41D3-BA95-EC7EB396E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1835151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84041" name="Rectangle 158">
            <a:extLst>
              <a:ext uri="{FF2B5EF4-FFF2-40B4-BE49-F238E27FC236}">
                <a16:creationId xmlns:a16="http://schemas.microsoft.com/office/drawing/2014/main" id="{6AE73D7F-DF05-4D14-90AE-3AAA0A7D4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1885950"/>
            <a:ext cx="280988" cy="2047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4042" name="Text Box 73">
            <a:extLst>
              <a:ext uri="{FF2B5EF4-FFF2-40B4-BE49-F238E27FC236}">
                <a16:creationId xmlns:a16="http://schemas.microsoft.com/office/drawing/2014/main" id="{C93C4C41-58F6-4590-8A45-7131FA51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325" y="3124200"/>
            <a:ext cx="2408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Ports 2,3,5 belong to EE VLAN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Ports 4,6,7,8 belong to CS VLAN</a:t>
            </a:r>
          </a:p>
        </p:txBody>
      </p:sp>
      <p:sp>
        <p:nvSpPr>
          <p:cNvPr id="84043" name="Text Box 27">
            <a:extLst>
              <a:ext uri="{FF2B5EF4-FFF2-40B4-BE49-F238E27FC236}">
                <a16:creationId xmlns:a16="http://schemas.microsoft.com/office/drawing/2014/main" id="{210ED7F7-3675-4A0B-910D-746ACA82D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1835151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</a:t>
            </a:r>
          </a:p>
        </p:txBody>
      </p:sp>
      <p:sp>
        <p:nvSpPr>
          <p:cNvPr id="84044" name="Text Box 27">
            <a:extLst>
              <a:ext uri="{FF2B5EF4-FFF2-40B4-BE49-F238E27FC236}">
                <a16:creationId xmlns:a16="http://schemas.microsoft.com/office/drawing/2014/main" id="{3431B935-5A9F-4028-9C8D-9E099946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2049463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</a:p>
        </p:txBody>
      </p:sp>
      <p:sp>
        <p:nvSpPr>
          <p:cNvPr id="84045" name="Text Box 27">
            <a:extLst>
              <a:ext uri="{FF2B5EF4-FFF2-40B4-BE49-F238E27FC236}">
                <a16:creationId xmlns:a16="http://schemas.microsoft.com/office/drawing/2014/main" id="{33738746-A8D2-48E0-A2DF-34751865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2049463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</a:t>
            </a:r>
          </a:p>
        </p:txBody>
      </p:sp>
      <p:sp>
        <p:nvSpPr>
          <p:cNvPr id="84046" name="Text Box 27">
            <a:extLst>
              <a:ext uri="{FF2B5EF4-FFF2-40B4-BE49-F238E27FC236}">
                <a16:creationId xmlns:a16="http://schemas.microsoft.com/office/drawing/2014/main" id="{BB7D6991-500B-4B09-8548-891A66DD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550" y="2054226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8</a:t>
            </a:r>
          </a:p>
        </p:txBody>
      </p:sp>
      <p:grpSp>
        <p:nvGrpSpPr>
          <p:cNvPr id="692394" name="Group 170">
            <a:extLst>
              <a:ext uri="{FF2B5EF4-FFF2-40B4-BE49-F238E27FC236}">
                <a16:creationId xmlns:a16="http://schemas.microsoft.com/office/drawing/2014/main" id="{BB1D8A82-60B8-4662-8F38-03EF40C99E03}"/>
              </a:ext>
            </a:extLst>
          </p:cNvPr>
          <p:cNvGrpSpPr>
            <a:grpSpLocks/>
          </p:cNvGrpSpPr>
          <p:nvPr/>
        </p:nvGrpSpPr>
        <p:grpSpPr bwMode="auto">
          <a:xfrm>
            <a:off x="4851401" y="1835150"/>
            <a:ext cx="2836863" cy="427038"/>
            <a:chOff x="2096" y="1156"/>
            <a:chExt cx="1787" cy="269"/>
          </a:xfrm>
        </p:grpSpPr>
        <p:sp>
          <p:nvSpPr>
            <p:cNvPr id="84107" name="Oval 85">
              <a:extLst>
                <a:ext uri="{FF2B5EF4-FFF2-40B4-BE49-F238E27FC236}">
                  <a16:creationId xmlns:a16="http://schemas.microsoft.com/office/drawing/2014/main" id="{668F5A41-A62F-4BBA-8870-450DF6070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1381"/>
              <a:ext cx="27" cy="3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4108" name="Group 169">
              <a:extLst>
                <a:ext uri="{FF2B5EF4-FFF2-40B4-BE49-F238E27FC236}">
                  <a16:creationId xmlns:a16="http://schemas.microsoft.com/office/drawing/2014/main" id="{C4047CE9-3701-436F-A175-217A3986E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6" y="1156"/>
              <a:ext cx="1787" cy="269"/>
              <a:chOff x="2096" y="1156"/>
              <a:chExt cx="1787" cy="269"/>
            </a:xfrm>
          </p:grpSpPr>
          <p:sp>
            <p:nvSpPr>
              <p:cNvPr id="84109" name="Text Box 28">
                <a:extLst>
                  <a:ext uri="{FF2B5EF4-FFF2-40B4-BE49-F238E27FC236}">
                    <a16:creationId xmlns:a16="http://schemas.microsoft.com/office/drawing/2014/main" id="{4A5A18EC-801C-41AB-9748-5E74D74AA6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6" y="1290"/>
                <a:ext cx="18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80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16</a:t>
                </a:r>
              </a:p>
            </p:txBody>
          </p:sp>
          <p:sp>
            <p:nvSpPr>
              <p:cNvPr id="84110" name="Text Box 27">
                <a:extLst>
                  <a:ext uri="{FF2B5EF4-FFF2-40B4-BE49-F238E27FC236}">
                    <a16:creationId xmlns:a16="http://schemas.microsoft.com/office/drawing/2014/main" id="{2B9161EC-1C10-44AB-AB49-AB96E20CA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1" y="1156"/>
                <a:ext cx="1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80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1</a:t>
                </a:r>
              </a:p>
            </p:txBody>
          </p:sp>
          <p:sp>
            <p:nvSpPr>
              <p:cNvPr id="84111" name="Oval 85">
                <a:extLst>
                  <a:ext uri="{FF2B5EF4-FFF2-40B4-BE49-F238E27FC236}">
                    <a16:creationId xmlns:a16="http://schemas.microsoft.com/office/drawing/2014/main" id="{CE2E4580-5474-4CC6-8A05-3F70B7766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5" y="1247"/>
                <a:ext cx="27" cy="3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4112" name="Freeform 168">
                <a:extLst>
                  <a:ext uri="{FF2B5EF4-FFF2-40B4-BE49-F238E27FC236}">
                    <a16:creationId xmlns:a16="http://schemas.microsoft.com/office/drawing/2014/main" id="{67248F8E-3D44-4354-A23B-B648D0204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6" y="1260"/>
                <a:ext cx="1644" cy="135"/>
              </a:xfrm>
              <a:custGeom>
                <a:avLst/>
                <a:gdLst>
                  <a:gd name="T0" fmla="*/ 0 w 1644"/>
                  <a:gd name="T1" fmla="*/ 135 h 135"/>
                  <a:gd name="T2" fmla="*/ 852 w 1644"/>
                  <a:gd name="T3" fmla="*/ 132 h 135"/>
                  <a:gd name="T4" fmla="*/ 1050 w 1644"/>
                  <a:gd name="T5" fmla="*/ 0 h 135"/>
                  <a:gd name="T6" fmla="*/ 1644 w 164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44" h="135">
                    <a:moveTo>
                      <a:pt x="0" y="135"/>
                    </a:moveTo>
                    <a:lnTo>
                      <a:pt x="852" y="132"/>
                    </a:lnTo>
                    <a:lnTo>
                      <a:pt x="1050" y="0"/>
                    </a:lnTo>
                    <a:lnTo>
                      <a:pt x="1644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grpSp>
        <p:nvGrpSpPr>
          <p:cNvPr id="84048" name="Group 44">
            <a:extLst>
              <a:ext uri="{FF2B5EF4-FFF2-40B4-BE49-F238E27FC236}">
                <a16:creationId xmlns:a16="http://schemas.microsoft.com/office/drawing/2014/main" id="{EF821928-144E-4D04-89DF-90947EBB07E2}"/>
              </a:ext>
            </a:extLst>
          </p:cNvPr>
          <p:cNvGrpSpPr>
            <a:grpSpLocks/>
          </p:cNvGrpSpPr>
          <p:nvPr/>
        </p:nvGrpSpPr>
        <p:grpSpPr bwMode="auto">
          <a:xfrm>
            <a:off x="1778001" y="2316163"/>
            <a:ext cx="538163" cy="558800"/>
            <a:chOff x="-44" y="1473"/>
            <a:chExt cx="981" cy="1105"/>
          </a:xfrm>
        </p:grpSpPr>
        <p:pic>
          <p:nvPicPr>
            <p:cNvPr id="84105" name="Picture 45" descr="desktop_computer_stylized_medium">
              <a:extLst>
                <a:ext uri="{FF2B5EF4-FFF2-40B4-BE49-F238E27FC236}">
                  <a16:creationId xmlns:a16="http://schemas.microsoft.com/office/drawing/2014/main" id="{0A9E9028-E2D4-4A95-BEFB-6CFC5553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106" name="Freeform 46">
              <a:extLst>
                <a:ext uri="{FF2B5EF4-FFF2-40B4-BE49-F238E27FC236}">
                  <a16:creationId xmlns:a16="http://schemas.microsoft.com/office/drawing/2014/main" id="{E3432356-23D2-4835-9EBE-763047EAFD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49" name="Group 44">
            <a:extLst>
              <a:ext uri="{FF2B5EF4-FFF2-40B4-BE49-F238E27FC236}">
                <a16:creationId xmlns:a16="http://schemas.microsoft.com/office/drawing/2014/main" id="{2C00D7CA-FA4E-4E25-B015-F1E6C874AA5C}"/>
              </a:ext>
            </a:extLst>
          </p:cNvPr>
          <p:cNvGrpSpPr>
            <a:grpSpLocks/>
          </p:cNvGrpSpPr>
          <p:nvPr/>
        </p:nvGrpSpPr>
        <p:grpSpPr bwMode="auto">
          <a:xfrm>
            <a:off x="2143125" y="2519363"/>
            <a:ext cx="539750" cy="558800"/>
            <a:chOff x="-44" y="1473"/>
            <a:chExt cx="981" cy="1105"/>
          </a:xfrm>
        </p:grpSpPr>
        <p:pic>
          <p:nvPicPr>
            <p:cNvPr id="84103" name="Picture 45" descr="desktop_computer_stylized_medium">
              <a:extLst>
                <a:ext uri="{FF2B5EF4-FFF2-40B4-BE49-F238E27FC236}">
                  <a16:creationId xmlns:a16="http://schemas.microsoft.com/office/drawing/2014/main" id="{027CF9AE-7C2C-4EF3-A9D3-9FAC27BD0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104" name="Freeform 46">
              <a:extLst>
                <a:ext uri="{FF2B5EF4-FFF2-40B4-BE49-F238E27FC236}">
                  <a16:creationId xmlns:a16="http://schemas.microsoft.com/office/drawing/2014/main" id="{9B8DDC51-13E4-43C8-B29A-210E236864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0" name="Group 44">
            <a:extLst>
              <a:ext uri="{FF2B5EF4-FFF2-40B4-BE49-F238E27FC236}">
                <a16:creationId xmlns:a16="http://schemas.microsoft.com/office/drawing/2014/main" id="{2E48B9AC-AB5A-45C4-8105-E9238D800E9D}"/>
              </a:ext>
            </a:extLst>
          </p:cNvPr>
          <p:cNvGrpSpPr>
            <a:grpSpLocks/>
          </p:cNvGrpSpPr>
          <p:nvPr/>
        </p:nvGrpSpPr>
        <p:grpSpPr bwMode="auto">
          <a:xfrm>
            <a:off x="2814638" y="2479675"/>
            <a:ext cx="538162" cy="558800"/>
            <a:chOff x="-44" y="1473"/>
            <a:chExt cx="981" cy="1105"/>
          </a:xfrm>
        </p:grpSpPr>
        <p:pic>
          <p:nvPicPr>
            <p:cNvPr id="84101" name="Picture 45" descr="desktop_computer_stylized_medium">
              <a:extLst>
                <a:ext uri="{FF2B5EF4-FFF2-40B4-BE49-F238E27FC236}">
                  <a16:creationId xmlns:a16="http://schemas.microsoft.com/office/drawing/2014/main" id="{F256E675-D7F4-446F-8164-BB1342F97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102" name="Freeform 46">
              <a:extLst>
                <a:ext uri="{FF2B5EF4-FFF2-40B4-BE49-F238E27FC236}">
                  <a16:creationId xmlns:a16="http://schemas.microsoft.com/office/drawing/2014/main" id="{5473B083-8830-4397-AC47-FF48D3C447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1" name="Group 44">
            <a:extLst>
              <a:ext uri="{FF2B5EF4-FFF2-40B4-BE49-F238E27FC236}">
                <a16:creationId xmlns:a16="http://schemas.microsoft.com/office/drawing/2014/main" id="{0D1F6180-269C-4B0E-BE63-22B15C9EF7D1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2498725"/>
            <a:ext cx="538162" cy="558800"/>
            <a:chOff x="-44" y="1473"/>
            <a:chExt cx="981" cy="1105"/>
          </a:xfrm>
        </p:grpSpPr>
        <p:pic>
          <p:nvPicPr>
            <p:cNvPr id="84099" name="Picture 45" descr="desktop_computer_stylized_medium">
              <a:extLst>
                <a:ext uri="{FF2B5EF4-FFF2-40B4-BE49-F238E27FC236}">
                  <a16:creationId xmlns:a16="http://schemas.microsoft.com/office/drawing/2014/main" id="{83B83A2E-5D63-4FF4-BBEF-EF65D26C0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100" name="Freeform 46">
              <a:extLst>
                <a:ext uri="{FF2B5EF4-FFF2-40B4-BE49-F238E27FC236}">
                  <a16:creationId xmlns:a16="http://schemas.microsoft.com/office/drawing/2014/main" id="{F24BE870-1EDA-47AF-BD7A-FD2B6E45FB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2" name="Group 44">
            <a:extLst>
              <a:ext uri="{FF2B5EF4-FFF2-40B4-BE49-F238E27FC236}">
                <a16:creationId xmlns:a16="http://schemas.microsoft.com/office/drawing/2014/main" id="{04300B4A-D85F-4376-84D3-4601ED786A76}"/>
              </a:ext>
            </a:extLst>
          </p:cNvPr>
          <p:cNvGrpSpPr>
            <a:grpSpLocks/>
          </p:cNvGrpSpPr>
          <p:nvPr/>
        </p:nvGrpSpPr>
        <p:grpSpPr bwMode="auto">
          <a:xfrm>
            <a:off x="4378325" y="2479675"/>
            <a:ext cx="539750" cy="558800"/>
            <a:chOff x="-44" y="1473"/>
            <a:chExt cx="981" cy="1105"/>
          </a:xfrm>
        </p:grpSpPr>
        <p:pic>
          <p:nvPicPr>
            <p:cNvPr id="84097" name="Picture 45" descr="desktop_computer_stylized_medium">
              <a:extLst>
                <a:ext uri="{FF2B5EF4-FFF2-40B4-BE49-F238E27FC236}">
                  <a16:creationId xmlns:a16="http://schemas.microsoft.com/office/drawing/2014/main" id="{9C034FF9-9077-4EFA-8FE8-BA018799C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098" name="Freeform 46">
              <a:extLst>
                <a:ext uri="{FF2B5EF4-FFF2-40B4-BE49-F238E27FC236}">
                  <a16:creationId xmlns:a16="http://schemas.microsoft.com/office/drawing/2014/main" id="{896BC1B4-82DE-45BE-86D0-4DB2F8C209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3" name="Group 44">
            <a:extLst>
              <a:ext uri="{FF2B5EF4-FFF2-40B4-BE49-F238E27FC236}">
                <a16:creationId xmlns:a16="http://schemas.microsoft.com/office/drawing/2014/main" id="{CB65AECD-675C-4979-A782-D5BF6F050028}"/>
              </a:ext>
            </a:extLst>
          </p:cNvPr>
          <p:cNvGrpSpPr>
            <a:grpSpLocks/>
          </p:cNvGrpSpPr>
          <p:nvPr/>
        </p:nvGrpSpPr>
        <p:grpSpPr bwMode="auto">
          <a:xfrm>
            <a:off x="5232401" y="2327275"/>
            <a:ext cx="538163" cy="558800"/>
            <a:chOff x="-44" y="1473"/>
            <a:chExt cx="981" cy="1105"/>
          </a:xfrm>
        </p:grpSpPr>
        <p:pic>
          <p:nvPicPr>
            <p:cNvPr id="84095" name="Picture 45" descr="desktop_computer_stylized_medium">
              <a:extLst>
                <a:ext uri="{FF2B5EF4-FFF2-40B4-BE49-F238E27FC236}">
                  <a16:creationId xmlns:a16="http://schemas.microsoft.com/office/drawing/2014/main" id="{C49CD18C-A9E6-44DC-9BD3-D3543FF89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096" name="Freeform 46">
              <a:extLst>
                <a:ext uri="{FF2B5EF4-FFF2-40B4-BE49-F238E27FC236}">
                  <a16:creationId xmlns:a16="http://schemas.microsoft.com/office/drawing/2014/main" id="{727903F7-EE0E-40A9-BE0E-CF44F4C96CC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4" name="Group 44">
            <a:extLst>
              <a:ext uri="{FF2B5EF4-FFF2-40B4-BE49-F238E27FC236}">
                <a16:creationId xmlns:a16="http://schemas.microsoft.com/office/drawing/2014/main" id="{58A0DBE4-7788-4287-8253-861795A3104B}"/>
              </a:ext>
            </a:extLst>
          </p:cNvPr>
          <p:cNvGrpSpPr>
            <a:grpSpLocks/>
          </p:cNvGrpSpPr>
          <p:nvPr/>
        </p:nvGrpSpPr>
        <p:grpSpPr bwMode="auto">
          <a:xfrm>
            <a:off x="7081838" y="2428875"/>
            <a:ext cx="538162" cy="558800"/>
            <a:chOff x="-44" y="1473"/>
            <a:chExt cx="981" cy="1105"/>
          </a:xfrm>
        </p:grpSpPr>
        <p:pic>
          <p:nvPicPr>
            <p:cNvPr id="84093" name="Picture 45" descr="desktop_computer_stylized_medium">
              <a:extLst>
                <a:ext uri="{FF2B5EF4-FFF2-40B4-BE49-F238E27FC236}">
                  <a16:creationId xmlns:a16="http://schemas.microsoft.com/office/drawing/2014/main" id="{66765D4C-DD10-482E-BE92-2A158F22D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094" name="Freeform 46">
              <a:extLst>
                <a:ext uri="{FF2B5EF4-FFF2-40B4-BE49-F238E27FC236}">
                  <a16:creationId xmlns:a16="http://schemas.microsoft.com/office/drawing/2014/main" id="{4CD375BD-8844-4556-9C31-3255136B18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5" name="Group 44">
            <a:extLst>
              <a:ext uri="{FF2B5EF4-FFF2-40B4-BE49-F238E27FC236}">
                <a16:creationId xmlns:a16="http://schemas.microsoft.com/office/drawing/2014/main" id="{EC42A62C-C151-40CF-BEDC-63FAA385CDB7}"/>
              </a:ext>
            </a:extLst>
          </p:cNvPr>
          <p:cNvGrpSpPr>
            <a:grpSpLocks/>
          </p:cNvGrpSpPr>
          <p:nvPr/>
        </p:nvGrpSpPr>
        <p:grpSpPr bwMode="auto">
          <a:xfrm>
            <a:off x="8707438" y="2357438"/>
            <a:ext cx="538162" cy="558800"/>
            <a:chOff x="-44" y="1473"/>
            <a:chExt cx="981" cy="1105"/>
          </a:xfrm>
        </p:grpSpPr>
        <p:pic>
          <p:nvPicPr>
            <p:cNvPr id="84091" name="Picture 45" descr="desktop_computer_stylized_medium">
              <a:extLst>
                <a:ext uri="{FF2B5EF4-FFF2-40B4-BE49-F238E27FC236}">
                  <a16:creationId xmlns:a16="http://schemas.microsoft.com/office/drawing/2014/main" id="{64993E04-FD99-4BFF-8709-33111BE99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092" name="Freeform 46">
              <a:extLst>
                <a:ext uri="{FF2B5EF4-FFF2-40B4-BE49-F238E27FC236}">
                  <a16:creationId xmlns:a16="http://schemas.microsoft.com/office/drawing/2014/main" id="{FD4A6D0B-08DD-4067-8042-063AAEA448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grpSp>
        <p:nvGrpSpPr>
          <p:cNvPr id="84056" name="Group 44">
            <a:extLst>
              <a:ext uri="{FF2B5EF4-FFF2-40B4-BE49-F238E27FC236}">
                <a16:creationId xmlns:a16="http://schemas.microsoft.com/office/drawing/2014/main" id="{31DD646D-9EFB-4D08-812F-7CCB6B6E0736}"/>
              </a:ext>
            </a:extLst>
          </p:cNvPr>
          <p:cNvGrpSpPr>
            <a:grpSpLocks/>
          </p:cNvGrpSpPr>
          <p:nvPr/>
        </p:nvGrpSpPr>
        <p:grpSpPr bwMode="auto">
          <a:xfrm>
            <a:off x="7781925" y="2438400"/>
            <a:ext cx="539750" cy="558800"/>
            <a:chOff x="-44" y="1473"/>
            <a:chExt cx="981" cy="1105"/>
          </a:xfrm>
        </p:grpSpPr>
        <p:pic>
          <p:nvPicPr>
            <p:cNvPr id="84089" name="Picture 45" descr="desktop_computer_stylized_medium">
              <a:extLst>
                <a:ext uri="{FF2B5EF4-FFF2-40B4-BE49-F238E27FC236}">
                  <a16:creationId xmlns:a16="http://schemas.microsoft.com/office/drawing/2014/main" id="{C437004A-37CB-49DB-92D1-0C597993D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090" name="Freeform 46">
              <a:extLst>
                <a:ext uri="{FF2B5EF4-FFF2-40B4-BE49-F238E27FC236}">
                  <a16:creationId xmlns:a16="http://schemas.microsoft.com/office/drawing/2014/main" id="{D71D1AD6-2325-4470-8356-7771B01862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62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84057" name="Slide Number Placeholder 5">
            <a:extLst>
              <a:ext uri="{FF2B5EF4-FFF2-40B4-BE49-F238E27FC236}">
                <a16:creationId xmlns:a16="http://schemas.microsoft.com/office/drawing/2014/main" id="{C934B184-765F-4D8A-B184-110315690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980614" y="6196013"/>
            <a:ext cx="547687" cy="271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Tahoma" panose="020B0604030504040204" pitchFamily="34" charset="0"/>
                <a:ea typeface="ＭＳ Ｐゴシック" panose="020B0600070205080204" pitchFamily="34" charset="-128"/>
              </a:rPr>
              <a:t>6-</a:t>
            </a:r>
            <a:fld id="{FFB61B1A-C8DA-4436-92DB-5BDAB62FFD91}" type="slidenum">
              <a:rPr lang="en-US" altLang="it-IT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it-IT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058" name="Footer Placeholder 2">
            <a:extLst>
              <a:ext uri="{FF2B5EF4-FFF2-40B4-BE49-F238E27FC236}">
                <a16:creationId xmlns:a16="http://schemas.microsoft.com/office/drawing/2014/main" id="{6F7F2886-DB07-458F-A5D8-B4DC1ACBC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7899400" y="6194425"/>
            <a:ext cx="2178050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Link Layer and LANs</a:t>
            </a:r>
          </a:p>
        </p:txBody>
      </p:sp>
      <p:sp>
        <p:nvSpPr>
          <p:cNvPr id="84059" name="Text Box 9">
            <a:extLst>
              <a:ext uri="{FF2B5EF4-FFF2-40B4-BE49-F238E27FC236}">
                <a16:creationId xmlns:a16="http://schemas.microsoft.com/office/drawing/2014/main" id="{D8B08100-ACBF-44C5-95B2-2619A151C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3" y="4551363"/>
            <a:ext cx="474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type</a:t>
            </a:r>
          </a:p>
        </p:txBody>
      </p:sp>
      <p:sp>
        <p:nvSpPr>
          <p:cNvPr id="84060" name="Line 10">
            <a:extLst>
              <a:ext uri="{FF2B5EF4-FFF2-40B4-BE49-F238E27FC236}">
                <a16:creationId xmlns:a16="http://schemas.microsoft.com/office/drawing/2014/main" id="{A91F4801-D11C-40E2-84E9-70A5D8D93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4759325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61" name="Rectangle 42">
            <a:extLst>
              <a:ext uri="{FF2B5EF4-FFF2-40B4-BE49-F238E27FC236}">
                <a16:creationId xmlns:a16="http://schemas.microsoft.com/office/drawing/2014/main" id="{434B5265-A118-4481-ACB1-DAC41DABD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6089651"/>
            <a:ext cx="146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u="none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VLAN ID (12 bit)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u="none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                          </a:t>
            </a:r>
            <a:endParaRPr lang="en-US" altLang="ko-KR" sz="1800" u="none">
              <a:solidFill>
                <a:srgbClr val="000000"/>
              </a:solidFill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84062" name="Line 47">
            <a:extLst>
              <a:ext uri="{FF2B5EF4-FFF2-40B4-BE49-F238E27FC236}">
                <a16:creationId xmlns:a16="http://schemas.microsoft.com/office/drawing/2014/main" id="{A7D37D33-DAA8-4819-8936-87349906D5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83575" y="5715000"/>
            <a:ext cx="14288" cy="5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063" name="Text Box 28">
            <a:extLst>
              <a:ext uri="{FF2B5EF4-FFF2-40B4-BE49-F238E27FC236}">
                <a16:creationId xmlns:a16="http://schemas.microsoft.com/office/drawing/2014/main" id="{1B49538D-1756-414D-9938-20376258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4924425"/>
            <a:ext cx="1550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802.1 frame</a:t>
            </a:r>
          </a:p>
        </p:txBody>
      </p:sp>
      <p:sp>
        <p:nvSpPr>
          <p:cNvPr id="84064" name="Text Box 29">
            <a:extLst>
              <a:ext uri="{FF2B5EF4-FFF2-40B4-BE49-F238E27FC236}">
                <a16:creationId xmlns:a16="http://schemas.microsoft.com/office/drawing/2014/main" id="{E758D3DD-5A0C-41F7-AE9A-5FCC56A7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839" y="5581650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802.1Q frame</a:t>
            </a:r>
          </a:p>
        </p:txBody>
      </p:sp>
      <p:sp>
        <p:nvSpPr>
          <p:cNvPr id="84065" name="Rectangle 1">
            <a:extLst>
              <a:ext uri="{FF2B5EF4-FFF2-40B4-BE49-F238E27FC236}">
                <a16:creationId xmlns:a16="http://schemas.microsoft.com/office/drawing/2014/main" id="{EDAF9000-8DC8-4FFA-B3D3-011BCD8C1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4" y="4832350"/>
            <a:ext cx="5140325" cy="406400"/>
          </a:xfrm>
          <a:prstGeom prst="rect">
            <a:avLst/>
          </a:prstGeom>
          <a:solidFill>
            <a:srgbClr val="00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cxnSp>
        <p:nvCxnSpPr>
          <p:cNvPr id="84066" name="Straight Connector 3">
            <a:extLst>
              <a:ext uri="{FF2B5EF4-FFF2-40B4-BE49-F238E27FC236}">
                <a16:creationId xmlns:a16="http://schemas.microsoft.com/office/drawing/2014/main" id="{2347EB03-2C28-41B7-AA8F-2BC174D389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75038" y="4822826"/>
            <a:ext cx="0" cy="428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7" name="Straight Connector 32">
            <a:extLst>
              <a:ext uri="{FF2B5EF4-FFF2-40B4-BE49-F238E27FC236}">
                <a16:creationId xmlns:a16="http://schemas.microsoft.com/office/drawing/2014/main" id="{B70E83D7-C8B2-425C-AB48-336A2360BD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5288" y="4826001"/>
            <a:ext cx="0" cy="428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8" name="Straight Connector 33">
            <a:extLst>
              <a:ext uri="{FF2B5EF4-FFF2-40B4-BE49-F238E27FC236}">
                <a16:creationId xmlns:a16="http://schemas.microsoft.com/office/drawing/2014/main" id="{C1FB0755-D378-4595-8817-7F12CD3741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33950" y="4830764"/>
            <a:ext cx="0" cy="427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9" name="Straight Connector 34">
            <a:extLst>
              <a:ext uri="{FF2B5EF4-FFF2-40B4-BE49-F238E27FC236}">
                <a16:creationId xmlns:a16="http://schemas.microsoft.com/office/drawing/2014/main" id="{481BAC38-973D-428E-9896-F012BF2666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87950" y="4826001"/>
            <a:ext cx="0" cy="428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70" name="Straight Connector 35">
            <a:extLst>
              <a:ext uri="{FF2B5EF4-FFF2-40B4-BE49-F238E27FC236}">
                <a16:creationId xmlns:a16="http://schemas.microsoft.com/office/drawing/2014/main" id="{39A8740C-99C5-4AE7-949D-0F6A36110F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54863" y="4811714"/>
            <a:ext cx="0" cy="428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071" name="TextBox 5">
            <a:extLst>
              <a:ext uri="{FF2B5EF4-FFF2-40B4-BE49-F238E27FC236}">
                <a16:creationId xmlns:a16="http://schemas.microsoft.com/office/drawing/2014/main" id="{8C2D9571-B6B6-41BB-BB49-450216159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526" y="4845050"/>
            <a:ext cx="729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dest.</a:t>
            </a:r>
          </a:p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84072" name="TextBox 37">
            <a:extLst>
              <a:ext uri="{FF2B5EF4-FFF2-40B4-BE49-F238E27FC236}">
                <a16:creationId xmlns:a16="http://schemas.microsoft.com/office/drawing/2014/main" id="{8D31F145-70F0-4E42-A225-8F1BF33D4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4841875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source</a:t>
            </a:r>
          </a:p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84073" name="TextBox 38">
            <a:extLst>
              <a:ext uri="{FF2B5EF4-FFF2-40B4-BE49-F238E27FC236}">
                <a16:creationId xmlns:a16="http://schemas.microsoft.com/office/drawing/2014/main" id="{6DF2864A-18D0-499C-AD62-474F958DB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9" y="4913313"/>
            <a:ext cx="1190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 (payload)</a:t>
            </a:r>
          </a:p>
        </p:txBody>
      </p:sp>
      <p:sp>
        <p:nvSpPr>
          <p:cNvPr id="84074" name="TextBox 39">
            <a:extLst>
              <a:ext uri="{FF2B5EF4-FFF2-40B4-BE49-F238E27FC236}">
                <a16:creationId xmlns:a16="http://schemas.microsoft.com/office/drawing/2014/main" id="{AA75FC99-3764-4FC9-BAD8-E078F8E0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4932363"/>
            <a:ext cx="515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CRC</a:t>
            </a:r>
          </a:p>
        </p:txBody>
      </p:sp>
      <p:sp>
        <p:nvSpPr>
          <p:cNvPr id="84075" name="TextBox 40">
            <a:extLst>
              <a:ext uri="{FF2B5EF4-FFF2-40B4-BE49-F238E27FC236}">
                <a16:creationId xmlns:a16="http://schemas.microsoft.com/office/drawing/2014/main" id="{595CF973-00E8-43DC-A11D-2F0DADE4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4" y="4910138"/>
            <a:ext cx="822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preamble</a:t>
            </a:r>
          </a:p>
        </p:txBody>
      </p:sp>
      <p:grpSp>
        <p:nvGrpSpPr>
          <p:cNvPr id="144" name="Group 6">
            <a:extLst>
              <a:ext uri="{FF2B5EF4-FFF2-40B4-BE49-F238E27FC236}">
                <a16:creationId xmlns:a16="http://schemas.microsoft.com/office/drawing/2014/main" id="{596B334B-DF1C-4F93-A907-5C0BF0C3A3A8}"/>
              </a:ext>
            </a:extLst>
          </p:cNvPr>
          <p:cNvGrpSpPr>
            <a:grpSpLocks/>
          </p:cNvGrpSpPr>
          <p:nvPr/>
        </p:nvGrpSpPr>
        <p:grpSpPr bwMode="auto">
          <a:xfrm>
            <a:off x="2509393" y="5588677"/>
            <a:ext cx="2448769" cy="436563"/>
            <a:chOff x="340454" y="5667110"/>
            <a:chExt cx="2448560" cy="435435"/>
          </a:xfrm>
          <a:solidFill>
            <a:srgbClr val="006633"/>
          </a:solidFill>
        </p:grpSpPr>
        <p:sp>
          <p:nvSpPr>
            <p:cNvPr id="145" name="Rectangle 42">
              <a:extLst>
                <a:ext uri="{FF2B5EF4-FFF2-40B4-BE49-F238E27FC236}">
                  <a16:creationId xmlns:a16="http://schemas.microsoft.com/office/drawing/2014/main" id="{B2D07D5E-2C9A-41CC-9138-B8FD0EC4E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54" y="5676543"/>
              <a:ext cx="2448560" cy="406400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146" name="Straight Connector 43">
              <a:extLst>
                <a:ext uri="{FF2B5EF4-FFF2-40B4-BE49-F238E27FC236}">
                  <a16:creationId xmlns:a16="http://schemas.microsoft.com/office/drawing/2014/main" id="{B30A5AE4-B827-4F60-9961-BFCD757EC0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14457" y="5667110"/>
              <a:ext cx="0" cy="427518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</p:cxnSp>
        <p:cxnSp>
          <p:nvCxnSpPr>
            <p:cNvPr id="147" name="Straight Connector 44">
              <a:extLst>
                <a:ext uri="{FF2B5EF4-FFF2-40B4-BE49-F238E27FC236}">
                  <a16:creationId xmlns:a16="http://schemas.microsoft.com/office/drawing/2014/main" id="{04D507C3-DDB8-4166-9809-C78547D1B4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44645" y="5670277"/>
              <a:ext cx="0" cy="429101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</p:cxnSp>
        <p:cxnSp>
          <p:nvCxnSpPr>
            <p:cNvPr id="148" name="Straight Connector 45">
              <a:extLst>
                <a:ext uri="{FF2B5EF4-FFF2-40B4-BE49-F238E27FC236}">
                  <a16:creationId xmlns:a16="http://schemas.microsoft.com/office/drawing/2014/main" id="{65BC013B-4F90-414D-A45A-95FBA294B4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73245" y="5675027"/>
              <a:ext cx="0" cy="427518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</p:cxnSp>
        <p:sp>
          <p:nvSpPr>
            <p:cNvPr id="149" name="TextBox 48">
              <a:extLst>
                <a:ext uri="{FF2B5EF4-FFF2-40B4-BE49-F238E27FC236}">
                  <a16:creationId xmlns:a16="http://schemas.microsoft.com/office/drawing/2014/main" id="{BFFBF58A-A7A9-490C-B778-9AE6EA308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2884" y="5688880"/>
              <a:ext cx="729625" cy="399076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dest.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address</a:t>
              </a:r>
            </a:p>
          </p:txBody>
        </p:sp>
        <p:sp>
          <p:nvSpPr>
            <p:cNvPr id="150" name="TextBox 49">
              <a:extLst>
                <a:ext uri="{FF2B5EF4-FFF2-40B4-BE49-F238E27FC236}">
                  <a16:creationId xmlns:a16="http://schemas.microsoft.com/office/drawing/2014/main" id="{26ABA9C1-BEA2-493D-8641-97BE864FE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3082" y="5685251"/>
              <a:ext cx="729687" cy="400110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source</a:t>
              </a:r>
            </a:p>
            <a:p>
              <a:pPr algn="ctr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address</a:t>
              </a:r>
            </a:p>
          </p:txBody>
        </p:sp>
        <p:sp>
          <p:nvSpPr>
            <p:cNvPr id="151" name="TextBox 52">
              <a:extLst>
                <a:ext uri="{FF2B5EF4-FFF2-40B4-BE49-F238E27FC236}">
                  <a16:creationId xmlns:a16="http://schemas.microsoft.com/office/drawing/2014/main" id="{7C7855C0-1DEC-4E87-A7F9-79A22AF1D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711" y="5754221"/>
              <a:ext cx="822661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1200"/>
                </a:lnSpc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preamble</a:t>
              </a:r>
            </a:p>
          </p:txBody>
        </p:sp>
      </p:grpSp>
      <p:sp>
        <p:nvSpPr>
          <p:cNvPr id="84077" name="Rectangle 56">
            <a:extLst>
              <a:ext uri="{FF2B5EF4-FFF2-40B4-BE49-F238E27FC236}">
                <a16:creationId xmlns:a16="http://schemas.microsoft.com/office/drawing/2014/main" id="{2DC70EC3-1111-48B9-95CF-B6C14A5FE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88" y="5597525"/>
            <a:ext cx="2659062" cy="406400"/>
          </a:xfrm>
          <a:prstGeom prst="rect">
            <a:avLst/>
          </a:prstGeom>
          <a:solidFill>
            <a:srgbClr val="0066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cxnSp>
        <p:nvCxnSpPr>
          <p:cNvPr id="84078" name="Straight Connector 60">
            <a:extLst>
              <a:ext uri="{FF2B5EF4-FFF2-40B4-BE49-F238E27FC236}">
                <a16:creationId xmlns:a16="http://schemas.microsoft.com/office/drawing/2014/main" id="{9CB9A5B0-96F0-4AE8-ADE8-861B3056F2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27725" y="5592764"/>
            <a:ext cx="0" cy="427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79" name="Straight Connector 61">
            <a:extLst>
              <a:ext uri="{FF2B5EF4-FFF2-40B4-BE49-F238E27FC236}">
                <a16:creationId xmlns:a16="http://schemas.microsoft.com/office/drawing/2014/main" id="{2817546E-974E-475B-8ED6-6A6C3A03E4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94638" y="5576889"/>
            <a:ext cx="0" cy="428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080" name="TextBox 64">
            <a:extLst>
              <a:ext uri="{FF2B5EF4-FFF2-40B4-BE49-F238E27FC236}">
                <a16:creationId xmlns:a16="http://schemas.microsoft.com/office/drawing/2014/main" id="{B48CB72D-5421-449A-A010-EE5D4CCF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5678488"/>
            <a:ext cx="11890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 (payload)</a:t>
            </a:r>
          </a:p>
        </p:txBody>
      </p:sp>
      <p:sp>
        <p:nvSpPr>
          <p:cNvPr id="84081" name="TextBox 65">
            <a:extLst>
              <a:ext uri="{FF2B5EF4-FFF2-40B4-BE49-F238E27FC236}">
                <a16:creationId xmlns:a16="http://schemas.microsoft.com/office/drawing/2014/main" id="{2208D9F9-58E7-41EF-AA60-DDE6EAB31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5697538"/>
            <a:ext cx="515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0"/>
              </a:spcBef>
              <a:buNone/>
            </a:pPr>
            <a:r>
              <a:rPr lang="en-US" altLang="it-IT" sz="1200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CRC</a:t>
            </a:r>
          </a:p>
        </p:txBody>
      </p:sp>
      <p:sp>
        <p:nvSpPr>
          <p:cNvPr id="84082" name="Text Box 9">
            <a:extLst>
              <a:ext uri="{FF2B5EF4-FFF2-40B4-BE49-F238E27FC236}">
                <a16:creationId xmlns:a16="http://schemas.microsoft.com/office/drawing/2014/main" id="{344B6C38-2F6E-41F0-BE7B-8F33C393A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813" y="5297488"/>
            <a:ext cx="474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type</a:t>
            </a:r>
          </a:p>
        </p:txBody>
      </p:sp>
      <p:sp>
        <p:nvSpPr>
          <p:cNvPr id="84083" name="Line 10">
            <a:extLst>
              <a:ext uri="{FF2B5EF4-FFF2-40B4-BE49-F238E27FC236}">
                <a16:creationId xmlns:a16="http://schemas.microsoft.com/office/drawing/2014/main" id="{95B63E66-F2C6-4627-9ADD-C3F6718FCA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6600" y="5526088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9" name="Rectangle 67">
            <a:extLst>
              <a:ext uri="{FF2B5EF4-FFF2-40B4-BE49-F238E27FC236}">
                <a16:creationId xmlns:a16="http://schemas.microsoft.com/office/drawing/2014/main" id="{E1B06402-5564-45BA-A1D3-71F33B69C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5063" y="5602288"/>
            <a:ext cx="735012" cy="406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84085" name="Straight Connector 68">
            <a:extLst>
              <a:ext uri="{FF2B5EF4-FFF2-40B4-BE49-F238E27FC236}">
                <a16:creationId xmlns:a16="http://schemas.microsoft.com/office/drawing/2014/main" id="{A72D20A7-A08D-4CA7-AD04-3105F29990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13363" y="5600700"/>
            <a:ext cx="0" cy="4270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Connettore a gomito 2">
            <a:extLst>
              <a:ext uri="{FF2B5EF4-FFF2-40B4-BE49-F238E27FC236}">
                <a16:creationId xmlns:a16="http://schemas.microsoft.com/office/drawing/2014/main" id="{0CD1297C-550D-4ADE-B2C0-ED24F0DBA7C9}"/>
              </a:ext>
            </a:extLst>
          </p:cNvPr>
          <p:cNvCxnSpPr>
            <a:cxnSpLocks/>
            <a:stCxn id="84061" idx="3"/>
          </p:cNvCxnSpPr>
          <p:nvPr/>
        </p:nvCxnSpPr>
        <p:spPr>
          <a:xfrm flipV="1">
            <a:off x="3201989" y="6007100"/>
            <a:ext cx="2346325" cy="344488"/>
          </a:xfrm>
          <a:prstGeom prst="bentConnector3">
            <a:avLst>
              <a:gd name="adj1" fmla="val 10005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087" name="Rectangle 41">
            <a:extLst>
              <a:ext uri="{FF2B5EF4-FFF2-40B4-BE49-F238E27FC236}">
                <a16:creationId xmlns:a16="http://schemas.microsoft.com/office/drawing/2014/main" id="{87BF76B8-B10A-4068-8E64-61BBE51D0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113" y="6423026"/>
            <a:ext cx="140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u="none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pitchFamily="34" charset="-127"/>
              </a:rPr>
              <a:t>Tag Protocol ID</a:t>
            </a:r>
          </a:p>
        </p:txBody>
      </p:sp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5B72A227-9AF1-4FDC-B896-6EFA0D3EA87F}"/>
              </a:ext>
            </a:extLst>
          </p:cNvPr>
          <p:cNvCxnSpPr/>
          <p:nvPr/>
        </p:nvCxnSpPr>
        <p:spPr>
          <a:xfrm flipV="1">
            <a:off x="3201988" y="5981701"/>
            <a:ext cx="1943100" cy="631825"/>
          </a:xfrm>
          <a:prstGeom prst="bentConnector3">
            <a:avLst>
              <a:gd name="adj1" fmla="val 10012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3907A8EA-D37B-4D66-83CE-7797D2A7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/>
              <a:t> Cavo RJ45</a:t>
            </a:r>
          </a:p>
        </p:txBody>
      </p:sp>
      <p:pic>
        <p:nvPicPr>
          <p:cNvPr id="84995" name="Picture 3" descr="ethcable03">
            <a:extLst>
              <a:ext uri="{FF2B5EF4-FFF2-40B4-BE49-F238E27FC236}">
                <a16:creationId xmlns:a16="http://schemas.microsoft.com/office/drawing/2014/main" id="{31033928-0797-4952-8821-8F2586A627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451" y="1979613"/>
            <a:ext cx="7548563" cy="3086100"/>
          </a:xfrm>
          <a:noFill/>
        </p:spPr>
      </p:pic>
      <p:sp>
        <p:nvSpPr>
          <p:cNvPr id="84996" name="Segnaposto piè di pagina 4">
            <a:extLst>
              <a:ext uri="{FF2B5EF4-FFF2-40B4-BE49-F238E27FC236}">
                <a16:creationId xmlns:a16="http://schemas.microsoft.com/office/drawing/2014/main" id="{DB1576C1-F014-4F2C-A6F6-73626B53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84997" name="Segnaposto numero diapositiva 5">
            <a:extLst>
              <a:ext uri="{FF2B5EF4-FFF2-40B4-BE49-F238E27FC236}">
                <a16:creationId xmlns:a16="http://schemas.microsoft.com/office/drawing/2014/main" id="{436C34C4-8B29-462C-8CCF-D5250791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C747B997-0D0C-4304-9205-B469E18DBD7D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E0F47DB6-8AC3-415D-ADBB-6A51381D7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3" y="549276"/>
            <a:ext cx="7772400" cy="1470025"/>
          </a:xfrm>
        </p:spPr>
        <p:txBody>
          <a:bodyPr/>
          <a:lstStyle/>
          <a:p>
            <a:pPr eaLnBrk="1" hangingPunct="1"/>
            <a:r>
              <a:rPr lang="it-IT" altLang="it-IT"/>
              <a:t>Cablaggio Cavo Utp 100MB</a:t>
            </a:r>
            <a:br>
              <a:rPr lang="it-IT" altLang="it-IT"/>
            </a:br>
            <a:r>
              <a:rPr lang="it-IT" altLang="it-IT"/>
              <a:t>Schema A</a:t>
            </a:r>
          </a:p>
        </p:txBody>
      </p:sp>
      <p:pic>
        <p:nvPicPr>
          <p:cNvPr id="87043" name="Picture 3" descr="ethcable568a">
            <a:extLst>
              <a:ext uri="{FF2B5EF4-FFF2-40B4-BE49-F238E27FC236}">
                <a16:creationId xmlns:a16="http://schemas.microsoft.com/office/drawing/2014/main" id="{99F4B39E-2901-41C6-92B2-60123936278B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2133600"/>
            <a:ext cx="6624637" cy="4141788"/>
          </a:xfrm>
          <a:noFill/>
        </p:spPr>
      </p:pic>
      <p:sp>
        <p:nvSpPr>
          <p:cNvPr id="87044" name="Segnaposto piè di pagina 4">
            <a:extLst>
              <a:ext uri="{FF2B5EF4-FFF2-40B4-BE49-F238E27FC236}">
                <a16:creationId xmlns:a16="http://schemas.microsoft.com/office/drawing/2014/main" id="{1DC0F08E-7A0B-48CE-B38F-2AE10A7F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87045" name="Segnaposto numero diapositiva 5">
            <a:extLst>
              <a:ext uri="{FF2B5EF4-FFF2-40B4-BE49-F238E27FC236}">
                <a16:creationId xmlns:a16="http://schemas.microsoft.com/office/drawing/2014/main" id="{6C777CC1-BE31-4021-9B73-5C5607FA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823B7721-C6B5-4AF0-B1B0-D6BB43BD741B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DFF28070-B1B0-45F2-9F9D-CFC246A1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/>
              <a:t>Crossover Ethernet Cable</a:t>
            </a:r>
          </a:p>
        </p:txBody>
      </p:sp>
      <p:pic>
        <p:nvPicPr>
          <p:cNvPr id="89091" name="Picture 3" descr="ethcablerj45cr">
            <a:extLst>
              <a:ext uri="{FF2B5EF4-FFF2-40B4-BE49-F238E27FC236}">
                <a16:creationId xmlns:a16="http://schemas.microsoft.com/office/drawing/2014/main" id="{92E4BA43-AB65-44CC-900A-C5A5A7DCFF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909888"/>
            <a:ext cx="3048000" cy="1905000"/>
          </a:xfrm>
          <a:noFill/>
        </p:spPr>
      </p:pic>
      <p:sp>
        <p:nvSpPr>
          <p:cNvPr id="89092" name="Segnaposto piè di pagina 4">
            <a:extLst>
              <a:ext uri="{FF2B5EF4-FFF2-40B4-BE49-F238E27FC236}">
                <a16:creationId xmlns:a16="http://schemas.microsoft.com/office/drawing/2014/main" id="{96CBF53F-EF02-4F71-8B2B-EC8E635B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89093" name="Segnaposto numero diapositiva 5">
            <a:extLst>
              <a:ext uri="{FF2B5EF4-FFF2-40B4-BE49-F238E27FC236}">
                <a16:creationId xmlns:a16="http://schemas.microsoft.com/office/drawing/2014/main" id="{5AE0307F-D638-4616-8008-3678CBCD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F1775FDA-81E7-4A03-8218-33CE2263729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7031C3DF-17D9-4702-9718-A024B161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Protocolli MAC a turni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693CDAB-7955-41F7-848A-59140777F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>
                <a:solidFill>
                  <a:schemeClr val="accent2"/>
                </a:solidFill>
              </a:rPr>
              <a:t>Token Ring:</a:t>
            </a:r>
            <a:endParaRPr lang="en-US" altLang="it-IT"/>
          </a:p>
          <a:p>
            <a:pPr lvl="1" eaLnBrk="1" hangingPunct="1"/>
            <a:r>
              <a:rPr lang="en-US" altLang="it-IT"/>
              <a:t>Ottimi a pieno carico </a:t>
            </a:r>
            <a:r>
              <a:rPr lang="en-US" altLang="it-IT">
                <a:sym typeface="Wingdings" panose="05000000000000000000" pitchFamily="2" charset="2"/>
              </a:rPr>
              <a:t></a:t>
            </a:r>
            <a:endParaRPr lang="en-US" altLang="it-IT"/>
          </a:p>
          <a:p>
            <a:pPr lvl="1" eaLnBrk="1" hangingPunct="1"/>
            <a:r>
              <a:rPr lang="en-US" altLang="it-IT"/>
              <a:t>Scarsi a basso carico  </a:t>
            </a:r>
            <a:r>
              <a:rPr lang="en-US" altLang="it-IT">
                <a:sym typeface="Wingdings" panose="05000000000000000000" pitchFamily="2" charset="2"/>
              </a:rPr>
              <a:t></a:t>
            </a:r>
            <a:endParaRPr lang="en-US" altLang="it-IT"/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>
                <a:solidFill>
                  <a:schemeClr val="accent2"/>
                </a:solidFill>
              </a:rPr>
              <a:t>Ethernet:</a:t>
            </a:r>
            <a:endParaRPr lang="en-US" altLang="it-IT"/>
          </a:p>
          <a:p>
            <a:pPr lvl="1" eaLnBrk="1" hangingPunct="1"/>
            <a:r>
              <a:rPr lang="en-US" altLang="it-IT"/>
              <a:t>Ottimi a basso carico</a:t>
            </a:r>
          </a:p>
          <a:p>
            <a:pPr lvl="1" eaLnBrk="1" hangingPunct="1"/>
            <a:r>
              <a:rPr lang="en-US" altLang="it-IT"/>
              <a:t>Eccesso di collisioni a carico alto</a:t>
            </a:r>
          </a:p>
        </p:txBody>
      </p:sp>
      <p:sp>
        <p:nvSpPr>
          <p:cNvPr id="91140" name="Segnaposto piè di pagina 4">
            <a:extLst>
              <a:ext uri="{FF2B5EF4-FFF2-40B4-BE49-F238E27FC236}">
                <a16:creationId xmlns:a16="http://schemas.microsoft.com/office/drawing/2014/main" id="{8096CD3C-BF79-40C1-9FFC-CD430788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91141" name="Segnaposto numero diapositiva 5">
            <a:extLst>
              <a:ext uri="{FF2B5EF4-FFF2-40B4-BE49-F238E27FC236}">
                <a16:creationId xmlns:a16="http://schemas.microsoft.com/office/drawing/2014/main" id="{B4FC69BD-4B0C-4175-94C8-F38478A8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BBAD3B5C-7FA9-4C27-A472-686F18370B6A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04F27E3-1BB2-465F-99A3-DB48CFDE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Token ring</a:t>
            </a:r>
          </a:p>
        </p:txBody>
      </p:sp>
      <p:sp>
        <p:nvSpPr>
          <p:cNvPr id="93187" name="Segnaposto piè di pagina 4">
            <a:extLst>
              <a:ext uri="{FF2B5EF4-FFF2-40B4-BE49-F238E27FC236}">
                <a16:creationId xmlns:a16="http://schemas.microsoft.com/office/drawing/2014/main" id="{109431AF-2279-4CD9-9C24-3E4109BD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93188" name="Segnaposto numero diapositiva 5">
            <a:extLst>
              <a:ext uri="{FF2B5EF4-FFF2-40B4-BE49-F238E27FC236}">
                <a16:creationId xmlns:a16="http://schemas.microsoft.com/office/drawing/2014/main" id="{0D69122E-234C-4354-9CEA-917D87D3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7D014FCE-6152-44BE-B459-9173AF050596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93189" name="Rectangle 3">
            <a:extLst>
              <a:ext uri="{FF2B5EF4-FFF2-40B4-BE49-F238E27FC236}">
                <a16:creationId xmlns:a16="http://schemas.microsoft.com/office/drawing/2014/main" id="{AD25CB1D-CE84-4C84-831D-77D97A4E4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6" y="1289051"/>
            <a:ext cx="8024813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accent2"/>
              </a:buClr>
              <a:buSzPct val="85000"/>
              <a:buFont typeface="ZapfDingbats" pitchFamily="82" charset="2"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Token passing:</a:t>
            </a:r>
            <a:endParaRPr lang="en-US" altLang="it-IT" sz="2800" b="1" u="none">
              <a:latin typeface="Comic Sans MS" panose="030F0702030302020204" pitchFamily="66" charset="0"/>
            </a:endParaRP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Domino di collisione ad anello: c’è un token che viene passato da una scheda all’altra</a:t>
            </a: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Solo chi ha il token può trasmettere</a:t>
            </a: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r>
              <a:rPr lang="en-US" altLang="it-IT" sz="2400" u="none">
                <a:latin typeface="Comic Sans MS" panose="030F0702030302020204" pitchFamily="66" charset="0"/>
              </a:rPr>
              <a:t>Problemi:</a:t>
            </a:r>
          </a:p>
          <a:p>
            <a:pPr lvl="1">
              <a:buClr>
                <a:schemeClr val="accent2"/>
              </a:buClr>
              <a:buSzPct val="75000"/>
              <a:buFont typeface="ZapfDingbats" pitchFamily="82" charset="2"/>
              <a:buChar char="m"/>
            </a:pPr>
            <a:r>
              <a:rPr lang="en-US" altLang="it-IT" sz="2000" u="none">
                <a:latin typeface="Comic Sans MS" panose="030F0702030302020204" pitchFamily="66" charset="0"/>
              </a:rPr>
              <a:t>Latenza alta: devo aspettare che il token faccia un giro completo per trasmettere</a:t>
            </a:r>
          </a:p>
          <a:p>
            <a:pPr lvl="1">
              <a:buClr>
                <a:schemeClr val="accent2"/>
              </a:buClr>
              <a:buSzPct val="75000"/>
              <a:buFont typeface="ZapfDingbats" pitchFamily="82" charset="2"/>
              <a:buChar char="m"/>
            </a:pPr>
            <a:r>
              <a:rPr lang="en-US" altLang="it-IT" sz="2000" u="none">
                <a:latin typeface="Comic Sans MS" panose="030F0702030302020204" pitchFamily="66" charset="0"/>
              </a:rPr>
              <a:t>L’anello può rompersi in qualsiasi punto!</a:t>
            </a: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None/>
            </a:pPr>
            <a:r>
              <a:rPr lang="en-US" altLang="it-IT" sz="2800" u="none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3190" name="Picture 4" descr="IMG00078">
            <a:extLst>
              <a:ext uri="{FF2B5EF4-FFF2-40B4-BE49-F238E27FC236}">
                <a16:creationId xmlns:a16="http://schemas.microsoft.com/office/drawing/2014/main" id="{9B1EFCAC-C6EC-4B7B-A8FD-9ED9B3754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5002214"/>
            <a:ext cx="28082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9217AB2-2FC0-4757-A32A-74374D0F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Gli indirizzi MAC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71E2FF6-01FA-4061-BEF9-7C0A641A6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1" y="1600200"/>
            <a:ext cx="8247063" cy="4648200"/>
          </a:xfrm>
        </p:spPr>
        <p:txBody>
          <a:bodyPr/>
          <a:lstStyle/>
          <a:p>
            <a:pPr eaLnBrk="1" hangingPunct="1"/>
            <a:r>
              <a:rPr lang="en-US" altLang="it-IT"/>
              <a:t>Indirizzo IP:</a:t>
            </a:r>
          </a:p>
          <a:p>
            <a:pPr lvl="1" eaLnBrk="1" hangingPunct="1"/>
            <a:r>
              <a:rPr lang="en-US" altLang="it-IT" i="1">
                <a:solidFill>
                  <a:schemeClr val="accent2"/>
                </a:solidFill>
              </a:rPr>
              <a:t>Indirizzo valido tra nodi di livello 3 (hops)</a:t>
            </a:r>
            <a:endParaRPr lang="en-US" altLang="it-IT">
              <a:solidFill>
                <a:schemeClr val="accent2"/>
              </a:solidFill>
            </a:endParaRPr>
          </a:p>
          <a:p>
            <a:pPr lvl="1" eaLnBrk="1" hangingPunct="1"/>
            <a:r>
              <a:rPr lang="en-US" altLang="it-IT">
                <a:solidFill>
                  <a:schemeClr val="accent2"/>
                </a:solidFill>
              </a:rPr>
              <a:t>Usato per far transitare i dati su tutta la rete</a:t>
            </a:r>
            <a:r>
              <a:rPr lang="en-US" altLang="it-IT"/>
              <a:t> </a:t>
            </a:r>
          </a:p>
          <a:p>
            <a:pPr eaLnBrk="1" hangingPunct="1"/>
            <a:r>
              <a:rPr lang="en-US" altLang="it-IT"/>
              <a:t>MAC address:</a:t>
            </a:r>
            <a:r>
              <a:rPr lang="en-US" altLang="it-IT">
                <a:solidFill>
                  <a:srgbClr val="FF0000"/>
                </a:solidFill>
              </a:rPr>
              <a:t> </a:t>
            </a:r>
          </a:p>
          <a:p>
            <a:pPr lvl="1" eaLnBrk="1" hangingPunct="1"/>
            <a:r>
              <a:rPr lang="en-US" altLang="it-IT">
                <a:solidFill>
                  <a:schemeClr val="accent2"/>
                </a:solidFill>
              </a:rPr>
              <a:t>Usato per far arrivare un frame verso un nodo FISICAMENTE adiacente</a:t>
            </a:r>
          </a:p>
          <a:p>
            <a:pPr lvl="1" eaLnBrk="1" hangingPunct="1"/>
            <a:r>
              <a:rPr lang="en-US" altLang="it-IT">
                <a:solidFill>
                  <a:schemeClr val="accent2"/>
                </a:solidFill>
              </a:rPr>
              <a:t>Il mac address è a 48 bit (es. </a:t>
            </a:r>
            <a:r>
              <a:rPr lang="it-IT" altLang="it-IT"/>
              <a:t>00:30:f1:0d:19:db)</a:t>
            </a:r>
            <a:r>
              <a:rPr lang="en-US" altLang="it-IT">
                <a:solidFill>
                  <a:schemeClr val="accent2"/>
                </a:solidFill>
              </a:rPr>
              <a:t> </a:t>
            </a:r>
          </a:p>
          <a:p>
            <a:pPr lvl="1" eaLnBrk="1" hangingPunct="1"/>
            <a:r>
              <a:rPr lang="en-US" altLang="it-IT">
                <a:solidFill>
                  <a:schemeClr val="accent2"/>
                </a:solidFill>
              </a:rPr>
              <a:t>Cablato nella ROM della scheda di rete (ma purtroppo si può falsificare comunque)</a:t>
            </a:r>
          </a:p>
          <a:p>
            <a:pPr eaLnBrk="1" hangingPunct="1">
              <a:buFont typeface="ZapfDingbats" pitchFamily="82" charset="2"/>
              <a:buNone/>
            </a:pPr>
            <a:endParaRPr lang="en-US" altLang="it-IT"/>
          </a:p>
          <a:p>
            <a:pPr eaLnBrk="1" hangingPunct="1"/>
            <a:endParaRPr lang="en-US" altLang="it-IT"/>
          </a:p>
        </p:txBody>
      </p:sp>
      <p:sp>
        <p:nvSpPr>
          <p:cNvPr id="47108" name="Segnaposto piè di pagina 4">
            <a:extLst>
              <a:ext uri="{FF2B5EF4-FFF2-40B4-BE49-F238E27FC236}">
                <a16:creationId xmlns:a16="http://schemas.microsoft.com/office/drawing/2014/main" id="{E401FC84-2CE1-4BF4-B56C-4C215751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47109" name="Segnaposto numero diapositiva 5">
            <a:extLst>
              <a:ext uri="{FF2B5EF4-FFF2-40B4-BE49-F238E27FC236}">
                <a16:creationId xmlns:a16="http://schemas.microsoft.com/office/drawing/2014/main" id="{004D3EFC-7E71-4707-9CB1-D06C4125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1E9C7E35-7DEF-4F00-9C6E-F086C14C655F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82FF5-7469-DDBC-B6E5-234ECAA9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CSMA – 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D0F69-677C-E535-3910-BEEB4DC8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275" y="5098254"/>
            <a:ext cx="9679449" cy="7502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IEEE 802.11</a:t>
            </a:r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DDA21-2812-0BE1-2A8C-83996C56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5757" y="623907"/>
            <a:ext cx="363392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5: DataLink Layer</a:t>
            </a: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FB937-61D4-5727-59C1-3E46BA3F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6041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en-US" altLang="it-IT">
                <a:solidFill>
                  <a:srgbClr val="FFFFFF"/>
                </a:solidFill>
                <a:latin typeface="+mn-lt"/>
              </a:rPr>
              <a:t>5-</a:t>
            </a:r>
            <a:fld id="{7360A48A-D9FC-4427-8F75-E6A59BDEE81F}" type="slidenum">
              <a:rPr lang="en-US" altLang="it-IT">
                <a:solidFill>
                  <a:srgbClr val="FFFFFF"/>
                </a:solidFill>
                <a:latin typeface="+mn-lt"/>
              </a:rPr>
              <a:pPr eaLnBrk="1" hangingPunct="1">
                <a:spcAft>
                  <a:spcPts val="600"/>
                </a:spcAft>
                <a:defRPr/>
              </a:pPr>
              <a:t>50</a:t>
            </a:fld>
            <a:endParaRPr lang="en-US" altLang="it-IT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704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471BE745-F5EC-4F45-976C-B10DE206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IEEE 802.11: Accesso multiplo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5108847-E841-434D-A293-3C0327127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1" y="1160463"/>
            <a:ext cx="8188325" cy="4648200"/>
          </a:xfrm>
        </p:spPr>
        <p:txBody>
          <a:bodyPr/>
          <a:lstStyle/>
          <a:p>
            <a:pPr eaLnBrk="1" hangingPunct="1"/>
            <a:r>
              <a:rPr lang="en-US" altLang="it-IT" sz="2400"/>
              <a:t>CA = collision avoidance</a:t>
            </a:r>
          </a:p>
          <a:p>
            <a:pPr eaLnBrk="1" hangingPunct="1"/>
            <a:r>
              <a:rPr lang="en-US" altLang="it-IT" sz="2400">
                <a:sym typeface="Symbol" panose="05050102010706020507" pitchFamily="18" charset="2"/>
              </a:rPr>
              <a:t>802.11: CSMA – come su Ethernet (802.3)</a:t>
            </a:r>
            <a:endParaRPr lang="en-US" altLang="it-IT" sz="2400"/>
          </a:p>
          <a:p>
            <a:pPr eaLnBrk="1" hangingPunct="1"/>
            <a:r>
              <a:rPr lang="en-US" altLang="it-IT" sz="2400"/>
              <a:t>802.11: </a:t>
            </a:r>
            <a:r>
              <a:rPr lang="en-US" altLang="it-IT" sz="2400" i="1"/>
              <a:t>no</a:t>
            </a:r>
            <a:r>
              <a:rPr lang="en-US" altLang="it-IT" sz="2400"/>
              <a:t> collision detection!</a:t>
            </a:r>
          </a:p>
          <a:p>
            <a:pPr lvl="1" eaLnBrk="1" hangingPunct="1"/>
            <a:r>
              <a:rPr lang="en-US" altLang="it-IT" sz="2000"/>
              <a:t>non è possibile monitorare tutte le collisioni, a causa del “problema della stazione nascosta”, o dell’attenuazione</a:t>
            </a:r>
          </a:p>
          <a:p>
            <a:pPr lvl="1" eaLnBrk="1" hangingPunct="1"/>
            <a:endParaRPr lang="en-US" altLang="it-IT" sz="2000"/>
          </a:p>
          <a:p>
            <a:pPr lvl="1" eaLnBrk="1" hangingPunct="1"/>
            <a:r>
              <a:rPr lang="en-US" altLang="it-IT" sz="2000"/>
              <a:t>Obiettivo: </a:t>
            </a:r>
            <a:r>
              <a:rPr lang="en-US" altLang="it-IT" sz="2000" i="1">
                <a:solidFill>
                  <a:srgbClr val="FF0000"/>
                </a:solidFill>
              </a:rPr>
              <a:t>evitare le collisioni:</a:t>
            </a:r>
            <a:r>
              <a:rPr lang="en-US" altLang="it-IT" sz="2000"/>
              <a:t> CSMA/C(ollision)A(voidance)</a:t>
            </a:r>
            <a:endParaRPr lang="en-US" altLang="it-IT" sz="2000">
              <a:solidFill>
                <a:srgbClr val="FF0000"/>
              </a:solidFill>
            </a:endParaRPr>
          </a:p>
        </p:txBody>
      </p:sp>
      <p:sp>
        <p:nvSpPr>
          <p:cNvPr id="95236" name="Segnaposto piè di pagina 4">
            <a:extLst>
              <a:ext uri="{FF2B5EF4-FFF2-40B4-BE49-F238E27FC236}">
                <a16:creationId xmlns:a16="http://schemas.microsoft.com/office/drawing/2014/main" id="{E452D7B0-0BC2-47B8-9BCB-FE20B9BE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95237" name="Segnaposto numero diapositiva 5">
            <a:extLst>
              <a:ext uri="{FF2B5EF4-FFF2-40B4-BE49-F238E27FC236}">
                <a16:creationId xmlns:a16="http://schemas.microsoft.com/office/drawing/2014/main" id="{78600441-3539-43A5-B23E-235C0A5F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E06CEE69-4E87-449A-AC05-F1F7A7B7BB5B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grpSp>
        <p:nvGrpSpPr>
          <p:cNvPr id="95238" name="Group 4">
            <a:extLst>
              <a:ext uri="{FF2B5EF4-FFF2-40B4-BE49-F238E27FC236}">
                <a16:creationId xmlns:a16="http://schemas.microsoft.com/office/drawing/2014/main" id="{772B496D-BF17-40F8-A5E4-7F179660B050}"/>
              </a:ext>
            </a:extLst>
          </p:cNvPr>
          <p:cNvGrpSpPr>
            <a:grpSpLocks/>
          </p:cNvGrpSpPr>
          <p:nvPr/>
        </p:nvGrpSpPr>
        <p:grpSpPr bwMode="auto">
          <a:xfrm>
            <a:off x="2954339" y="4452939"/>
            <a:ext cx="6063349" cy="2009341"/>
            <a:chOff x="440" y="1326"/>
            <a:chExt cx="5170" cy="1466"/>
          </a:xfrm>
        </p:grpSpPr>
        <p:grpSp>
          <p:nvGrpSpPr>
            <p:cNvPr id="95239" name="Group 5">
              <a:extLst>
                <a:ext uri="{FF2B5EF4-FFF2-40B4-BE49-F238E27FC236}">
                  <a16:creationId xmlns:a16="http://schemas.microsoft.com/office/drawing/2014/main" id="{C6A7576F-D7C7-4041-A346-E9DB7AF52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520"/>
              <a:ext cx="2086" cy="1018"/>
              <a:chOff x="759" y="2008"/>
              <a:chExt cx="2086" cy="1018"/>
            </a:xfrm>
          </p:grpSpPr>
          <p:grpSp>
            <p:nvGrpSpPr>
              <p:cNvPr id="95264" name="Group 6">
                <a:extLst>
                  <a:ext uri="{FF2B5EF4-FFF2-40B4-BE49-F238E27FC236}">
                    <a16:creationId xmlns:a16="http://schemas.microsoft.com/office/drawing/2014/main" id="{BE015943-4A50-4A8B-841E-E76359A97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9" y="2018"/>
                <a:ext cx="535" cy="466"/>
                <a:chOff x="2870" y="1518"/>
                <a:chExt cx="292" cy="320"/>
              </a:xfrm>
            </p:grpSpPr>
            <p:graphicFrame>
              <p:nvGraphicFramePr>
                <p:cNvPr id="95277" name="Object 7">
                  <a:extLst>
                    <a:ext uri="{FF2B5EF4-FFF2-40B4-BE49-F238E27FC236}">
                      <a16:creationId xmlns:a16="http://schemas.microsoft.com/office/drawing/2014/main" id="{6BCB8608-A743-4786-B8AB-89DE10EE9F6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0" name="Clip" r:id="rId4" imgW="826829" imgH="840406" progId="MS_ClipArt_Gallery.2">
                        <p:embed/>
                      </p:oleObj>
                    </mc:Choice>
                    <mc:Fallback>
                      <p:oleObj name="Clip" r:id="rId4" imgW="826829" imgH="840406" progId="MS_ClipArt_Gallery.2">
                        <p:embed/>
                        <p:pic>
                          <p:nvPicPr>
                            <p:cNvPr id="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78" name="Object 8">
                  <a:extLst>
                    <a:ext uri="{FF2B5EF4-FFF2-40B4-BE49-F238E27FC236}">
                      <a16:creationId xmlns:a16="http://schemas.microsoft.com/office/drawing/2014/main" id="{A4E61440-A95E-48C7-82DC-9C76129099B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1" name="Clip" r:id="rId6" imgW="1268295" imgH="1199426" progId="MS_ClipArt_Gallery.2">
                        <p:embed/>
                      </p:oleObj>
                    </mc:Choice>
                    <mc:Fallback>
                      <p:oleObj name="Clip" r:id="rId6" imgW="1268295" imgH="1199426" progId="MS_ClipArt_Gallery.2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5265" name="Freeform 9">
                <a:extLst>
                  <a:ext uri="{FF2B5EF4-FFF2-40B4-BE49-F238E27FC236}">
                    <a16:creationId xmlns:a16="http://schemas.microsoft.com/office/drawing/2014/main" id="{DACB794A-B2F4-4BD7-812D-75E121F0A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" y="2008"/>
                <a:ext cx="1273" cy="684"/>
              </a:xfrm>
              <a:custGeom>
                <a:avLst/>
                <a:gdLst>
                  <a:gd name="T0" fmla="*/ 9 w 1273"/>
                  <a:gd name="T1" fmla="*/ 675 h 684"/>
                  <a:gd name="T2" fmla="*/ 316 w 1273"/>
                  <a:gd name="T3" fmla="*/ 0 h 684"/>
                  <a:gd name="T4" fmla="*/ 461 w 1273"/>
                  <a:gd name="T5" fmla="*/ 228 h 684"/>
                  <a:gd name="T6" fmla="*/ 510 w 1273"/>
                  <a:gd name="T7" fmla="*/ 119 h 684"/>
                  <a:gd name="T8" fmla="*/ 631 w 1273"/>
                  <a:gd name="T9" fmla="*/ 467 h 684"/>
                  <a:gd name="T10" fmla="*/ 667 w 1273"/>
                  <a:gd name="T11" fmla="*/ 391 h 684"/>
                  <a:gd name="T12" fmla="*/ 739 w 1273"/>
                  <a:gd name="T13" fmla="*/ 464 h 684"/>
                  <a:gd name="T14" fmla="*/ 1058 w 1273"/>
                  <a:gd name="T15" fmla="*/ 57 h 684"/>
                  <a:gd name="T16" fmla="*/ 1273 w 1273"/>
                  <a:gd name="T17" fmla="*/ 684 h 684"/>
                  <a:gd name="T18" fmla="*/ 0 w 1273"/>
                  <a:gd name="T19" fmla="*/ 674 h 6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3"/>
                  <a:gd name="T31" fmla="*/ 0 h 684"/>
                  <a:gd name="T32" fmla="*/ 1273 w 1273"/>
                  <a:gd name="T33" fmla="*/ 684 h 6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3" h="684">
                    <a:moveTo>
                      <a:pt x="9" y="675"/>
                    </a:moveTo>
                    <a:lnTo>
                      <a:pt x="316" y="0"/>
                    </a:lnTo>
                    <a:lnTo>
                      <a:pt x="461" y="228"/>
                    </a:lnTo>
                    <a:lnTo>
                      <a:pt x="510" y="119"/>
                    </a:lnTo>
                    <a:lnTo>
                      <a:pt x="631" y="467"/>
                    </a:lnTo>
                    <a:lnTo>
                      <a:pt x="667" y="391"/>
                    </a:lnTo>
                    <a:lnTo>
                      <a:pt x="739" y="464"/>
                    </a:lnTo>
                    <a:lnTo>
                      <a:pt x="1058" y="57"/>
                    </a:lnTo>
                    <a:lnTo>
                      <a:pt x="1273" y="684"/>
                    </a:lnTo>
                    <a:lnTo>
                      <a:pt x="0" y="674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00CC66"/>
                  </a:gs>
                </a:gsLst>
                <a:lin ang="540000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95266" name="Group 10">
                <a:extLst>
                  <a:ext uri="{FF2B5EF4-FFF2-40B4-BE49-F238E27FC236}">
                    <a16:creationId xmlns:a16="http://schemas.microsoft.com/office/drawing/2014/main" id="{468735B9-1728-496D-AD0E-11342A94CB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" y="2587"/>
                <a:ext cx="482" cy="439"/>
                <a:chOff x="2870" y="1518"/>
                <a:chExt cx="292" cy="320"/>
              </a:xfrm>
            </p:grpSpPr>
            <p:graphicFrame>
              <p:nvGraphicFramePr>
                <p:cNvPr id="95275" name="Object 11">
                  <a:extLst>
                    <a:ext uri="{FF2B5EF4-FFF2-40B4-BE49-F238E27FC236}">
                      <a16:creationId xmlns:a16="http://schemas.microsoft.com/office/drawing/2014/main" id="{BF2C7483-552E-4866-A573-00C64A274A4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2" name="Clip" r:id="rId8" imgW="826829" imgH="840406" progId="MS_ClipArt_Gallery.2">
                        <p:embed/>
                      </p:oleObj>
                    </mc:Choice>
                    <mc:Fallback>
                      <p:oleObj name="Clip" r:id="rId8" imgW="826829" imgH="840406" progId="MS_ClipArt_Gallery.2">
                        <p:embed/>
                        <p:pic>
                          <p:nvPicPr>
                            <p:cNvPr id="0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76" name="Object 12">
                  <a:extLst>
                    <a:ext uri="{FF2B5EF4-FFF2-40B4-BE49-F238E27FC236}">
                      <a16:creationId xmlns:a16="http://schemas.microsoft.com/office/drawing/2014/main" id="{A31D8141-1346-4120-B539-13ED235825A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3" name="Clip" r:id="rId9" imgW="1268295" imgH="1199426" progId="MS_ClipArt_Gallery.2">
                        <p:embed/>
                      </p:oleObj>
                    </mc:Choice>
                    <mc:Fallback>
                      <p:oleObj name="Clip" r:id="rId9" imgW="1268295" imgH="1199426" progId="MS_ClipArt_Gallery.2">
                        <p:embed/>
                        <p:pic>
                          <p:nvPicPr>
                            <p:cNvPr id="0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95267" name="Group 13">
                <a:extLst>
                  <a:ext uri="{FF2B5EF4-FFF2-40B4-BE49-F238E27FC236}">
                    <a16:creationId xmlns:a16="http://schemas.microsoft.com/office/drawing/2014/main" id="{B8B929E2-FC63-4060-BD47-D846E12E0D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4" y="2391"/>
                <a:ext cx="482" cy="439"/>
                <a:chOff x="2870" y="1518"/>
                <a:chExt cx="292" cy="320"/>
              </a:xfrm>
            </p:grpSpPr>
            <p:graphicFrame>
              <p:nvGraphicFramePr>
                <p:cNvPr id="95273" name="Object 14">
                  <a:extLst>
                    <a:ext uri="{FF2B5EF4-FFF2-40B4-BE49-F238E27FC236}">
                      <a16:creationId xmlns:a16="http://schemas.microsoft.com/office/drawing/2014/main" id="{B2DEDD04-39FC-44AD-9D89-1270A56B4FA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70" y="1518"/>
                <a:ext cx="272" cy="28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4" name="Clip" r:id="rId10" imgW="826829" imgH="840406" progId="MS_ClipArt_Gallery.2">
                        <p:embed/>
                      </p:oleObj>
                    </mc:Choice>
                    <mc:Fallback>
                      <p:oleObj name="Clip" r:id="rId10" imgW="826829" imgH="840406" progId="MS_ClipArt_Gallery.2">
                        <p:embed/>
                        <p:pic>
                          <p:nvPicPr>
                            <p:cNvPr id="0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0" y="1518"/>
                              <a:ext cx="272" cy="2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74" name="Object 15">
                  <a:extLst>
                    <a:ext uri="{FF2B5EF4-FFF2-40B4-BE49-F238E27FC236}">
                      <a16:creationId xmlns:a16="http://schemas.microsoft.com/office/drawing/2014/main" id="{299D0ACE-E00A-4808-8628-2FD1D3E8A5D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913" y="1602"/>
                <a:ext cx="249" cy="2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5" name="Clip" r:id="rId11" imgW="1268295" imgH="1199426" progId="MS_ClipArt_Gallery.2">
                        <p:embed/>
                      </p:oleObj>
                    </mc:Choice>
                    <mc:Fallback>
                      <p:oleObj name="Clip" r:id="rId11" imgW="1268295" imgH="1199426" progId="MS_ClipArt_Gallery.2">
                        <p:embed/>
                        <p:pic>
                          <p:nvPicPr>
                            <p:cNvPr id="0" name="Object 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602"/>
                              <a:ext cx="249" cy="2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5268" name="Line 16">
                <a:extLst>
                  <a:ext uri="{FF2B5EF4-FFF2-40B4-BE49-F238E27FC236}">
                    <a16:creationId xmlns:a16="http://schemas.microsoft.com/office/drawing/2014/main" id="{FDF7B2A7-7354-4C89-88A6-C30D878E2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773"/>
                <a:ext cx="629" cy="10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69" name="Line 17">
                <a:extLst>
                  <a:ext uri="{FF2B5EF4-FFF2-40B4-BE49-F238E27FC236}">
                    <a16:creationId xmlns:a16="http://schemas.microsoft.com/office/drawing/2014/main" id="{05B2C9A6-5CEC-4A77-8E61-549F159BE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5" y="2471"/>
                <a:ext cx="257" cy="2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70" name="Text Box 18">
                <a:extLst>
                  <a:ext uri="{FF2B5EF4-FFF2-40B4-BE49-F238E27FC236}">
                    <a16:creationId xmlns:a16="http://schemas.microsoft.com/office/drawing/2014/main" id="{0B77BAE5-A10F-4723-B833-1B31C1A464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" y="2705"/>
                <a:ext cx="30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800" u="none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95271" name="Text Box 19">
                <a:extLst>
                  <a:ext uri="{FF2B5EF4-FFF2-40B4-BE49-F238E27FC236}">
                    <a16:creationId xmlns:a16="http://schemas.microsoft.com/office/drawing/2014/main" id="{1A360B86-E40A-42B3-A827-FE530466DB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5" y="2562"/>
                <a:ext cx="28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800" u="none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95272" name="Text Box 20">
                <a:extLst>
                  <a:ext uri="{FF2B5EF4-FFF2-40B4-BE49-F238E27FC236}">
                    <a16:creationId xmlns:a16="http://schemas.microsoft.com/office/drawing/2014/main" id="{15531C4A-3404-4CC9-A021-02737CBF3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4" y="2118"/>
                <a:ext cx="274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800" u="none">
                    <a:latin typeface="Comic Sans MS" panose="030F0702030302020204" pitchFamily="66" charset="0"/>
                  </a:rPr>
                  <a:t>C</a:t>
                </a:r>
              </a:p>
            </p:txBody>
          </p:sp>
        </p:grpSp>
        <p:grpSp>
          <p:nvGrpSpPr>
            <p:cNvPr id="95240" name="Group 21">
              <a:extLst>
                <a:ext uri="{FF2B5EF4-FFF2-40B4-BE49-F238E27FC236}">
                  <a16:creationId xmlns:a16="http://schemas.microsoft.com/office/drawing/2014/main" id="{9E64A945-1E3D-4D43-8E34-4217E7E19C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4" y="1326"/>
              <a:ext cx="2496" cy="1466"/>
              <a:chOff x="3264" y="1698"/>
              <a:chExt cx="2496" cy="1466"/>
            </a:xfrm>
          </p:grpSpPr>
          <p:grpSp>
            <p:nvGrpSpPr>
              <p:cNvPr id="95241" name="Group 22">
                <a:extLst>
                  <a:ext uri="{FF2B5EF4-FFF2-40B4-BE49-F238E27FC236}">
                    <a16:creationId xmlns:a16="http://schemas.microsoft.com/office/drawing/2014/main" id="{F07AEA8C-8E50-469F-92EF-A01766DEB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1698"/>
                <a:ext cx="2221" cy="455"/>
                <a:chOff x="3256" y="1911"/>
                <a:chExt cx="2221" cy="455"/>
              </a:xfrm>
            </p:grpSpPr>
            <p:grpSp>
              <p:nvGrpSpPr>
                <p:cNvPr id="95252" name="Group 23">
                  <a:extLst>
                    <a:ext uri="{FF2B5EF4-FFF2-40B4-BE49-F238E27FC236}">
                      <a16:creationId xmlns:a16="http://schemas.microsoft.com/office/drawing/2014/main" id="{4AD34F48-A297-4179-BE02-9B64C92972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03" y="1911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95262" name="Object 24">
                    <a:extLst>
                      <a:ext uri="{FF2B5EF4-FFF2-40B4-BE49-F238E27FC236}">
                        <a16:creationId xmlns:a16="http://schemas.microsoft.com/office/drawing/2014/main" id="{71367B7D-78E7-413D-A0BD-374E1D76A0F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296" name="Clip" r:id="rId12" imgW="826829" imgH="840406" progId="MS_ClipArt_Gallery.2">
                          <p:embed/>
                        </p:oleObj>
                      </mc:Choice>
                      <mc:Fallback>
                        <p:oleObj name="Clip" r:id="rId12" imgW="826829" imgH="840406" progId="MS_ClipArt_Gallery.2">
                          <p:embed/>
                          <p:pic>
                            <p:nvPicPr>
                              <p:cNvPr id="0" name="Object 2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5263" name="Object 25">
                    <a:extLst>
                      <a:ext uri="{FF2B5EF4-FFF2-40B4-BE49-F238E27FC236}">
                        <a16:creationId xmlns:a16="http://schemas.microsoft.com/office/drawing/2014/main" id="{2CE61370-ED5E-427D-A733-A6BF23A7C8B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297" name="Clip" r:id="rId13" imgW="1268295" imgH="1199426" progId="MS_ClipArt_Gallery.2">
                          <p:embed/>
                        </p:oleObj>
                      </mc:Choice>
                      <mc:Fallback>
                        <p:oleObj name="Clip" r:id="rId13" imgW="1268295" imgH="1199426" progId="MS_ClipArt_Gallery.2">
                          <p:embed/>
                          <p:pic>
                            <p:nvPicPr>
                              <p:cNvPr id="0" name="Object 2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95253" name="Group 26">
                  <a:extLst>
                    <a:ext uri="{FF2B5EF4-FFF2-40B4-BE49-F238E27FC236}">
                      <a16:creationId xmlns:a16="http://schemas.microsoft.com/office/drawing/2014/main" id="{CD1CECC0-C233-4151-AA33-805861E943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37" y="1919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95260" name="Object 27">
                    <a:extLst>
                      <a:ext uri="{FF2B5EF4-FFF2-40B4-BE49-F238E27FC236}">
                        <a16:creationId xmlns:a16="http://schemas.microsoft.com/office/drawing/2014/main" id="{68CC73F2-0BEE-4B17-A756-1235298840E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298" name="Clip" r:id="rId14" imgW="826829" imgH="840406" progId="MS_ClipArt_Gallery.2">
                          <p:embed/>
                        </p:oleObj>
                      </mc:Choice>
                      <mc:Fallback>
                        <p:oleObj name="Clip" r:id="rId14" imgW="826829" imgH="840406" progId="MS_ClipArt_Gallery.2">
                          <p:embed/>
                          <p:pic>
                            <p:nvPicPr>
                              <p:cNvPr id="0" name="Object 2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5261" name="Object 28">
                    <a:extLst>
                      <a:ext uri="{FF2B5EF4-FFF2-40B4-BE49-F238E27FC236}">
                        <a16:creationId xmlns:a16="http://schemas.microsoft.com/office/drawing/2014/main" id="{080FA83C-173E-43FF-B4A7-A15B9213C3E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299" name="Clip" r:id="rId15" imgW="1268295" imgH="1199426" progId="MS_ClipArt_Gallery.2">
                          <p:embed/>
                        </p:oleObj>
                      </mc:Choice>
                      <mc:Fallback>
                        <p:oleObj name="Clip" r:id="rId15" imgW="1268295" imgH="1199426" progId="MS_ClipArt_Gallery.2">
                          <p:embed/>
                          <p:pic>
                            <p:nvPicPr>
                              <p:cNvPr id="0" name="Object 2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95254" name="Text Box 29">
                  <a:extLst>
                    <a:ext uri="{FF2B5EF4-FFF2-40B4-BE49-F238E27FC236}">
                      <a16:creationId xmlns:a16="http://schemas.microsoft.com/office/drawing/2014/main" id="{E6AF4D14-1328-4CE2-A92D-F770838BD4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56" y="2030"/>
                  <a:ext cx="299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800" u="none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A</a:t>
                  </a:r>
                </a:p>
              </p:txBody>
            </p:sp>
            <p:sp>
              <p:nvSpPr>
                <p:cNvPr id="95255" name="Text Box 30">
                  <a:extLst>
                    <a:ext uri="{FF2B5EF4-FFF2-40B4-BE49-F238E27FC236}">
                      <a16:creationId xmlns:a16="http://schemas.microsoft.com/office/drawing/2014/main" id="{E3FBD3D6-7B21-4306-BE4A-AB7B2B4ADA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59" y="2027"/>
                  <a:ext cx="207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800" u="none">
                      <a:latin typeface="Comic Sans MS" panose="030F0702030302020204" pitchFamily="66" charset="0"/>
                    </a:rPr>
                    <a:t>B</a:t>
                  </a:r>
                </a:p>
              </p:txBody>
            </p:sp>
            <p:sp>
              <p:nvSpPr>
                <p:cNvPr id="95256" name="Text Box 31">
                  <a:extLst>
                    <a:ext uri="{FF2B5EF4-FFF2-40B4-BE49-F238E27FC236}">
                      <a16:creationId xmlns:a16="http://schemas.microsoft.com/office/drawing/2014/main" id="{9F9900B6-8F69-4FCF-B0FC-1EDAE13C94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03" y="2053"/>
                  <a:ext cx="274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800" u="none">
                      <a:latin typeface="Comic Sans MS" panose="030F0702030302020204" pitchFamily="66" charset="0"/>
                    </a:rPr>
                    <a:t>C</a:t>
                  </a:r>
                </a:p>
              </p:txBody>
            </p:sp>
            <p:grpSp>
              <p:nvGrpSpPr>
                <p:cNvPr id="95257" name="Group 32">
                  <a:extLst>
                    <a:ext uri="{FF2B5EF4-FFF2-40B4-BE49-F238E27FC236}">
                      <a16:creationId xmlns:a16="http://schemas.microsoft.com/office/drawing/2014/main" id="{AB1FB8B8-5C44-404E-885F-10AFF26C3F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6" y="1927"/>
                  <a:ext cx="482" cy="439"/>
                  <a:chOff x="2870" y="1518"/>
                  <a:chExt cx="292" cy="320"/>
                </a:xfrm>
              </p:grpSpPr>
              <p:graphicFrame>
                <p:nvGraphicFramePr>
                  <p:cNvPr id="95258" name="Object 33">
                    <a:extLst>
                      <a:ext uri="{FF2B5EF4-FFF2-40B4-BE49-F238E27FC236}">
                        <a16:creationId xmlns:a16="http://schemas.microsoft.com/office/drawing/2014/main" id="{00E38F9D-E62C-4FC9-AB1F-F8E04F1EA05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870" y="1518"/>
                  <a:ext cx="272" cy="28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300" name="Clip" r:id="rId16" imgW="826829" imgH="840406" progId="MS_ClipArt_Gallery.2">
                          <p:embed/>
                        </p:oleObj>
                      </mc:Choice>
                      <mc:Fallback>
                        <p:oleObj name="Clip" r:id="rId16" imgW="826829" imgH="840406" progId="MS_ClipArt_Gallery.2">
                          <p:embed/>
                          <p:pic>
                            <p:nvPicPr>
                              <p:cNvPr id="0" name="Object 3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70" y="1518"/>
                                <a:ext cx="272" cy="2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5259" name="Object 34">
                    <a:extLst>
                      <a:ext uri="{FF2B5EF4-FFF2-40B4-BE49-F238E27FC236}">
                        <a16:creationId xmlns:a16="http://schemas.microsoft.com/office/drawing/2014/main" id="{CC14BF17-BF19-4CFD-A3A4-E33B35646C2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913" y="1602"/>
                  <a:ext cx="249" cy="2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301" name="Clip" r:id="rId17" imgW="1268295" imgH="1199426" progId="MS_ClipArt_Gallery.2">
                          <p:embed/>
                        </p:oleObj>
                      </mc:Choice>
                      <mc:Fallback>
                        <p:oleObj name="Clip" r:id="rId17" imgW="1268295" imgH="1199426" progId="MS_ClipArt_Gallery.2">
                          <p:embed/>
                          <p:pic>
                            <p:nvPicPr>
                              <p:cNvPr id="0" name="Object 3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3" y="1602"/>
                                <a:ext cx="249" cy="2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95242" name="Text Box 35">
                <a:extLst>
                  <a:ext uri="{FF2B5EF4-FFF2-40B4-BE49-F238E27FC236}">
                    <a16:creationId xmlns:a16="http://schemas.microsoft.com/office/drawing/2014/main" id="{88AD193C-B715-401D-AB14-303A444D21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0" y="2339"/>
                <a:ext cx="816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u="none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A’s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u="none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strength</a:t>
                </a:r>
              </a:p>
            </p:txBody>
          </p:sp>
          <p:sp>
            <p:nvSpPr>
              <p:cNvPr id="95243" name="Line 36">
                <a:extLst>
                  <a:ext uri="{FF2B5EF4-FFF2-40B4-BE49-F238E27FC236}">
                    <a16:creationId xmlns:a16="http://schemas.microsoft.com/office/drawing/2014/main" id="{B24532B5-A0D8-41B2-A0E0-CC09C12B2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9" y="2985"/>
                <a:ext cx="2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44" name="Line 37">
                <a:extLst>
                  <a:ext uri="{FF2B5EF4-FFF2-40B4-BE49-F238E27FC236}">
                    <a16:creationId xmlns:a16="http://schemas.microsoft.com/office/drawing/2014/main" id="{2E4BD8CC-A1A3-4DA9-B696-A99041129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2242"/>
                <a:ext cx="0" cy="7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45" name="Freeform 38">
                <a:extLst>
                  <a:ext uri="{FF2B5EF4-FFF2-40B4-BE49-F238E27FC236}">
                    <a16:creationId xmlns:a16="http://schemas.microsoft.com/office/drawing/2014/main" id="{613DBBE4-349F-4ACB-82D2-1829BB815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277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46" name="Text Box 39">
                <a:extLst>
                  <a:ext uri="{FF2B5EF4-FFF2-40B4-BE49-F238E27FC236}">
                    <a16:creationId xmlns:a16="http://schemas.microsoft.com/office/drawing/2014/main" id="{F992F10A-9CF8-4731-86E0-7EB59F3CCB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9" y="2962"/>
                <a:ext cx="498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200" u="none">
                    <a:latin typeface="Comic Sans MS" panose="030F0702030302020204" pitchFamily="66" charset="0"/>
                  </a:rPr>
                  <a:t>space</a:t>
                </a:r>
              </a:p>
            </p:txBody>
          </p:sp>
          <p:sp>
            <p:nvSpPr>
              <p:cNvPr id="95247" name="Freeform 40">
                <a:extLst>
                  <a:ext uri="{FF2B5EF4-FFF2-40B4-BE49-F238E27FC236}">
                    <a16:creationId xmlns:a16="http://schemas.microsoft.com/office/drawing/2014/main" id="{E9D46CA0-6CFF-440D-859C-9689C605D48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27" y="2258"/>
                <a:ext cx="1887" cy="681"/>
              </a:xfrm>
              <a:custGeom>
                <a:avLst/>
                <a:gdLst>
                  <a:gd name="T0" fmla="*/ 0 w 1887"/>
                  <a:gd name="T1" fmla="*/ 0 h 681"/>
                  <a:gd name="T2" fmla="*/ 966 w 1887"/>
                  <a:gd name="T3" fmla="*/ 151 h 681"/>
                  <a:gd name="T4" fmla="*/ 1373 w 1887"/>
                  <a:gd name="T5" fmla="*/ 594 h 681"/>
                  <a:gd name="T6" fmla="*/ 1887 w 1887"/>
                  <a:gd name="T7" fmla="*/ 673 h 6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87"/>
                  <a:gd name="T13" fmla="*/ 0 h 681"/>
                  <a:gd name="T14" fmla="*/ 1887 w 1887"/>
                  <a:gd name="T15" fmla="*/ 681 h 6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87" h="681">
                    <a:moveTo>
                      <a:pt x="0" y="0"/>
                    </a:moveTo>
                    <a:cubicBezTo>
                      <a:pt x="161" y="25"/>
                      <a:pt x="737" y="52"/>
                      <a:pt x="966" y="151"/>
                    </a:cubicBezTo>
                    <a:cubicBezTo>
                      <a:pt x="1195" y="250"/>
                      <a:pt x="1220" y="507"/>
                      <a:pt x="1373" y="594"/>
                    </a:cubicBezTo>
                    <a:cubicBezTo>
                      <a:pt x="1526" y="681"/>
                      <a:pt x="1780" y="657"/>
                      <a:pt x="1887" y="673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48" name="Text Box 41">
                <a:extLst>
                  <a:ext uri="{FF2B5EF4-FFF2-40B4-BE49-F238E27FC236}">
                    <a16:creationId xmlns:a16="http://schemas.microsoft.com/office/drawing/2014/main" id="{8577C78C-5FA1-42B7-890A-E5C3D1C9A1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" y="2293"/>
                <a:ext cx="796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u="none">
                    <a:solidFill>
                      <a:schemeClr val="accent2"/>
                    </a:solidFill>
                    <a:latin typeface="Comic Sans MS" panose="030F0702030302020204" pitchFamily="66" charset="0"/>
                  </a:rPr>
                  <a:t>C’s signal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 u="none">
                    <a:solidFill>
                      <a:schemeClr val="accent2"/>
                    </a:solidFill>
                    <a:latin typeface="Comic Sans MS" panose="030F0702030302020204" pitchFamily="66" charset="0"/>
                  </a:rPr>
                  <a:t>strength</a:t>
                </a:r>
              </a:p>
            </p:txBody>
          </p:sp>
          <p:sp>
            <p:nvSpPr>
              <p:cNvPr id="95249" name="Line 42">
                <a:extLst>
                  <a:ext uri="{FF2B5EF4-FFF2-40B4-BE49-F238E27FC236}">
                    <a16:creationId xmlns:a16="http://schemas.microsoft.com/office/drawing/2014/main" id="{9C9A7AEC-6A16-485B-8254-A929D9D87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54" y="2171"/>
                <a:ext cx="17" cy="7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50" name="Line 43">
                <a:extLst>
                  <a:ext uri="{FF2B5EF4-FFF2-40B4-BE49-F238E27FC236}">
                    <a16:creationId xmlns:a16="http://schemas.microsoft.com/office/drawing/2014/main" id="{A70C64F5-523F-4B92-B3C3-260BC2586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3" y="2214"/>
                <a:ext cx="0" cy="7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5251" name="Line 44">
                <a:extLst>
                  <a:ext uri="{FF2B5EF4-FFF2-40B4-BE49-F238E27FC236}">
                    <a16:creationId xmlns:a16="http://schemas.microsoft.com/office/drawing/2014/main" id="{BD0D2A6B-F2E3-46F6-B2B2-C3EB9E6BD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4" y="2204"/>
                <a:ext cx="0" cy="7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F27E3AAB-6667-4C9E-8D86-A35B35567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26" y="157163"/>
            <a:ext cx="8220075" cy="950912"/>
          </a:xfrm>
        </p:spPr>
        <p:txBody>
          <a:bodyPr/>
          <a:lstStyle/>
          <a:p>
            <a:r>
              <a:rPr lang="en-US" altLang="it-IT" sz="4000">
                <a:latin typeface="Gill Sans MT" panose="020B0502020104020203" pitchFamily="34" charset="0"/>
              </a:rPr>
              <a:t>IEEE 802.11 MAC Protocol: CSMA/CA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B094A824-D3BF-465F-A45B-6B58C43EF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4851" y="1222375"/>
            <a:ext cx="5630863" cy="4953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it-IT" sz="2400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802.11 sender</a:t>
            </a:r>
            <a:endParaRPr lang="en-US" altLang="it-IT" sz="2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percepisce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canale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DIFS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tempo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allora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trasmette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il frame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intero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(senza collision detect)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se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canale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percepito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occupato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allora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avvia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timer di backoff random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trasmette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scadenza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 timer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nessun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ACK,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raddoppia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il range di backoff random, 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ripete</a:t>
            </a: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400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802.11 receiver</a:t>
            </a:r>
            <a:endParaRPr lang="en-US" altLang="it-IT" sz="2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frame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</a:t>
            </a:r>
            <a:r>
              <a:rPr lang="en-US" altLang="it-IT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CRC </a:t>
            </a:r>
            <a:r>
              <a:rPr lang="en-US" altLang="it-IT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valido</a:t>
            </a:r>
            <a:endParaRPr lang="en-US" altLang="it-IT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trasmette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ACK dopo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SIFS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tempo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necessario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problemi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stazioni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nascoste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Simulazione-1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Simulazione-2</a:t>
            </a:r>
            <a:endParaRPr lang="en-US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Line 5">
            <a:extLst>
              <a:ext uri="{FF2B5EF4-FFF2-40B4-BE49-F238E27FC236}">
                <a16:creationId xmlns:a16="http://schemas.microsoft.com/office/drawing/2014/main" id="{27D06A12-A380-46AF-AB2D-F011541FF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6550" y="2270126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97285" name="Line 6">
            <a:extLst>
              <a:ext uri="{FF2B5EF4-FFF2-40B4-BE49-F238E27FC236}">
                <a16:creationId xmlns:a16="http://schemas.microsoft.com/office/drawing/2014/main" id="{BC8212C8-96A5-4A13-8013-607052B33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5838" y="2257426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97286" name="Text Box 7">
            <a:extLst>
              <a:ext uri="{FF2B5EF4-FFF2-40B4-BE49-F238E27FC236}">
                <a16:creationId xmlns:a16="http://schemas.microsoft.com/office/drawing/2014/main" id="{C03E335E-4BA3-4707-8BC8-01C3A0466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976" y="1912938"/>
            <a:ext cx="82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sender</a:t>
            </a:r>
          </a:p>
        </p:txBody>
      </p:sp>
      <p:sp>
        <p:nvSpPr>
          <p:cNvPr id="97287" name="Text Box 8">
            <a:extLst>
              <a:ext uri="{FF2B5EF4-FFF2-40B4-BE49-F238E27FC236}">
                <a16:creationId xmlns:a16="http://schemas.microsoft.com/office/drawing/2014/main" id="{AA4060BA-3F94-4AFE-BFC6-43E30ABD7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300" y="1922464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receiver</a:t>
            </a:r>
          </a:p>
        </p:txBody>
      </p:sp>
      <p:grpSp>
        <p:nvGrpSpPr>
          <p:cNvPr id="354327" name="Group 23">
            <a:extLst>
              <a:ext uri="{FF2B5EF4-FFF2-40B4-BE49-F238E27FC236}">
                <a16:creationId xmlns:a16="http://schemas.microsoft.com/office/drawing/2014/main" id="{2091CA41-31E5-4C08-9D6F-97D63D4019BA}"/>
              </a:ext>
            </a:extLst>
          </p:cNvPr>
          <p:cNvGrpSpPr>
            <a:grpSpLocks/>
          </p:cNvGrpSpPr>
          <p:nvPr/>
        </p:nvGrpSpPr>
        <p:grpSpPr bwMode="auto">
          <a:xfrm>
            <a:off x="7261225" y="2566989"/>
            <a:ext cx="2616200" cy="1690687"/>
            <a:chOff x="3614" y="1617"/>
            <a:chExt cx="1648" cy="1065"/>
          </a:xfrm>
        </p:grpSpPr>
        <p:grpSp>
          <p:nvGrpSpPr>
            <p:cNvPr id="97297" name="Group 22">
              <a:extLst>
                <a:ext uri="{FF2B5EF4-FFF2-40B4-BE49-F238E27FC236}">
                  <a16:creationId xmlns:a16="http://schemas.microsoft.com/office/drawing/2014/main" id="{90EBB0F5-60EF-4708-A311-B60B24C728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" y="1617"/>
              <a:ext cx="424" cy="194"/>
              <a:chOff x="3614" y="1617"/>
              <a:chExt cx="424" cy="194"/>
            </a:xfrm>
          </p:grpSpPr>
          <p:sp>
            <p:nvSpPr>
              <p:cNvPr id="97301" name="AutoShape 11">
                <a:extLst>
                  <a:ext uri="{FF2B5EF4-FFF2-40B4-BE49-F238E27FC236}">
                    <a16:creationId xmlns:a16="http://schemas.microsoft.com/office/drawing/2014/main" id="{54D59F32-0614-414D-9251-43D5974D8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302" name="Text Box 12">
                <a:extLst>
                  <a:ext uri="{FF2B5EF4-FFF2-40B4-BE49-F238E27FC236}">
                    <a16:creationId xmlns:a16="http://schemas.microsoft.com/office/drawing/2014/main" id="{2649D732-568F-4ABD-A3FF-78F265E53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37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400"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DIFS</a:t>
                </a:r>
              </a:p>
            </p:txBody>
          </p:sp>
        </p:grpSp>
        <p:grpSp>
          <p:nvGrpSpPr>
            <p:cNvPr id="97298" name="Group 20">
              <a:extLst>
                <a:ext uri="{FF2B5EF4-FFF2-40B4-BE49-F238E27FC236}">
                  <a16:creationId xmlns:a16="http://schemas.microsoft.com/office/drawing/2014/main" id="{8B2B119F-3750-4E97-B94C-B6B89511D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97299" name="Freeform 13">
                <a:extLst>
                  <a:ext uri="{FF2B5EF4-FFF2-40B4-BE49-F238E27FC236}">
                    <a16:creationId xmlns:a16="http://schemas.microsoft.com/office/drawing/2014/main" id="{D89F7B67-93F4-456D-9F27-1D376AE0B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7300" name="Text Box 18">
                <a:extLst>
                  <a:ext uri="{FF2B5EF4-FFF2-40B4-BE49-F238E27FC236}">
                    <a16:creationId xmlns:a16="http://schemas.microsoft.com/office/drawing/2014/main" id="{65A86397-B0BD-4C2B-8ED3-508C8495A9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39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8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data</a:t>
                </a:r>
              </a:p>
            </p:txBody>
          </p:sp>
        </p:grpSp>
      </p:grpSp>
      <p:grpSp>
        <p:nvGrpSpPr>
          <p:cNvPr id="354328" name="Group 24">
            <a:extLst>
              <a:ext uri="{FF2B5EF4-FFF2-40B4-BE49-F238E27FC236}">
                <a16:creationId xmlns:a16="http://schemas.microsoft.com/office/drawing/2014/main" id="{188D1CD0-B9F4-4302-BA27-3D0EF85F9C8A}"/>
              </a:ext>
            </a:extLst>
          </p:cNvPr>
          <p:cNvGrpSpPr>
            <a:grpSpLocks/>
          </p:cNvGrpSpPr>
          <p:nvPr/>
        </p:nvGrpSpPr>
        <p:grpSpPr bwMode="auto">
          <a:xfrm>
            <a:off x="7943851" y="4267201"/>
            <a:ext cx="2511425" cy="923925"/>
            <a:chOff x="4044" y="2688"/>
            <a:chExt cx="1582" cy="582"/>
          </a:xfrm>
        </p:grpSpPr>
        <p:sp>
          <p:nvSpPr>
            <p:cNvPr id="97292" name="Text Box 14">
              <a:extLst>
                <a:ext uri="{FF2B5EF4-FFF2-40B4-BE49-F238E27FC236}">
                  <a16:creationId xmlns:a16="http://schemas.microsoft.com/office/drawing/2014/main" id="{0AA44586-9F9B-4DC6-A823-C7D3C9228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8" y="2697"/>
              <a:ext cx="3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SIFS</a:t>
              </a:r>
            </a:p>
          </p:txBody>
        </p:sp>
        <p:sp>
          <p:nvSpPr>
            <p:cNvPr id="97293" name="AutoShape 15">
              <a:extLst>
                <a:ext uri="{FF2B5EF4-FFF2-40B4-BE49-F238E27FC236}">
                  <a16:creationId xmlns:a16="http://schemas.microsoft.com/office/drawing/2014/main" id="{83876E7C-4886-40A1-8982-76B26AC3CE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7294" name="Group 21">
              <a:extLst>
                <a:ext uri="{FF2B5EF4-FFF2-40B4-BE49-F238E27FC236}">
                  <a16:creationId xmlns:a16="http://schemas.microsoft.com/office/drawing/2014/main" id="{474F3024-4EFD-48E7-BDD9-9185EB815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97295" name="Freeform 17">
                <a:extLst>
                  <a:ext uri="{FF2B5EF4-FFF2-40B4-BE49-F238E27FC236}">
                    <a16:creationId xmlns:a16="http://schemas.microsoft.com/office/drawing/2014/main" id="{FD8E7FF8-5574-4F6E-8D95-591982E62B0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7296" name="Text Box 19">
                <a:extLst>
                  <a:ext uri="{FF2B5EF4-FFF2-40B4-BE49-F238E27FC236}">
                    <a16:creationId xmlns:a16="http://schemas.microsoft.com/office/drawing/2014/main" id="{C1A2B1B5-6DE3-416C-938A-25EC128051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1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18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ACK</a:t>
                </a:r>
              </a:p>
            </p:txBody>
          </p:sp>
        </p:grpSp>
      </p:grpSp>
      <p:sp>
        <p:nvSpPr>
          <p:cNvPr id="97290" name="Slide Number Placeholder 5">
            <a:extLst>
              <a:ext uri="{FF2B5EF4-FFF2-40B4-BE49-F238E27FC236}">
                <a16:creationId xmlns:a16="http://schemas.microsoft.com/office/drawing/2014/main" id="{4764FAC4-C038-456C-BACC-8059CF81B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980614" y="6523038"/>
            <a:ext cx="687387" cy="271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Tahoma" panose="020B0604030504040204" pitchFamily="34" charset="0"/>
                <a:ea typeface="ＭＳ Ｐゴシック" panose="020B0600070205080204" pitchFamily="34" charset="-128"/>
              </a:rPr>
              <a:t>7-</a:t>
            </a:r>
            <a:fld id="{800AD28D-B4EE-4656-B5DC-C615E31C88A5}" type="slidenum">
              <a:rPr lang="en-US" altLang="it-IT" sz="1200">
                <a:latin typeface="Tahoma" panose="020B060403050404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it-IT" sz="12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7291" name="Footer Placeholder 2">
            <a:extLst>
              <a:ext uri="{FF2B5EF4-FFF2-40B4-BE49-F238E27FC236}">
                <a16:creationId xmlns:a16="http://schemas.microsoft.com/office/drawing/2014/main" id="{0210D676-D0E2-483E-9294-32E0A8685C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7378700" y="6508750"/>
            <a:ext cx="2698750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00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Wireless and Mobile Networks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C3755775-17E8-4F32-BF85-B9C321C9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200"/>
              <a:t>Collision Avoidance: RTS-CTS exchange</a:t>
            </a:r>
          </a:p>
        </p:txBody>
      </p:sp>
      <p:sp>
        <p:nvSpPr>
          <p:cNvPr id="99331" name="Segnaposto piè di pagina 4">
            <a:extLst>
              <a:ext uri="{FF2B5EF4-FFF2-40B4-BE49-F238E27FC236}">
                <a16:creationId xmlns:a16="http://schemas.microsoft.com/office/drawing/2014/main" id="{5E0D1594-31DF-459B-982F-DE3BADBF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99332" name="Segnaposto numero diapositiva 5">
            <a:extLst>
              <a:ext uri="{FF2B5EF4-FFF2-40B4-BE49-F238E27FC236}">
                <a16:creationId xmlns:a16="http://schemas.microsoft.com/office/drawing/2014/main" id="{B3AC7248-D0E6-481F-894F-BD7B1545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85FEA8FF-FB40-4C99-B202-0802CB91821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99333" name="Text Box 3">
            <a:extLst>
              <a:ext uri="{FF2B5EF4-FFF2-40B4-BE49-F238E27FC236}">
                <a16:creationId xmlns:a16="http://schemas.microsoft.com/office/drawing/2014/main" id="{4D959806-66F1-425A-AA1B-4D1B4BFD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8" y="74612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u="none">
              <a:latin typeface="Times New Roman" panose="02020603050405020304" pitchFamily="18" charset="0"/>
            </a:endParaRPr>
          </a:p>
        </p:txBody>
      </p:sp>
      <p:sp>
        <p:nvSpPr>
          <p:cNvPr id="99334" name="Text Box 4">
            <a:extLst>
              <a:ext uri="{FF2B5EF4-FFF2-40B4-BE49-F238E27FC236}">
                <a16:creationId xmlns:a16="http://schemas.microsoft.com/office/drawing/2014/main" id="{50B6C069-0055-468F-A548-025D6812A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8" y="1393826"/>
            <a:ext cx="469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AP</a:t>
            </a:r>
          </a:p>
        </p:txBody>
      </p:sp>
      <p:grpSp>
        <p:nvGrpSpPr>
          <p:cNvPr id="99335" name="Group 5">
            <a:extLst>
              <a:ext uri="{FF2B5EF4-FFF2-40B4-BE49-F238E27FC236}">
                <a16:creationId xmlns:a16="http://schemas.microsoft.com/office/drawing/2014/main" id="{C052F047-A9A4-496C-9695-6DDC121EEC0F}"/>
              </a:ext>
            </a:extLst>
          </p:cNvPr>
          <p:cNvGrpSpPr>
            <a:grpSpLocks/>
          </p:cNvGrpSpPr>
          <p:nvPr/>
        </p:nvGrpSpPr>
        <p:grpSpPr bwMode="auto">
          <a:xfrm>
            <a:off x="5726114" y="1109663"/>
            <a:ext cx="782637" cy="571500"/>
            <a:chOff x="1160" y="2192"/>
            <a:chExt cx="589" cy="440"/>
          </a:xfrm>
        </p:grpSpPr>
        <p:pic>
          <p:nvPicPr>
            <p:cNvPr id="99372" name="Picture 6" descr="31u_bnrz[1]">
              <a:extLst>
                <a:ext uri="{FF2B5EF4-FFF2-40B4-BE49-F238E27FC236}">
                  <a16:creationId xmlns:a16="http://schemas.microsoft.com/office/drawing/2014/main" id="{5B4D31EC-D130-449D-8093-7C4933772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49" y="2458"/>
              <a:ext cx="2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3" name="AutoShape 7">
              <a:extLst>
                <a:ext uri="{FF2B5EF4-FFF2-40B4-BE49-F238E27FC236}">
                  <a16:creationId xmlns:a16="http://schemas.microsoft.com/office/drawing/2014/main" id="{072E8787-102C-401F-80D8-9B4C48A0AFA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0" y="2192"/>
              <a:ext cx="58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74" name="Freeform 8">
              <a:extLst>
                <a:ext uri="{FF2B5EF4-FFF2-40B4-BE49-F238E27FC236}">
                  <a16:creationId xmlns:a16="http://schemas.microsoft.com/office/drawing/2014/main" id="{EF522302-9EA0-4E83-8EB1-937D88CDB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2231"/>
              <a:ext cx="83" cy="102"/>
            </a:xfrm>
            <a:custGeom>
              <a:avLst/>
              <a:gdLst>
                <a:gd name="T0" fmla="*/ 0 w 247"/>
                <a:gd name="T1" fmla="*/ 1 h 203"/>
                <a:gd name="T2" fmla="*/ 0 w 247"/>
                <a:gd name="T3" fmla="*/ 1 h 203"/>
                <a:gd name="T4" fmla="*/ 0 w 247"/>
                <a:gd name="T5" fmla="*/ 1 h 203"/>
                <a:gd name="T6" fmla="*/ 0 w 247"/>
                <a:gd name="T7" fmla="*/ 1 h 203"/>
                <a:gd name="T8" fmla="*/ 0 w 247"/>
                <a:gd name="T9" fmla="*/ 1 h 203"/>
                <a:gd name="T10" fmla="*/ 0 w 247"/>
                <a:gd name="T11" fmla="*/ 1 h 203"/>
                <a:gd name="T12" fmla="*/ 0 w 247"/>
                <a:gd name="T13" fmla="*/ 1 h 203"/>
                <a:gd name="T14" fmla="*/ 0 w 247"/>
                <a:gd name="T15" fmla="*/ 1 h 203"/>
                <a:gd name="T16" fmla="*/ 0 w 247"/>
                <a:gd name="T17" fmla="*/ 1 h 203"/>
                <a:gd name="T18" fmla="*/ 0 w 247"/>
                <a:gd name="T19" fmla="*/ 1 h 203"/>
                <a:gd name="T20" fmla="*/ 0 w 247"/>
                <a:gd name="T21" fmla="*/ 1 h 203"/>
                <a:gd name="T22" fmla="*/ 0 w 247"/>
                <a:gd name="T23" fmla="*/ 1 h 203"/>
                <a:gd name="T24" fmla="*/ 0 w 247"/>
                <a:gd name="T25" fmla="*/ 1 h 203"/>
                <a:gd name="T26" fmla="*/ 0 w 247"/>
                <a:gd name="T27" fmla="*/ 1 h 203"/>
                <a:gd name="T28" fmla="*/ 0 w 247"/>
                <a:gd name="T29" fmla="*/ 1 h 203"/>
                <a:gd name="T30" fmla="*/ 0 w 247"/>
                <a:gd name="T31" fmla="*/ 1 h 203"/>
                <a:gd name="T32" fmla="*/ 0 w 247"/>
                <a:gd name="T33" fmla="*/ 1 h 203"/>
                <a:gd name="T34" fmla="*/ 0 w 247"/>
                <a:gd name="T35" fmla="*/ 1 h 203"/>
                <a:gd name="T36" fmla="*/ 0 w 247"/>
                <a:gd name="T37" fmla="*/ 1 h 203"/>
                <a:gd name="T38" fmla="*/ 0 w 247"/>
                <a:gd name="T39" fmla="*/ 1 h 203"/>
                <a:gd name="T40" fmla="*/ 0 w 247"/>
                <a:gd name="T41" fmla="*/ 1 h 203"/>
                <a:gd name="T42" fmla="*/ 0 w 247"/>
                <a:gd name="T43" fmla="*/ 1 h 203"/>
                <a:gd name="T44" fmla="*/ 0 w 247"/>
                <a:gd name="T45" fmla="*/ 1 h 203"/>
                <a:gd name="T46" fmla="*/ 0 w 247"/>
                <a:gd name="T47" fmla="*/ 1 h 203"/>
                <a:gd name="T48" fmla="*/ 0 w 247"/>
                <a:gd name="T49" fmla="*/ 1 h 203"/>
                <a:gd name="T50" fmla="*/ 0 w 247"/>
                <a:gd name="T51" fmla="*/ 1 h 203"/>
                <a:gd name="T52" fmla="*/ 0 w 247"/>
                <a:gd name="T53" fmla="*/ 1 h 203"/>
                <a:gd name="T54" fmla="*/ 0 w 247"/>
                <a:gd name="T55" fmla="*/ 1 h 203"/>
                <a:gd name="T56" fmla="*/ 0 w 247"/>
                <a:gd name="T57" fmla="*/ 1 h 203"/>
                <a:gd name="T58" fmla="*/ 0 w 247"/>
                <a:gd name="T59" fmla="*/ 1 h 203"/>
                <a:gd name="T60" fmla="*/ 0 w 247"/>
                <a:gd name="T61" fmla="*/ 1 h 203"/>
                <a:gd name="T62" fmla="*/ 0 w 247"/>
                <a:gd name="T63" fmla="*/ 1 h 203"/>
                <a:gd name="T64" fmla="*/ 0 w 247"/>
                <a:gd name="T65" fmla="*/ 1 h 203"/>
                <a:gd name="T66" fmla="*/ 0 w 247"/>
                <a:gd name="T67" fmla="*/ 1 h 203"/>
                <a:gd name="T68" fmla="*/ 0 w 247"/>
                <a:gd name="T69" fmla="*/ 1 h 203"/>
                <a:gd name="T70" fmla="*/ 0 w 247"/>
                <a:gd name="T71" fmla="*/ 1 h 203"/>
                <a:gd name="T72" fmla="*/ 0 w 247"/>
                <a:gd name="T73" fmla="*/ 1 h 203"/>
                <a:gd name="T74" fmla="*/ 0 w 247"/>
                <a:gd name="T75" fmla="*/ 1 h 203"/>
                <a:gd name="T76" fmla="*/ 0 w 247"/>
                <a:gd name="T77" fmla="*/ 1 h 203"/>
                <a:gd name="T78" fmla="*/ 0 w 247"/>
                <a:gd name="T79" fmla="*/ 1 h 203"/>
                <a:gd name="T80" fmla="*/ 0 w 247"/>
                <a:gd name="T81" fmla="*/ 1 h 203"/>
                <a:gd name="T82" fmla="*/ 0 w 247"/>
                <a:gd name="T83" fmla="*/ 1 h 203"/>
                <a:gd name="T84" fmla="*/ 0 w 247"/>
                <a:gd name="T85" fmla="*/ 0 h 203"/>
                <a:gd name="T86" fmla="*/ 0 w 247"/>
                <a:gd name="T87" fmla="*/ 1 h 203"/>
                <a:gd name="T88" fmla="*/ 0 w 247"/>
                <a:gd name="T89" fmla="*/ 1 h 203"/>
                <a:gd name="T90" fmla="*/ 0 w 247"/>
                <a:gd name="T91" fmla="*/ 1 h 203"/>
                <a:gd name="T92" fmla="*/ 0 w 247"/>
                <a:gd name="T93" fmla="*/ 1 h 203"/>
                <a:gd name="T94" fmla="*/ 0 w 247"/>
                <a:gd name="T95" fmla="*/ 1 h 203"/>
                <a:gd name="T96" fmla="*/ 0 w 247"/>
                <a:gd name="T97" fmla="*/ 1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7"/>
                <a:gd name="T148" fmla="*/ 0 h 203"/>
                <a:gd name="T149" fmla="*/ 247 w 247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7" h="203">
                  <a:moveTo>
                    <a:pt x="87" y="26"/>
                  </a:moveTo>
                  <a:lnTo>
                    <a:pt x="68" y="34"/>
                  </a:lnTo>
                  <a:lnTo>
                    <a:pt x="52" y="44"/>
                  </a:lnTo>
                  <a:lnTo>
                    <a:pt x="38" y="55"/>
                  </a:lnTo>
                  <a:lnTo>
                    <a:pt x="25" y="67"/>
                  </a:lnTo>
                  <a:lnTo>
                    <a:pt x="14" y="80"/>
                  </a:lnTo>
                  <a:lnTo>
                    <a:pt x="7" y="94"/>
                  </a:lnTo>
                  <a:lnTo>
                    <a:pt x="3" y="109"/>
                  </a:lnTo>
                  <a:lnTo>
                    <a:pt x="0" y="124"/>
                  </a:lnTo>
                  <a:lnTo>
                    <a:pt x="3" y="145"/>
                  </a:lnTo>
                  <a:lnTo>
                    <a:pt x="14" y="163"/>
                  </a:lnTo>
                  <a:lnTo>
                    <a:pt x="32" y="178"/>
                  </a:lnTo>
                  <a:lnTo>
                    <a:pt x="55" y="189"/>
                  </a:lnTo>
                  <a:lnTo>
                    <a:pt x="81" y="198"/>
                  </a:lnTo>
                  <a:lnTo>
                    <a:pt x="109" y="202"/>
                  </a:lnTo>
                  <a:lnTo>
                    <a:pt x="138" y="203"/>
                  </a:lnTo>
                  <a:lnTo>
                    <a:pt x="165" y="200"/>
                  </a:lnTo>
                  <a:lnTo>
                    <a:pt x="171" y="200"/>
                  </a:lnTo>
                  <a:lnTo>
                    <a:pt x="177" y="198"/>
                  </a:lnTo>
                  <a:lnTo>
                    <a:pt x="181" y="195"/>
                  </a:lnTo>
                  <a:lnTo>
                    <a:pt x="183" y="191"/>
                  </a:lnTo>
                  <a:lnTo>
                    <a:pt x="180" y="186"/>
                  </a:lnTo>
                  <a:lnTo>
                    <a:pt x="174" y="182"/>
                  </a:lnTo>
                  <a:lnTo>
                    <a:pt x="167" y="178"/>
                  </a:lnTo>
                  <a:lnTo>
                    <a:pt x="160" y="176"/>
                  </a:lnTo>
                  <a:lnTo>
                    <a:pt x="145" y="173"/>
                  </a:lnTo>
                  <a:lnTo>
                    <a:pt x="131" y="171"/>
                  </a:lnTo>
                  <a:lnTo>
                    <a:pt x="116" y="169"/>
                  </a:lnTo>
                  <a:lnTo>
                    <a:pt x="103" y="167"/>
                  </a:lnTo>
                  <a:lnTo>
                    <a:pt x="90" y="164"/>
                  </a:lnTo>
                  <a:lnTo>
                    <a:pt x="77" y="160"/>
                  </a:lnTo>
                  <a:lnTo>
                    <a:pt x="65" y="154"/>
                  </a:lnTo>
                  <a:lnTo>
                    <a:pt x="54" y="146"/>
                  </a:lnTo>
                  <a:lnTo>
                    <a:pt x="49" y="112"/>
                  </a:lnTo>
                  <a:lnTo>
                    <a:pt x="61" y="84"/>
                  </a:lnTo>
                  <a:lnTo>
                    <a:pt x="84" y="62"/>
                  </a:lnTo>
                  <a:lnTo>
                    <a:pt x="116" y="44"/>
                  </a:lnTo>
                  <a:lnTo>
                    <a:pt x="151" y="30"/>
                  </a:lnTo>
                  <a:lnTo>
                    <a:pt x="187" y="19"/>
                  </a:lnTo>
                  <a:lnTo>
                    <a:pt x="220" y="11"/>
                  </a:lnTo>
                  <a:lnTo>
                    <a:pt x="247" y="4"/>
                  </a:lnTo>
                  <a:lnTo>
                    <a:pt x="231" y="1"/>
                  </a:lnTo>
                  <a:lnTo>
                    <a:pt x="213" y="0"/>
                  </a:lnTo>
                  <a:lnTo>
                    <a:pt x="193" y="2"/>
                  </a:lnTo>
                  <a:lnTo>
                    <a:pt x="171" y="4"/>
                  </a:lnTo>
                  <a:lnTo>
                    <a:pt x="149" y="9"/>
                  </a:lnTo>
                  <a:lnTo>
                    <a:pt x="128" y="14"/>
                  </a:lnTo>
                  <a:lnTo>
                    <a:pt x="106" y="20"/>
                  </a:lnTo>
                  <a:lnTo>
                    <a:pt x="87" y="2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75" name="Freeform 9">
              <a:extLst>
                <a:ext uri="{FF2B5EF4-FFF2-40B4-BE49-F238E27FC236}">
                  <a16:creationId xmlns:a16="http://schemas.microsoft.com/office/drawing/2014/main" id="{6AB9CFD0-17B8-4CC3-A3AF-3ABE71871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2230"/>
              <a:ext cx="52" cy="79"/>
            </a:xfrm>
            <a:custGeom>
              <a:avLst/>
              <a:gdLst>
                <a:gd name="T0" fmla="*/ 0 w 158"/>
                <a:gd name="T1" fmla="*/ 1 h 158"/>
                <a:gd name="T2" fmla="*/ 0 w 158"/>
                <a:gd name="T3" fmla="*/ 1 h 158"/>
                <a:gd name="T4" fmla="*/ 0 w 158"/>
                <a:gd name="T5" fmla="*/ 1 h 158"/>
                <a:gd name="T6" fmla="*/ 0 w 158"/>
                <a:gd name="T7" fmla="*/ 1 h 158"/>
                <a:gd name="T8" fmla="*/ 0 w 158"/>
                <a:gd name="T9" fmla="*/ 1 h 158"/>
                <a:gd name="T10" fmla="*/ 0 w 158"/>
                <a:gd name="T11" fmla="*/ 1 h 158"/>
                <a:gd name="T12" fmla="*/ 0 w 158"/>
                <a:gd name="T13" fmla="*/ 1 h 158"/>
                <a:gd name="T14" fmla="*/ 0 w 158"/>
                <a:gd name="T15" fmla="*/ 1 h 158"/>
                <a:gd name="T16" fmla="*/ 0 w 158"/>
                <a:gd name="T17" fmla="*/ 1 h 158"/>
                <a:gd name="T18" fmla="*/ 0 w 158"/>
                <a:gd name="T19" fmla="*/ 1 h 158"/>
                <a:gd name="T20" fmla="*/ 0 w 158"/>
                <a:gd name="T21" fmla="*/ 1 h 158"/>
                <a:gd name="T22" fmla="*/ 0 w 158"/>
                <a:gd name="T23" fmla="*/ 1 h 158"/>
                <a:gd name="T24" fmla="*/ 0 w 158"/>
                <a:gd name="T25" fmla="*/ 1 h 158"/>
                <a:gd name="T26" fmla="*/ 0 w 158"/>
                <a:gd name="T27" fmla="*/ 1 h 158"/>
                <a:gd name="T28" fmla="*/ 0 w 158"/>
                <a:gd name="T29" fmla="*/ 1 h 158"/>
                <a:gd name="T30" fmla="*/ 0 w 158"/>
                <a:gd name="T31" fmla="*/ 1 h 158"/>
                <a:gd name="T32" fmla="*/ 0 w 158"/>
                <a:gd name="T33" fmla="*/ 1 h 158"/>
                <a:gd name="T34" fmla="*/ 0 w 158"/>
                <a:gd name="T35" fmla="*/ 1 h 158"/>
                <a:gd name="T36" fmla="*/ 0 w 158"/>
                <a:gd name="T37" fmla="*/ 1 h 158"/>
                <a:gd name="T38" fmla="*/ 0 w 158"/>
                <a:gd name="T39" fmla="*/ 1 h 158"/>
                <a:gd name="T40" fmla="*/ 0 w 158"/>
                <a:gd name="T41" fmla="*/ 1 h 158"/>
                <a:gd name="T42" fmla="*/ 0 w 158"/>
                <a:gd name="T43" fmla="*/ 1 h 158"/>
                <a:gd name="T44" fmla="*/ 0 w 158"/>
                <a:gd name="T45" fmla="*/ 1 h 158"/>
                <a:gd name="T46" fmla="*/ 0 w 158"/>
                <a:gd name="T47" fmla="*/ 1 h 158"/>
                <a:gd name="T48" fmla="*/ 0 w 158"/>
                <a:gd name="T49" fmla="*/ 1 h 158"/>
                <a:gd name="T50" fmla="*/ 0 w 158"/>
                <a:gd name="T51" fmla="*/ 1 h 158"/>
                <a:gd name="T52" fmla="*/ 0 w 158"/>
                <a:gd name="T53" fmla="*/ 1 h 158"/>
                <a:gd name="T54" fmla="*/ 0 w 158"/>
                <a:gd name="T55" fmla="*/ 1 h 158"/>
                <a:gd name="T56" fmla="*/ 0 w 158"/>
                <a:gd name="T57" fmla="*/ 1 h 158"/>
                <a:gd name="T58" fmla="*/ 0 w 158"/>
                <a:gd name="T59" fmla="*/ 1 h 158"/>
                <a:gd name="T60" fmla="*/ 0 w 158"/>
                <a:gd name="T61" fmla="*/ 0 h 158"/>
                <a:gd name="T62" fmla="*/ 0 w 158"/>
                <a:gd name="T63" fmla="*/ 0 h 158"/>
                <a:gd name="T64" fmla="*/ 0 w 158"/>
                <a:gd name="T65" fmla="*/ 1 h 158"/>
                <a:gd name="T66" fmla="*/ 0 w 158"/>
                <a:gd name="T67" fmla="*/ 1 h 158"/>
                <a:gd name="T68" fmla="*/ 0 w 158"/>
                <a:gd name="T69" fmla="*/ 1 h 158"/>
                <a:gd name="T70" fmla="*/ 0 w 158"/>
                <a:gd name="T71" fmla="*/ 1 h 158"/>
                <a:gd name="T72" fmla="*/ 0 w 158"/>
                <a:gd name="T73" fmla="*/ 1 h 158"/>
                <a:gd name="T74" fmla="*/ 0 w 158"/>
                <a:gd name="T75" fmla="*/ 1 h 158"/>
                <a:gd name="T76" fmla="*/ 0 w 158"/>
                <a:gd name="T77" fmla="*/ 1 h 158"/>
                <a:gd name="T78" fmla="*/ 0 w 158"/>
                <a:gd name="T79" fmla="*/ 1 h 158"/>
                <a:gd name="T80" fmla="*/ 0 w 158"/>
                <a:gd name="T81" fmla="*/ 1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8"/>
                <a:gd name="T124" fmla="*/ 0 h 158"/>
                <a:gd name="T125" fmla="*/ 158 w 158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8" h="158">
                  <a:moveTo>
                    <a:pt x="133" y="52"/>
                  </a:moveTo>
                  <a:lnTo>
                    <a:pt x="139" y="68"/>
                  </a:lnTo>
                  <a:lnTo>
                    <a:pt x="137" y="83"/>
                  </a:lnTo>
                  <a:lnTo>
                    <a:pt x="127" y="95"/>
                  </a:lnTo>
                  <a:lnTo>
                    <a:pt x="113" y="106"/>
                  </a:lnTo>
                  <a:lnTo>
                    <a:pt x="95" y="116"/>
                  </a:lnTo>
                  <a:lnTo>
                    <a:pt x="75" y="126"/>
                  </a:lnTo>
                  <a:lnTo>
                    <a:pt x="55" y="135"/>
                  </a:lnTo>
                  <a:lnTo>
                    <a:pt x="37" y="144"/>
                  </a:lnTo>
                  <a:lnTo>
                    <a:pt x="34" y="147"/>
                  </a:lnTo>
                  <a:lnTo>
                    <a:pt x="33" y="149"/>
                  </a:lnTo>
                  <a:lnTo>
                    <a:pt x="33" y="152"/>
                  </a:lnTo>
                  <a:lnTo>
                    <a:pt x="34" y="155"/>
                  </a:lnTo>
                  <a:lnTo>
                    <a:pt x="39" y="157"/>
                  </a:lnTo>
                  <a:lnTo>
                    <a:pt x="43" y="158"/>
                  </a:lnTo>
                  <a:lnTo>
                    <a:pt x="46" y="158"/>
                  </a:lnTo>
                  <a:lnTo>
                    <a:pt x="50" y="157"/>
                  </a:lnTo>
                  <a:lnTo>
                    <a:pt x="74" y="148"/>
                  </a:lnTo>
                  <a:lnTo>
                    <a:pt x="95" y="138"/>
                  </a:lnTo>
                  <a:lnTo>
                    <a:pt x="116" y="127"/>
                  </a:lnTo>
                  <a:lnTo>
                    <a:pt x="135" y="114"/>
                  </a:lnTo>
                  <a:lnTo>
                    <a:pt x="148" y="100"/>
                  </a:lnTo>
                  <a:lnTo>
                    <a:pt x="156" y="84"/>
                  </a:lnTo>
                  <a:lnTo>
                    <a:pt x="158" y="67"/>
                  </a:lnTo>
                  <a:lnTo>
                    <a:pt x="152" y="49"/>
                  </a:lnTo>
                  <a:lnTo>
                    <a:pt x="139" y="35"/>
                  </a:lnTo>
                  <a:lnTo>
                    <a:pt x="120" y="23"/>
                  </a:lnTo>
                  <a:lnTo>
                    <a:pt x="97" y="14"/>
                  </a:lnTo>
                  <a:lnTo>
                    <a:pt x="71" y="7"/>
                  </a:lnTo>
                  <a:lnTo>
                    <a:pt x="45" y="2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7" y="9"/>
                  </a:lnTo>
                  <a:lnTo>
                    <a:pt x="36" y="13"/>
                  </a:lnTo>
                  <a:lnTo>
                    <a:pt x="56" y="17"/>
                  </a:lnTo>
                  <a:lnTo>
                    <a:pt x="75" y="21"/>
                  </a:lnTo>
                  <a:lnTo>
                    <a:pt x="94" y="26"/>
                  </a:lnTo>
                  <a:lnTo>
                    <a:pt x="110" y="33"/>
                  </a:lnTo>
                  <a:lnTo>
                    <a:pt x="123" y="41"/>
                  </a:lnTo>
                  <a:lnTo>
                    <a:pt x="133" y="5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76" name="Freeform 10">
              <a:extLst>
                <a:ext uri="{FF2B5EF4-FFF2-40B4-BE49-F238E27FC236}">
                  <a16:creationId xmlns:a16="http://schemas.microsoft.com/office/drawing/2014/main" id="{43293F62-61B5-4968-A7A3-A88584648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2211"/>
              <a:ext cx="133" cy="166"/>
            </a:xfrm>
            <a:custGeom>
              <a:avLst/>
              <a:gdLst>
                <a:gd name="T0" fmla="*/ 0 w 399"/>
                <a:gd name="T1" fmla="*/ 1 h 331"/>
                <a:gd name="T2" fmla="*/ 0 w 399"/>
                <a:gd name="T3" fmla="*/ 1 h 331"/>
                <a:gd name="T4" fmla="*/ 0 w 399"/>
                <a:gd name="T5" fmla="*/ 1 h 331"/>
                <a:gd name="T6" fmla="*/ 0 w 399"/>
                <a:gd name="T7" fmla="*/ 1 h 331"/>
                <a:gd name="T8" fmla="*/ 0 w 399"/>
                <a:gd name="T9" fmla="*/ 1 h 331"/>
                <a:gd name="T10" fmla="*/ 0 w 399"/>
                <a:gd name="T11" fmla="*/ 1 h 331"/>
                <a:gd name="T12" fmla="*/ 0 w 399"/>
                <a:gd name="T13" fmla="*/ 1 h 331"/>
                <a:gd name="T14" fmla="*/ 0 w 399"/>
                <a:gd name="T15" fmla="*/ 1 h 331"/>
                <a:gd name="T16" fmla="*/ 0 w 399"/>
                <a:gd name="T17" fmla="*/ 1 h 331"/>
                <a:gd name="T18" fmla="*/ 0 w 399"/>
                <a:gd name="T19" fmla="*/ 1 h 331"/>
                <a:gd name="T20" fmla="*/ 0 w 399"/>
                <a:gd name="T21" fmla="*/ 1 h 331"/>
                <a:gd name="T22" fmla="*/ 0 w 399"/>
                <a:gd name="T23" fmla="*/ 1 h 331"/>
                <a:gd name="T24" fmla="*/ 0 w 399"/>
                <a:gd name="T25" fmla="*/ 1 h 331"/>
                <a:gd name="T26" fmla="*/ 0 w 399"/>
                <a:gd name="T27" fmla="*/ 1 h 331"/>
                <a:gd name="T28" fmla="*/ 0 w 399"/>
                <a:gd name="T29" fmla="*/ 1 h 331"/>
                <a:gd name="T30" fmla="*/ 0 w 399"/>
                <a:gd name="T31" fmla="*/ 1 h 331"/>
                <a:gd name="T32" fmla="*/ 0 w 399"/>
                <a:gd name="T33" fmla="*/ 1 h 331"/>
                <a:gd name="T34" fmla="*/ 0 w 399"/>
                <a:gd name="T35" fmla="*/ 1 h 331"/>
                <a:gd name="T36" fmla="*/ 0 w 399"/>
                <a:gd name="T37" fmla="*/ 1 h 331"/>
                <a:gd name="T38" fmla="*/ 0 w 399"/>
                <a:gd name="T39" fmla="*/ 1 h 331"/>
                <a:gd name="T40" fmla="*/ 0 w 399"/>
                <a:gd name="T41" fmla="*/ 1 h 331"/>
                <a:gd name="T42" fmla="*/ 0 w 399"/>
                <a:gd name="T43" fmla="*/ 1 h 331"/>
                <a:gd name="T44" fmla="*/ 0 w 399"/>
                <a:gd name="T45" fmla="*/ 1 h 331"/>
                <a:gd name="T46" fmla="*/ 0 w 399"/>
                <a:gd name="T47" fmla="*/ 1 h 331"/>
                <a:gd name="T48" fmla="*/ 0 w 399"/>
                <a:gd name="T49" fmla="*/ 1 h 331"/>
                <a:gd name="T50" fmla="*/ 0 w 399"/>
                <a:gd name="T51" fmla="*/ 1 h 331"/>
                <a:gd name="T52" fmla="*/ 0 w 399"/>
                <a:gd name="T53" fmla="*/ 1 h 331"/>
                <a:gd name="T54" fmla="*/ 0 w 399"/>
                <a:gd name="T55" fmla="*/ 1 h 331"/>
                <a:gd name="T56" fmla="*/ 0 w 399"/>
                <a:gd name="T57" fmla="*/ 1 h 331"/>
                <a:gd name="T58" fmla="*/ 0 w 399"/>
                <a:gd name="T59" fmla="*/ 1 h 331"/>
                <a:gd name="T60" fmla="*/ 0 w 399"/>
                <a:gd name="T61" fmla="*/ 1 h 331"/>
                <a:gd name="T62" fmla="*/ 0 w 399"/>
                <a:gd name="T63" fmla="*/ 1 h 331"/>
                <a:gd name="T64" fmla="*/ 0 w 399"/>
                <a:gd name="T65" fmla="*/ 1 h 331"/>
                <a:gd name="T66" fmla="*/ 0 w 399"/>
                <a:gd name="T67" fmla="*/ 1 h 331"/>
                <a:gd name="T68" fmla="*/ 0 w 399"/>
                <a:gd name="T69" fmla="*/ 1 h 331"/>
                <a:gd name="T70" fmla="*/ 0 w 399"/>
                <a:gd name="T71" fmla="*/ 1 h 331"/>
                <a:gd name="T72" fmla="*/ 0 w 399"/>
                <a:gd name="T73" fmla="*/ 1 h 331"/>
                <a:gd name="T74" fmla="*/ 0 w 399"/>
                <a:gd name="T75" fmla="*/ 1 h 331"/>
                <a:gd name="T76" fmla="*/ 0 w 399"/>
                <a:gd name="T77" fmla="*/ 1 h 331"/>
                <a:gd name="T78" fmla="*/ 0 w 399"/>
                <a:gd name="T79" fmla="*/ 1 h 331"/>
                <a:gd name="T80" fmla="*/ 0 w 399"/>
                <a:gd name="T81" fmla="*/ 0 h 331"/>
                <a:gd name="T82" fmla="*/ 0 w 399"/>
                <a:gd name="T83" fmla="*/ 1 h 331"/>
                <a:gd name="T84" fmla="*/ 0 w 399"/>
                <a:gd name="T85" fmla="*/ 1 h 331"/>
                <a:gd name="T86" fmla="*/ 0 w 399"/>
                <a:gd name="T87" fmla="*/ 1 h 3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1"/>
                <a:gd name="T134" fmla="*/ 399 w 399"/>
                <a:gd name="T135" fmla="*/ 331 h 33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1">
                  <a:moveTo>
                    <a:pt x="155" y="44"/>
                  </a:moveTo>
                  <a:lnTo>
                    <a:pt x="124" y="62"/>
                  </a:lnTo>
                  <a:lnTo>
                    <a:pt x="94" y="80"/>
                  </a:lnTo>
                  <a:lnTo>
                    <a:pt x="66" y="101"/>
                  </a:lnTo>
                  <a:lnTo>
                    <a:pt x="42" y="123"/>
                  </a:lnTo>
                  <a:lnTo>
                    <a:pt x="21" y="146"/>
                  </a:lnTo>
                  <a:lnTo>
                    <a:pt x="7" y="171"/>
                  </a:lnTo>
                  <a:lnTo>
                    <a:pt x="0" y="199"/>
                  </a:lnTo>
                  <a:lnTo>
                    <a:pt x="1" y="227"/>
                  </a:lnTo>
                  <a:lnTo>
                    <a:pt x="4" y="234"/>
                  </a:lnTo>
                  <a:lnTo>
                    <a:pt x="7" y="242"/>
                  </a:lnTo>
                  <a:lnTo>
                    <a:pt x="11" y="248"/>
                  </a:lnTo>
                  <a:lnTo>
                    <a:pt x="17" y="255"/>
                  </a:lnTo>
                  <a:lnTo>
                    <a:pt x="24" y="261"/>
                  </a:lnTo>
                  <a:lnTo>
                    <a:pt x="33" y="267"/>
                  </a:lnTo>
                  <a:lnTo>
                    <a:pt x="40" y="272"/>
                  </a:lnTo>
                  <a:lnTo>
                    <a:pt x="50" y="276"/>
                  </a:lnTo>
                  <a:lnTo>
                    <a:pt x="69" y="284"/>
                  </a:lnTo>
                  <a:lnTo>
                    <a:pt x="88" y="291"/>
                  </a:lnTo>
                  <a:lnTo>
                    <a:pt x="107" y="297"/>
                  </a:lnTo>
                  <a:lnTo>
                    <a:pt x="127" y="302"/>
                  </a:lnTo>
                  <a:lnTo>
                    <a:pt x="148" y="307"/>
                  </a:lnTo>
                  <a:lnTo>
                    <a:pt x="168" y="311"/>
                  </a:lnTo>
                  <a:lnTo>
                    <a:pt x="188" y="315"/>
                  </a:lnTo>
                  <a:lnTo>
                    <a:pt x="209" y="318"/>
                  </a:lnTo>
                  <a:lnTo>
                    <a:pt x="230" y="321"/>
                  </a:lnTo>
                  <a:lnTo>
                    <a:pt x="251" y="323"/>
                  </a:lnTo>
                  <a:lnTo>
                    <a:pt x="272" y="325"/>
                  </a:lnTo>
                  <a:lnTo>
                    <a:pt x="294" y="327"/>
                  </a:lnTo>
                  <a:lnTo>
                    <a:pt x="315" y="328"/>
                  </a:lnTo>
                  <a:lnTo>
                    <a:pt x="336" y="329"/>
                  </a:lnTo>
                  <a:lnTo>
                    <a:pt x="358" y="330"/>
                  </a:lnTo>
                  <a:lnTo>
                    <a:pt x="378" y="331"/>
                  </a:lnTo>
                  <a:lnTo>
                    <a:pt x="386" y="331"/>
                  </a:lnTo>
                  <a:lnTo>
                    <a:pt x="391" y="329"/>
                  </a:lnTo>
                  <a:lnTo>
                    <a:pt x="396" y="325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3" y="307"/>
                  </a:lnTo>
                  <a:lnTo>
                    <a:pt x="364" y="304"/>
                  </a:lnTo>
                  <a:lnTo>
                    <a:pt x="345" y="302"/>
                  </a:lnTo>
                  <a:lnTo>
                    <a:pt x="326" y="299"/>
                  </a:lnTo>
                  <a:lnTo>
                    <a:pt x="306" y="297"/>
                  </a:lnTo>
                  <a:lnTo>
                    <a:pt x="287" y="295"/>
                  </a:lnTo>
                  <a:lnTo>
                    <a:pt x="268" y="293"/>
                  </a:lnTo>
                  <a:lnTo>
                    <a:pt x="248" y="291"/>
                  </a:lnTo>
                  <a:lnTo>
                    <a:pt x="229" y="288"/>
                  </a:lnTo>
                  <a:lnTo>
                    <a:pt x="210" y="286"/>
                  </a:lnTo>
                  <a:lnTo>
                    <a:pt x="191" y="283"/>
                  </a:lnTo>
                  <a:lnTo>
                    <a:pt x="172" y="279"/>
                  </a:lnTo>
                  <a:lnTo>
                    <a:pt x="153" y="276"/>
                  </a:lnTo>
                  <a:lnTo>
                    <a:pt x="136" y="271"/>
                  </a:lnTo>
                  <a:lnTo>
                    <a:pt x="117" y="266"/>
                  </a:lnTo>
                  <a:lnTo>
                    <a:pt x="100" y="261"/>
                  </a:lnTo>
                  <a:lnTo>
                    <a:pt x="82" y="254"/>
                  </a:lnTo>
                  <a:lnTo>
                    <a:pt x="68" y="247"/>
                  </a:lnTo>
                  <a:lnTo>
                    <a:pt x="56" y="238"/>
                  </a:lnTo>
                  <a:lnTo>
                    <a:pt x="48" y="228"/>
                  </a:lnTo>
                  <a:lnTo>
                    <a:pt x="43" y="216"/>
                  </a:lnTo>
                  <a:lnTo>
                    <a:pt x="42" y="204"/>
                  </a:lnTo>
                  <a:lnTo>
                    <a:pt x="43" y="189"/>
                  </a:lnTo>
                  <a:lnTo>
                    <a:pt x="48" y="175"/>
                  </a:lnTo>
                  <a:lnTo>
                    <a:pt x="53" y="164"/>
                  </a:lnTo>
                  <a:lnTo>
                    <a:pt x="64" y="149"/>
                  </a:lnTo>
                  <a:lnTo>
                    <a:pt x="75" y="134"/>
                  </a:lnTo>
                  <a:lnTo>
                    <a:pt x="88" y="121"/>
                  </a:lnTo>
                  <a:lnTo>
                    <a:pt x="103" y="109"/>
                  </a:lnTo>
                  <a:lnTo>
                    <a:pt x="117" y="97"/>
                  </a:lnTo>
                  <a:lnTo>
                    <a:pt x="133" y="85"/>
                  </a:lnTo>
                  <a:lnTo>
                    <a:pt x="152" y="73"/>
                  </a:lnTo>
                  <a:lnTo>
                    <a:pt x="171" y="61"/>
                  </a:lnTo>
                  <a:lnTo>
                    <a:pt x="190" y="51"/>
                  </a:lnTo>
                  <a:lnTo>
                    <a:pt x="214" y="42"/>
                  </a:lnTo>
                  <a:lnTo>
                    <a:pt x="242" y="33"/>
                  </a:lnTo>
                  <a:lnTo>
                    <a:pt x="270" y="25"/>
                  </a:lnTo>
                  <a:lnTo>
                    <a:pt x="294" y="18"/>
                  </a:lnTo>
                  <a:lnTo>
                    <a:pt x="315" y="12"/>
                  </a:lnTo>
                  <a:lnTo>
                    <a:pt x="328" y="6"/>
                  </a:lnTo>
                  <a:lnTo>
                    <a:pt x="332" y="2"/>
                  </a:lnTo>
                  <a:lnTo>
                    <a:pt x="317" y="0"/>
                  </a:lnTo>
                  <a:lnTo>
                    <a:pt x="297" y="1"/>
                  </a:lnTo>
                  <a:lnTo>
                    <a:pt x="274" y="4"/>
                  </a:lnTo>
                  <a:lnTo>
                    <a:pt x="249" y="9"/>
                  </a:lnTo>
                  <a:lnTo>
                    <a:pt x="223" y="16"/>
                  </a:lnTo>
                  <a:lnTo>
                    <a:pt x="198" y="24"/>
                  </a:lnTo>
                  <a:lnTo>
                    <a:pt x="175" y="33"/>
                  </a:lnTo>
                  <a:lnTo>
                    <a:pt x="155" y="4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77" name="Freeform 11">
              <a:extLst>
                <a:ext uri="{FF2B5EF4-FFF2-40B4-BE49-F238E27FC236}">
                  <a16:creationId xmlns:a16="http://schemas.microsoft.com/office/drawing/2014/main" id="{8836CB63-9139-49E8-BBA8-14EC9A9E6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2206"/>
              <a:ext cx="116" cy="110"/>
            </a:xfrm>
            <a:custGeom>
              <a:avLst/>
              <a:gdLst>
                <a:gd name="T0" fmla="*/ 0 w 350"/>
                <a:gd name="T1" fmla="*/ 0 h 221"/>
                <a:gd name="T2" fmla="*/ 0 w 350"/>
                <a:gd name="T3" fmla="*/ 0 h 221"/>
                <a:gd name="T4" fmla="*/ 0 w 350"/>
                <a:gd name="T5" fmla="*/ 0 h 221"/>
                <a:gd name="T6" fmla="*/ 0 w 350"/>
                <a:gd name="T7" fmla="*/ 0 h 221"/>
                <a:gd name="T8" fmla="*/ 0 w 350"/>
                <a:gd name="T9" fmla="*/ 0 h 221"/>
                <a:gd name="T10" fmla="*/ 0 w 350"/>
                <a:gd name="T11" fmla="*/ 0 h 221"/>
                <a:gd name="T12" fmla="*/ 0 w 350"/>
                <a:gd name="T13" fmla="*/ 0 h 221"/>
                <a:gd name="T14" fmla="*/ 0 w 350"/>
                <a:gd name="T15" fmla="*/ 0 h 221"/>
                <a:gd name="T16" fmla="*/ 0 w 350"/>
                <a:gd name="T17" fmla="*/ 0 h 221"/>
                <a:gd name="T18" fmla="*/ 0 w 350"/>
                <a:gd name="T19" fmla="*/ 0 h 221"/>
                <a:gd name="T20" fmla="*/ 0 w 350"/>
                <a:gd name="T21" fmla="*/ 0 h 221"/>
                <a:gd name="T22" fmla="*/ 0 w 350"/>
                <a:gd name="T23" fmla="*/ 0 h 221"/>
                <a:gd name="T24" fmla="*/ 0 w 350"/>
                <a:gd name="T25" fmla="*/ 0 h 221"/>
                <a:gd name="T26" fmla="*/ 0 w 350"/>
                <a:gd name="T27" fmla="*/ 0 h 221"/>
                <a:gd name="T28" fmla="*/ 0 w 350"/>
                <a:gd name="T29" fmla="*/ 0 h 221"/>
                <a:gd name="T30" fmla="*/ 0 w 350"/>
                <a:gd name="T31" fmla="*/ 0 h 221"/>
                <a:gd name="T32" fmla="*/ 0 w 350"/>
                <a:gd name="T33" fmla="*/ 0 h 221"/>
                <a:gd name="T34" fmla="*/ 0 w 350"/>
                <a:gd name="T35" fmla="*/ 0 h 221"/>
                <a:gd name="T36" fmla="*/ 0 w 350"/>
                <a:gd name="T37" fmla="*/ 0 h 221"/>
                <a:gd name="T38" fmla="*/ 0 w 350"/>
                <a:gd name="T39" fmla="*/ 0 h 221"/>
                <a:gd name="T40" fmla="*/ 0 w 350"/>
                <a:gd name="T41" fmla="*/ 0 h 221"/>
                <a:gd name="T42" fmla="*/ 0 w 350"/>
                <a:gd name="T43" fmla="*/ 0 h 221"/>
                <a:gd name="T44" fmla="*/ 0 w 350"/>
                <a:gd name="T45" fmla="*/ 0 h 221"/>
                <a:gd name="T46" fmla="*/ 0 w 350"/>
                <a:gd name="T47" fmla="*/ 0 h 221"/>
                <a:gd name="T48" fmla="*/ 0 w 350"/>
                <a:gd name="T49" fmla="*/ 0 h 221"/>
                <a:gd name="T50" fmla="*/ 0 w 350"/>
                <a:gd name="T51" fmla="*/ 0 h 221"/>
                <a:gd name="T52" fmla="*/ 0 w 350"/>
                <a:gd name="T53" fmla="*/ 0 h 221"/>
                <a:gd name="T54" fmla="*/ 0 w 350"/>
                <a:gd name="T55" fmla="*/ 0 h 221"/>
                <a:gd name="T56" fmla="*/ 0 w 350"/>
                <a:gd name="T57" fmla="*/ 0 h 221"/>
                <a:gd name="T58" fmla="*/ 0 w 350"/>
                <a:gd name="T59" fmla="*/ 0 h 221"/>
                <a:gd name="T60" fmla="*/ 0 w 350"/>
                <a:gd name="T61" fmla="*/ 0 h 221"/>
                <a:gd name="T62" fmla="*/ 0 w 350"/>
                <a:gd name="T63" fmla="*/ 0 h 221"/>
                <a:gd name="T64" fmla="*/ 0 w 350"/>
                <a:gd name="T65" fmla="*/ 0 h 221"/>
                <a:gd name="T66" fmla="*/ 0 w 350"/>
                <a:gd name="T67" fmla="*/ 0 h 221"/>
                <a:gd name="T68" fmla="*/ 0 w 350"/>
                <a:gd name="T69" fmla="*/ 0 h 221"/>
                <a:gd name="T70" fmla="*/ 0 w 350"/>
                <a:gd name="T71" fmla="*/ 0 h 221"/>
                <a:gd name="T72" fmla="*/ 0 w 350"/>
                <a:gd name="T73" fmla="*/ 0 h 221"/>
                <a:gd name="T74" fmla="*/ 0 w 350"/>
                <a:gd name="T75" fmla="*/ 0 h 221"/>
                <a:gd name="T76" fmla="*/ 0 w 350"/>
                <a:gd name="T77" fmla="*/ 0 h 221"/>
                <a:gd name="T78" fmla="*/ 0 w 350"/>
                <a:gd name="T79" fmla="*/ 0 h 221"/>
                <a:gd name="T80" fmla="*/ 0 w 350"/>
                <a:gd name="T81" fmla="*/ 0 h 221"/>
                <a:gd name="T82" fmla="*/ 0 w 350"/>
                <a:gd name="T83" fmla="*/ 0 h 221"/>
                <a:gd name="T84" fmla="*/ 0 w 350"/>
                <a:gd name="T85" fmla="*/ 0 h 221"/>
                <a:gd name="T86" fmla="*/ 0 w 350"/>
                <a:gd name="T87" fmla="*/ 0 h 221"/>
                <a:gd name="T88" fmla="*/ 0 w 350"/>
                <a:gd name="T89" fmla="*/ 0 h 221"/>
                <a:gd name="T90" fmla="*/ 0 w 350"/>
                <a:gd name="T91" fmla="*/ 0 h 221"/>
                <a:gd name="T92" fmla="*/ 0 w 350"/>
                <a:gd name="T93" fmla="*/ 0 h 221"/>
                <a:gd name="T94" fmla="*/ 0 w 350"/>
                <a:gd name="T95" fmla="*/ 0 h 221"/>
                <a:gd name="T96" fmla="*/ 0 w 350"/>
                <a:gd name="T97" fmla="*/ 0 h 221"/>
                <a:gd name="T98" fmla="*/ 0 w 350"/>
                <a:gd name="T99" fmla="*/ 0 h 221"/>
                <a:gd name="T100" fmla="*/ 0 w 350"/>
                <a:gd name="T101" fmla="*/ 0 h 221"/>
                <a:gd name="T102" fmla="*/ 0 w 350"/>
                <a:gd name="T103" fmla="*/ 0 h 221"/>
                <a:gd name="T104" fmla="*/ 0 w 350"/>
                <a:gd name="T105" fmla="*/ 0 h 221"/>
                <a:gd name="T106" fmla="*/ 0 w 350"/>
                <a:gd name="T107" fmla="*/ 0 h 221"/>
                <a:gd name="T108" fmla="*/ 0 w 350"/>
                <a:gd name="T109" fmla="*/ 0 h 221"/>
                <a:gd name="T110" fmla="*/ 0 w 350"/>
                <a:gd name="T111" fmla="*/ 0 h 221"/>
                <a:gd name="T112" fmla="*/ 0 w 350"/>
                <a:gd name="T113" fmla="*/ 0 h 221"/>
                <a:gd name="T114" fmla="*/ 0 w 350"/>
                <a:gd name="T115" fmla="*/ 0 h 221"/>
                <a:gd name="T116" fmla="*/ 0 w 350"/>
                <a:gd name="T117" fmla="*/ 0 h 221"/>
                <a:gd name="T118" fmla="*/ 0 w 350"/>
                <a:gd name="T119" fmla="*/ 0 h 221"/>
                <a:gd name="T120" fmla="*/ 0 w 350"/>
                <a:gd name="T121" fmla="*/ 0 h 2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0"/>
                <a:gd name="T184" fmla="*/ 0 h 221"/>
                <a:gd name="T185" fmla="*/ 350 w 350"/>
                <a:gd name="T186" fmla="*/ 221 h 2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0" h="221">
                  <a:moveTo>
                    <a:pt x="290" y="68"/>
                  </a:moveTo>
                  <a:lnTo>
                    <a:pt x="306" y="80"/>
                  </a:lnTo>
                  <a:lnTo>
                    <a:pt x="316" y="94"/>
                  </a:lnTo>
                  <a:lnTo>
                    <a:pt x="321" y="109"/>
                  </a:lnTo>
                  <a:lnTo>
                    <a:pt x="321" y="125"/>
                  </a:lnTo>
                  <a:lnTo>
                    <a:pt x="318" y="138"/>
                  </a:lnTo>
                  <a:lnTo>
                    <a:pt x="312" y="149"/>
                  </a:lnTo>
                  <a:lnTo>
                    <a:pt x="302" y="160"/>
                  </a:lnTo>
                  <a:lnTo>
                    <a:pt x="292" y="169"/>
                  </a:lnTo>
                  <a:lnTo>
                    <a:pt x="279" y="179"/>
                  </a:lnTo>
                  <a:lnTo>
                    <a:pt x="266" y="187"/>
                  </a:lnTo>
                  <a:lnTo>
                    <a:pt x="253" y="196"/>
                  </a:lnTo>
                  <a:lnTo>
                    <a:pt x="240" y="205"/>
                  </a:lnTo>
                  <a:lnTo>
                    <a:pt x="237" y="209"/>
                  </a:lnTo>
                  <a:lnTo>
                    <a:pt x="237" y="212"/>
                  </a:lnTo>
                  <a:lnTo>
                    <a:pt x="237" y="215"/>
                  </a:lnTo>
                  <a:lnTo>
                    <a:pt x="240" y="218"/>
                  </a:lnTo>
                  <a:lnTo>
                    <a:pt x="244" y="220"/>
                  </a:lnTo>
                  <a:lnTo>
                    <a:pt x="250" y="221"/>
                  </a:lnTo>
                  <a:lnTo>
                    <a:pt x="254" y="220"/>
                  </a:lnTo>
                  <a:lnTo>
                    <a:pt x="258" y="218"/>
                  </a:lnTo>
                  <a:lnTo>
                    <a:pt x="287" y="204"/>
                  </a:lnTo>
                  <a:lnTo>
                    <a:pt x="312" y="187"/>
                  </a:lnTo>
                  <a:lnTo>
                    <a:pt x="331" y="168"/>
                  </a:lnTo>
                  <a:lnTo>
                    <a:pt x="344" y="146"/>
                  </a:lnTo>
                  <a:lnTo>
                    <a:pt x="350" y="124"/>
                  </a:lnTo>
                  <a:lnTo>
                    <a:pt x="347" y="101"/>
                  </a:lnTo>
                  <a:lnTo>
                    <a:pt x="335" y="80"/>
                  </a:lnTo>
                  <a:lnTo>
                    <a:pt x="312" y="61"/>
                  </a:lnTo>
                  <a:lnTo>
                    <a:pt x="295" y="50"/>
                  </a:lnTo>
                  <a:lnTo>
                    <a:pt x="274" y="42"/>
                  </a:lnTo>
                  <a:lnTo>
                    <a:pt x="253" y="34"/>
                  </a:lnTo>
                  <a:lnTo>
                    <a:pt x="228" y="27"/>
                  </a:lnTo>
                  <a:lnTo>
                    <a:pt x="203" y="20"/>
                  </a:lnTo>
                  <a:lnTo>
                    <a:pt x="179" y="15"/>
                  </a:lnTo>
                  <a:lnTo>
                    <a:pt x="152" y="11"/>
                  </a:lnTo>
                  <a:lnTo>
                    <a:pt x="128" y="7"/>
                  </a:lnTo>
                  <a:lnTo>
                    <a:pt x="103" y="4"/>
                  </a:lnTo>
                  <a:lnTo>
                    <a:pt x="81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15" y="6"/>
                  </a:lnTo>
                  <a:lnTo>
                    <a:pt x="29" y="7"/>
                  </a:lnTo>
                  <a:lnTo>
                    <a:pt x="47" y="9"/>
                  </a:lnTo>
                  <a:lnTo>
                    <a:pt x="64" y="11"/>
                  </a:lnTo>
                  <a:lnTo>
                    <a:pt x="81" y="14"/>
                  </a:lnTo>
                  <a:lnTo>
                    <a:pt x="102" y="16"/>
                  </a:lnTo>
                  <a:lnTo>
                    <a:pt x="121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4"/>
                  </a:lnTo>
                  <a:lnTo>
                    <a:pt x="219" y="39"/>
                  </a:lnTo>
                  <a:lnTo>
                    <a:pt x="238" y="45"/>
                  </a:lnTo>
                  <a:lnTo>
                    <a:pt x="257" y="53"/>
                  </a:lnTo>
                  <a:lnTo>
                    <a:pt x="274" y="60"/>
                  </a:lnTo>
                  <a:lnTo>
                    <a:pt x="290" y="68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78" name="Freeform 12">
              <a:extLst>
                <a:ext uri="{FF2B5EF4-FFF2-40B4-BE49-F238E27FC236}">
                  <a16:creationId xmlns:a16="http://schemas.microsoft.com/office/drawing/2014/main" id="{0A3D8358-1149-4D64-8803-833D2B904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2256"/>
              <a:ext cx="48" cy="105"/>
            </a:xfrm>
            <a:custGeom>
              <a:avLst/>
              <a:gdLst>
                <a:gd name="T0" fmla="*/ 0 w 142"/>
                <a:gd name="T1" fmla="*/ 1 h 208"/>
                <a:gd name="T2" fmla="*/ 0 w 142"/>
                <a:gd name="T3" fmla="*/ 1 h 208"/>
                <a:gd name="T4" fmla="*/ 0 w 142"/>
                <a:gd name="T5" fmla="*/ 1 h 208"/>
                <a:gd name="T6" fmla="*/ 0 w 142"/>
                <a:gd name="T7" fmla="*/ 1 h 208"/>
                <a:gd name="T8" fmla="*/ 0 w 142"/>
                <a:gd name="T9" fmla="*/ 1 h 208"/>
                <a:gd name="T10" fmla="*/ 0 w 142"/>
                <a:gd name="T11" fmla="*/ 1 h 208"/>
                <a:gd name="T12" fmla="*/ 0 w 142"/>
                <a:gd name="T13" fmla="*/ 1 h 208"/>
                <a:gd name="T14" fmla="*/ 0 w 142"/>
                <a:gd name="T15" fmla="*/ 1 h 208"/>
                <a:gd name="T16" fmla="*/ 0 w 142"/>
                <a:gd name="T17" fmla="*/ 1 h 208"/>
                <a:gd name="T18" fmla="*/ 0 w 142"/>
                <a:gd name="T19" fmla="*/ 1 h 208"/>
                <a:gd name="T20" fmla="*/ 0 w 142"/>
                <a:gd name="T21" fmla="*/ 1 h 208"/>
                <a:gd name="T22" fmla="*/ 0 w 142"/>
                <a:gd name="T23" fmla="*/ 1 h 208"/>
                <a:gd name="T24" fmla="*/ 0 w 142"/>
                <a:gd name="T25" fmla="*/ 1 h 208"/>
                <a:gd name="T26" fmla="*/ 0 w 142"/>
                <a:gd name="T27" fmla="*/ 1 h 208"/>
                <a:gd name="T28" fmla="*/ 0 w 142"/>
                <a:gd name="T29" fmla="*/ 1 h 208"/>
                <a:gd name="T30" fmla="*/ 0 w 142"/>
                <a:gd name="T31" fmla="*/ 1 h 208"/>
                <a:gd name="T32" fmla="*/ 0 w 142"/>
                <a:gd name="T33" fmla="*/ 1 h 208"/>
                <a:gd name="T34" fmla="*/ 0 w 142"/>
                <a:gd name="T35" fmla="*/ 1 h 208"/>
                <a:gd name="T36" fmla="*/ 0 w 142"/>
                <a:gd name="T37" fmla="*/ 1 h 208"/>
                <a:gd name="T38" fmla="*/ 0 w 142"/>
                <a:gd name="T39" fmla="*/ 1 h 208"/>
                <a:gd name="T40" fmla="*/ 0 w 142"/>
                <a:gd name="T41" fmla="*/ 1 h 208"/>
                <a:gd name="T42" fmla="*/ 0 w 142"/>
                <a:gd name="T43" fmla="*/ 1 h 208"/>
                <a:gd name="T44" fmla="*/ 0 w 142"/>
                <a:gd name="T45" fmla="*/ 1 h 208"/>
                <a:gd name="T46" fmla="*/ 0 w 142"/>
                <a:gd name="T47" fmla="*/ 1 h 208"/>
                <a:gd name="T48" fmla="*/ 0 w 142"/>
                <a:gd name="T49" fmla="*/ 1 h 208"/>
                <a:gd name="T50" fmla="*/ 0 w 142"/>
                <a:gd name="T51" fmla="*/ 1 h 208"/>
                <a:gd name="T52" fmla="*/ 0 w 142"/>
                <a:gd name="T53" fmla="*/ 1 h 208"/>
                <a:gd name="T54" fmla="*/ 0 w 142"/>
                <a:gd name="T55" fmla="*/ 1 h 208"/>
                <a:gd name="T56" fmla="*/ 0 w 142"/>
                <a:gd name="T57" fmla="*/ 1 h 208"/>
                <a:gd name="T58" fmla="*/ 0 w 142"/>
                <a:gd name="T59" fmla="*/ 1 h 208"/>
                <a:gd name="T60" fmla="*/ 0 w 142"/>
                <a:gd name="T61" fmla="*/ 1 h 208"/>
                <a:gd name="T62" fmla="*/ 0 w 142"/>
                <a:gd name="T63" fmla="*/ 1 h 208"/>
                <a:gd name="T64" fmla="*/ 0 w 142"/>
                <a:gd name="T65" fmla="*/ 1 h 208"/>
                <a:gd name="T66" fmla="*/ 0 w 142"/>
                <a:gd name="T67" fmla="*/ 0 h 208"/>
                <a:gd name="T68" fmla="*/ 0 w 142"/>
                <a:gd name="T69" fmla="*/ 1 h 208"/>
                <a:gd name="T70" fmla="*/ 0 w 142"/>
                <a:gd name="T71" fmla="*/ 1 h 208"/>
                <a:gd name="T72" fmla="*/ 0 w 142"/>
                <a:gd name="T73" fmla="*/ 1 h 208"/>
                <a:gd name="T74" fmla="*/ 0 w 142"/>
                <a:gd name="T75" fmla="*/ 1 h 208"/>
                <a:gd name="T76" fmla="*/ 0 w 142"/>
                <a:gd name="T77" fmla="*/ 1 h 208"/>
                <a:gd name="T78" fmla="*/ 0 w 142"/>
                <a:gd name="T79" fmla="*/ 1 h 208"/>
                <a:gd name="T80" fmla="*/ 0 w 142"/>
                <a:gd name="T81" fmla="*/ 1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8"/>
                <a:gd name="T125" fmla="*/ 142 w 142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8">
                  <a:moveTo>
                    <a:pt x="0" y="114"/>
                  </a:moveTo>
                  <a:lnTo>
                    <a:pt x="0" y="131"/>
                  </a:lnTo>
                  <a:lnTo>
                    <a:pt x="6" y="147"/>
                  </a:lnTo>
                  <a:lnTo>
                    <a:pt x="16" y="162"/>
                  </a:lnTo>
                  <a:lnTo>
                    <a:pt x="30" y="175"/>
                  </a:lnTo>
                  <a:lnTo>
                    <a:pt x="48" y="186"/>
                  </a:lnTo>
                  <a:lnTo>
                    <a:pt x="68" y="196"/>
                  </a:lnTo>
                  <a:lnTo>
                    <a:pt x="91" y="203"/>
                  </a:lnTo>
                  <a:lnTo>
                    <a:pt x="114" y="207"/>
                  </a:lnTo>
                  <a:lnTo>
                    <a:pt x="122" y="208"/>
                  </a:lnTo>
                  <a:lnTo>
                    <a:pt x="129" y="206"/>
                  </a:lnTo>
                  <a:lnTo>
                    <a:pt x="135" y="203"/>
                  </a:lnTo>
                  <a:lnTo>
                    <a:pt x="138" y="199"/>
                  </a:lnTo>
                  <a:lnTo>
                    <a:pt x="138" y="194"/>
                  </a:lnTo>
                  <a:lnTo>
                    <a:pt x="136" y="189"/>
                  </a:lnTo>
                  <a:lnTo>
                    <a:pt x="132" y="185"/>
                  </a:lnTo>
                  <a:lnTo>
                    <a:pt x="125" y="183"/>
                  </a:lnTo>
                  <a:lnTo>
                    <a:pt x="101" y="177"/>
                  </a:lnTo>
                  <a:lnTo>
                    <a:pt x="80" y="169"/>
                  </a:lnTo>
                  <a:lnTo>
                    <a:pt x="62" y="158"/>
                  </a:lnTo>
                  <a:lnTo>
                    <a:pt x="49" y="146"/>
                  </a:lnTo>
                  <a:lnTo>
                    <a:pt x="40" y="131"/>
                  </a:lnTo>
                  <a:lnTo>
                    <a:pt x="36" y="115"/>
                  </a:lnTo>
                  <a:lnTo>
                    <a:pt x="36" y="97"/>
                  </a:lnTo>
                  <a:lnTo>
                    <a:pt x="43" y="79"/>
                  </a:lnTo>
                  <a:lnTo>
                    <a:pt x="52" y="66"/>
                  </a:lnTo>
                  <a:lnTo>
                    <a:pt x="64" y="54"/>
                  </a:lnTo>
                  <a:lnTo>
                    <a:pt x="77" y="43"/>
                  </a:lnTo>
                  <a:lnTo>
                    <a:pt x="91" y="33"/>
                  </a:lnTo>
                  <a:lnTo>
                    <a:pt x="104" y="24"/>
                  </a:lnTo>
                  <a:lnTo>
                    <a:pt x="119" y="16"/>
                  </a:lnTo>
                  <a:lnTo>
                    <a:pt x="132" y="8"/>
                  </a:lnTo>
                  <a:lnTo>
                    <a:pt x="142" y="1"/>
                  </a:lnTo>
                  <a:lnTo>
                    <a:pt x="132" y="0"/>
                  </a:lnTo>
                  <a:lnTo>
                    <a:pt x="116" y="5"/>
                  </a:lnTo>
                  <a:lnTo>
                    <a:pt x="94" y="16"/>
                  </a:lnTo>
                  <a:lnTo>
                    <a:pt x="69" y="31"/>
                  </a:lnTo>
                  <a:lnTo>
                    <a:pt x="46" y="50"/>
                  </a:lnTo>
                  <a:lnTo>
                    <a:pt x="24" y="70"/>
                  </a:lnTo>
                  <a:lnTo>
                    <a:pt x="9" y="92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79" name="Freeform 13">
              <a:extLst>
                <a:ext uri="{FF2B5EF4-FFF2-40B4-BE49-F238E27FC236}">
                  <a16:creationId xmlns:a16="http://schemas.microsoft.com/office/drawing/2014/main" id="{5363E7A9-22E4-4624-A330-D34A3759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198"/>
              <a:ext cx="101" cy="136"/>
            </a:xfrm>
            <a:custGeom>
              <a:avLst/>
              <a:gdLst>
                <a:gd name="T0" fmla="*/ 0 w 304"/>
                <a:gd name="T1" fmla="*/ 1 h 272"/>
                <a:gd name="T2" fmla="*/ 0 w 304"/>
                <a:gd name="T3" fmla="*/ 1 h 272"/>
                <a:gd name="T4" fmla="*/ 0 w 304"/>
                <a:gd name="T5" fmla="*/ 1 h 272"/>
                <a:gd name="T6" fmla="*/ 0 w 304"/>
                <a:gd name="T7" fmla="*/ 1 h 272"/>
                <a:gd name="T8" fmla="*/ 0 w 304"/>
                <a:gd name="T9" fmla="*/ 1 h 272"/>
                <a:gd name="T10" fmla="*/ 0 w 304"/>
                <a:gd name="T11" fmla="*/ 1 h 272"/>
                <a:gd name="T12" fmla="*/ 0 w 304"/>
                <a:gd name="T13" fmla="*/ 1 h 272"/>
                <a:gd name="T14" fmla="*/ 0 w 304"/>
                <a:gd name="T15" fmla="*/ 1 h 272"/>
                <a:gd name="T16" fmla="*/ 0 w 304"/>
                <a:gd name="T17" fmla="*/ 1 h 272"/>
                <a:gd name="T18" fmla="*/ 0 w 304"/>
                <a:gd name="T19" fmla="*/ 1 h 272"/>
                <a:gd name="T20" fmla="*/ 0 w 304"/>
                <a:gd name="T21" fmla="*/ 1 h 272"/>
                <a:gd name="T22" fmla="*/ 0 w 304"/>
                <a:gd name="T23" fmla="*/ 1 h 272"/>
                <a:gd name="T24" fmla="*/ 0 w 304"/>
                <a:gd name="T25" fmla="*/ 1 h 272"/>
                <a:gd name="T26" fmla="*/ 0 w 304"/>
                <a:gd name="T27" fmla="*/ 1 h 272"/>
                <a:gd name="T28" fmla="*/ 0 w 304"/>
                <a:gd name="T29" fmla="*/ 1 h 272"/>
                <a:gd name="T30" fmla="*/ 0 w 304"/>
                <a:gd name="T31" fmla="*/ 1 h 272"/>
                <a:gd name="T32" fmla="*/ 0 w 304"/>
                <a:gd name="T33" fmla="*/ 1 h 272"/>
                <a:gd name="T34" fmla="*/ 0 w 304"/>
                <a:gd name="T35" fmla="*/ 1 h 272"/>
                <a:gd name="T36" fmla="*/ 0 w 304"/>
                <a:gd name="T37" fmla="*/ 1 h 272"/>
                <a:gd name="T38" fmla="*/ 0 w 304"/>
                <a:gd name="T39" fmla="*/ 1 h 272"/>
                <a:gd name="T40" fmla="*/ 0 w 304"/>
                <a:gd name="T41" fmla="*/ 1 h 272"/>
                <a:gd name="T42" fmla="*/ 0 w 304"/>
                <a:gd name="T43" fmla="*/ 1 h 272"/>
                <a:gd name="T44" fmla="*/ 0 w 304"/>
                <a:gd name="T45" fmla="*/ 1 h 272"/>
                <a:gd name="T46" fmla="*/ 0 w 304"/>
                <a:gd name="T47" fmla="*/ 1 h 272"/>
                <a:gd name="T48" fmla="*/ 0 w 304"/>
                <a:gd name="T49" fmla="*/ 1 h 272"/>
                <a:gd name="T50" fmla="*/ 0 w 304"/>
                <a:gd name="T51" fmla="*/ 1 h 272"/>
                <a:gd name="T52" fmla="*/ 0 w 304"/>
                <a:gd name="T53" fmla="*/ 1 h 272"/>
                <a:gd name="T54" fmla="*/ 0 w 304"/>
                <a:gd name="T55" fmla="*/ 1 h 272"/>
                <a:gd name="T56" fmla="*/ 0 w 304"/>
                <a:gd name="T57" fmla="*/ 1 h 272"/>
                <a:gd name="T58" fmla="*/ 0 w 304"/>
                <a:gd name="T59" fmla="*/ 1 h 272"/>
                <a:gd name="T60" fmla="*/ 0 w 304"/>
                <a:gd name="T61" fmla="*/ 1 h 272"/>
                <a:gd name="T62" fmla="*/ 0 w 304"/>
                <a:gd name="T63" fmla="*/ 1 h 272"/>
                <a:gd name="T64" fmla="*/ 0 w 304"/>
                <a:gd name="T65" fmla="*/ 1 h 272"/>
                <a:gd name="T66" fmla="*/ 0 w 304"/>
                <a:gd name="T67" fmla="*/ 1 h 272"/>
                <a:gd name="T68" fmla="*/ 0 w 304"/>
                <a:gd name="T69" fmla="*/ 1 h 272"/>
                <a:gd name="T70" fmla="*/ 0 w 304"/>
                <a:gd name="T71" fmla="*/ 1 h 272"/>
                <a:gd name="T72" fmla="*/ 0 w 304"/>
                <a:gd name="T73" fmla="*/ 1 h 272"/>
                <a:gd name="T74" fmla="*/ 0 w 304"/>
                <a:gd name="T75" fmla="*/ 1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272"/>
                <a:gd name="T116" fmla="*/ 304 w 304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272">
                  <a:moveTo>
                    <a:pt x="246" y="102"/>
                  </a:moveTo>
                  <a:lnTo>
                    <a:pt x="257" y="109"/>
                  </a:lnTo>
                  <a:lnTo>
                    <a:pt x="265" y="117"/>
                  </a:lnTo>
                  <a:lnTo>
                    <a:pt x="271" y="126"/>
                  </a:lnTo>
                  <a:lnTo>
                    <a:pt x="277" y="135"/>
                  </a:lnTo>
                  <a:lnTo>
                    <a:pt x="278" y="144"/>
                  </a:lnTo>
                  <a:lnTo>
                    <a:pt x="278" y="154"/>
                  </a:lnTo>
                  <a:lnTo>
                    <a:pt x="274" y="164"/>
                  </a:lnTo>
                  <a:lnTo>
                    <a:pt x="268" y="173"/>
                  </a:lnTo>
                  <a:lnTo>
                    <a:pt x="258" y="183"/>
                  </a:lnTo>
                  <a:lnTo>
                    <a:pt x="246" y="192"/>
                  </a:lnTo>
                  <a:lnTo>
                    <a:pt x="233" y="200"/>
                  </a:lnTo>
                  <a:lnTo>
                    <a:pt x="219" y="208"/>
                  </a:lnTo>
                  <a:lnTo>
                    <a:pt x="206" y="215"/>
                  </a:lnTo>
                  <a:lnTo>
                    <a:pt x="191" y="224"/>
                  </a:lnTo>
                  <a:lnTo>
                    <a:pt x="177" y="232"/>
                  </a:lnTo>
                  <a:lnTo>
                    <a:pt x="164" y="241"/>
                  </a:lnTo>
                  <a:lnTo>
                    <a:pt x="159" y="244"/>
                  </a:lnTo>
                  <a:lnTo>
                    <a:pt x="157" y="248"/>
                  </a:lnTo>
                  <a:lnTo>
                    <a:pt x="154" y="252"/>
                  </a:lnTo>
                  <a:lnTo>
                    <a:pt x="151" y="256"/>
                  </a:lnTo>
                  <a:lnTo>
                    <a:pt x="149" y="260"/>
                  </a:lnTo>
                  <a:lnTo>
                    <a:pt x="149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7" y="272"/>
                  </a:lnTo>
                  <a:lnTo>
                    <a:pt x="172" y="271"/>
                  </a:lnTo>
                  <a:lnTo>
                    <a:pt x="177" y="268"/>
                  </a:lnTo>
                  <a:lnTo>
                    <a:pt x="191" y="257"/>
                  </a:lnTo>
                  <a:lnTo>
                    <a:pt x="207" y="246"/>
                  </a:lnTo>
                  <a:lnTo>
                    <a:pt x="223" y="236"/>
                  </a:lnTo>
                  <a:lnTo>
                    <a:pt x="241" y="226"/>
                  </a:lnTo>
                  <a:lnTo>
                    <a:pt x="257" y="215"/>
                  </a:lnTo>
                  <a:lnTo>
                    <a:pt x="271" y="204"/>
                  </a:lnTo>
                  <a:lnTo>
                    <a:pt x="286" y="192"/>
                  </a:lnTo>
                  <a:lnTo>
                    <a:pt x="296" y="179"/>
                  </a:lnTo>
                  <a:lnTo>
                    <a:pt x="303" y="164"/>
                  </a:lnTo>
                  <a:lnTo>
                    <a:pt x="304" y="149"/>
                  </a:lnTo>
                  <a:lnTo>
                    <a:pt x="300" y="134"/>
                  </a:lnTo>
                  <a:lnTo>
                    <a:pt x="293" y="120"/>
                  </a:lnTo>
                  <a:lnTo>
                    <a:pt x="281" y="106"/>
                  </a:lnTo>
                  <a:lnTo>
                    <a:pt x="267" y="94"/>
                  </a:lnTo>
                  <a:lnTo>
                    <a:pt x="249" y="83"/>
                  </a:lnTo>
                  <a:lnTo>
                    <a:pt x="232" y="73"/>
                  </a:lnTo>
                  <a:lnTo>
                    <a:pt x="219" y="65"/>
                  </a:lnTo>
                  <a:lnTo>
                    <a:pt x="204" y="59"/>
                  </a:lnTo>
                  <a:lnTo>
                    <a:pt x="188" y="52"/>
                  </a:lnTo>
                  <a:lnTo>
                    <a:pt x="172" y="45"/>
                  </a:lnTo>
                  <a:lnTo>
                    <a:pt x="157" y="38"/>
                  </a:lnTo>
                  <a:lnTo>
                    <a:pt x="139" y="31"/>
                  </a:lnTo>
                  <a:lnTo>
                    <a:pt x="122" y="25"/>
                  </a:lnTo>
                  <a:lnTo>
                    <a:pt x="106" y="19"/>
                  </a:lnTo>
                  <a:lnTo>
                    <a:pt x="90" y="14"/>
                  </a:lnTo>
                  <a:lnTo>
                    <a:pt x="74" y="9"/>
                  </a:lnTo>
                  <a:lnTo>
                    <a:pt x="58" y="6"/>
                  </a:lnTo>
                  <a:lnTo>
                    <a:pt x="43" y="3"/>
                  </a:lnTo>
                  <a:lnTo>
                    <a:pt x="30" y="1"/>
                  </a:lnTo>
                  <a:lnTo>
                    <a:pt x="19" y="0"/>
                  </a:lnTo>
                  <a:lnTo>
                    <a:pt x="9" y="1"/>
                  </a:lnTo>
                  <a:lnTo>
                    <a:pt x="0" y="3"/>
                  </a:lnTo>
                  <a:lnTo>
                    <a:pt x="10" y="5"/>
                  </a:lnTo>
                  <a:lnTo>
                    <a:pt x="22" y="8"/>
                  </a:lnTo>
                  <a:lnTo>
                    <a:pt x="35" y="12"/>
                  </a:lnTo>
                  <a:lnTo>
                    <a:pt x="48" y="16"/>
                  </a:lnTo>
                  <a:lnTo>
                    <a:pt x="64" y="21"/>
                  </a:lnTo>
                  <a:lnTo>
                    <a:pt x="80" y="26"/>
                  </a:lnTo>
                  <a:lnTo>
                    <a:pt x="97" y="32"/>
                  </a:lnTo>
                  <a:lnTo>
                    <a:pt x="114" y="38"/>
                  </a:lnTo>
                  <a:lnTo>
                    <a:pt x="132" y="45"/>
                  </a:lnTo>
                  <a:lnTo>
                    <a:pt x="149" y="52"/>
                  </a:lnTo>
                  <a:lnTo>
                    <a:pt x="167" y="60"/>
                  </a:lnTo>
                  <a:lnTo>
                    <a:pt x="184" y="69"/>
                  </a:lnTo>
                  <a:lnTo>
                    <a:pt x="201" y="77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0" name="Freeform 14">
              <a:extLst>
                <a:ext uri="{FF2B5EF4-FFF2-40B4-BE49-F238E27FC236}">
                  <a16:creationId xmlns:a16="http://schemas.microsoft.com/office/drawing/2014/main" id="{779E1E77-537C-4229-8DE2-64BF78BE5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2357"/>
              <a:ext cx="34" cy="82"/>
            </a:xfrm>
            <a:custGeom>
              <a:avLst/>
              <a:gdLst>
                <a:gd name="T0" fmla="*/ 0 w 103"/>
                <a:gd name="T1" fmla="*/ 1 h 164"/>
                <a:gd name="T2" fmla="*/ 0 w 103"/>
                <a:gd name="T3" fmla="*/ 1 h 164"/>
                <a:gd name="T4" fmla="*/ 0 w 103"/>
                <a:gd name="T5" fmla="*/ 1 h 164"/>
                <a:gd name="T6" fmla="*/ 0 w 103"/>
                <a:gd name="T7" fmla="*/ 1 h 164"/>
                <a:gd name="T8" fmla="*/ 0 w 103"/>
                <a:gd name="T9" fmla="*/ 0 h 164"/>
                <a:gd name="T10" fmla="*/ 0 w 103"/>
                <a:gd name="T11" fmla="*/ 1 h 164"/>
                <a:gd name="T12" fmla="*/ 0 w 103"/>
                <a:gd name="T13" fmla="*/ 1 h 164"/>
                <a:gd name="T14" fmla="*/ 0 w 103"/>
                <a:gd name="T15" fmla="*/ 1 h 164"/>
                <a:gd name="T16" fmla="*/ 0 w 103"/>
                <a:gd name="T17" fmla="*/ 1 h 164"/>
                <a:gd name="T18" fmla="*/ 0 w 103"/>
                <a:gd name="T19" fmla="*/ 1 h 164"/>
                <a:gd name="T20" fmla="*/ 0 w 103"/>
                <a:gd name="T21" fmla="*/ 1 h 164"/>
                <a:gd name="T22" fmla="*/ 0 w 103"/>
                <a:gd name="T23" fmla="*/ 1 h 164"/>
                <a:gd name="T24" fmla="*/ 0 w 103"/>
                <a:gd name="T25" fmla="*/ 1 h 164"/>
                <a:gd name="T26" fmla="*/ 0 w 103"/>
                <a:gd name="T27" fmla="*/ 1 h 164"/>
                <a:gd name="T28" fmla="*/ 0 w 103"/>
                <a:gd name="T29" fmla="*/ 1 h 164"/>
                <a:gd name="T30" fmla="*/ 0 w 103"/>
                <a:gd name="T31" fmla="*/ 1 h 164"/>
                <a:gd name="T32" fmla="*/ 0 w 103"/>
                <a:gd name="T33" fmla="*/ 1 h 164"/>
                <a:gd name="T34" fmla="*/ 0 w 103"/>
                <a:gd name="T35" fmla="*/ 1 h 164"/>
                <a:gd name="T36" fmla="*/ 0 w 103"/>
                <a:gd name="T37" fmla="*/ 1 h 164"/>
                <a:gd name="T38" fmla="*/ 0 w 103"/>
                <a:gd name="T39" fmla="*/ 1 h 164"/>
                <a:gd name="T40" fmla="*/ 0 w 103"/>
                <a:gd name="T41" fmla="*/ 1 h 164"/>
                <a:gd name="T42" fmla="*/ 0 w 103"/>
                <a:gd name="T43" fmla="*/ 1 h 164"/>
                <a:gd name="T44" fmla="*/ 0 w 103"/>
                <a:gd name="T45" fmla="*/ 1 h 164"/>
                <a:gd name="T46" fmla="*/ 0 w 103"/>
                <a:gd name="T47" fmla="*/ 1 h 164"/>
                <a:gd name="T48" fmla="*/ 0 w 103"/>
                <a:gd name="T49" fmla="*/ 1 h 1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3"/>
                <a:gd name="T76" fmla="*/ 0 h 164"/>
                <a:gd name="T77" fmla="*/ 103 w 103"/>
                <a:gd name="T78" fmla="*/ 164 h 16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3" h="164">
                  <a:moveTo>
                    <a:pt x="39" y="12"/>
                  </a:moveTo>
                  <a:lnTo>
                    <a:pt x="37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8" y="37"/>
                  </a:lnTo>
                  <a:lnTo>
                    <a:pt x="19" y="63"/>
                  </a:lnTo>
                  <a:lnTo>
                    <a:pt x="34" y="88"/>
                  </a:lnTo>
                  <a:lnTo>
                    <a:pt x="51" y="112"/>
                  </a:lnTo>
                  <a:lnTo>
                    <a:pt x="68" y="133"/>
                  </a:lnTo>
                  <a:lnTo>
                    <a:pt x="84" y="150"/>
                  </a:lnTo>
                  <a:lnTo>
                    <a:pt x="96" y="161"/>
                  </a:lnTo>
                  <a:lnTo>
                    <a:pt x="103" y="164"/>
                  </a:lnTo>
                  <a:lnTo>
                    <a:pt x="100" y="153"/>
                  </a:lnTo>
                  <a:lnTo>
                    <a:pt x="93" y="139"/>
                  </a:lnTo>
                  <a:lnTo>
                    <a:pt x="84" y="121"/>
                  </a:lnTo>
                  <a:lnTo>
                    <a:pt x="74" y="100"/>
                  </a:lnTo>
                  <a:lnTo>
                    <a:pt x="64" y="78"/>
                  </a:lnTo>
                  <a:lnTo>
                    <a:pt x="54" y="55"/>
                  </a:lnTo>
                  <a:lnTo>
                    <a:pt x="45" y="33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1" name="Freeform 15">
              <a:extLst>
                <a:ext uri="{FF2B5EF4-FFF2-40B4-BE49-F238E27FC236}">
                  <a16:creationId xmlns:a16="http://schemas.microsoft.com/office/drawing/2014/main" id="{4AFF0887-4092-4C55-B991-6E0AC27CF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" y="2313"/>
              <a:ext cx="18" cy="42"/>
            </a:xfrm>
            <a:custGeom>
              <a:avLst/>
              <a:gdLst>
                <a:gd name="T0" fmla="*/ 0 w 54"/>
                <a:gd name="T1" fmla="*/ 1 h 82"/>
                <a:gd name="T2" fmla="*/ 0 w 54"/>
                <a:gd name="T3" fmla="*/ 1 h 82"/>
                <a:gd name="T4" fmla="*/ 0 w 54"/>
                <a:gd name="T5" fmla="*/ 1 h 82"/>
                <a:gd name="T6" fmla="*/ 0 w 54"/>
                <a:gd name="T7" fmla="*/ 0 h 82"/>
                <a:gd name="T8" fmla="*/ 0 w 54"/>
                <a:gd name="T9" fmla="*/ 0 h 82"/>
                <a:gd name="T10" fmla="*/ 0 w 54"/>
                <a:gd name="T11" fmla="*/ 1 h 82"/>
                <a:gd name="T12" fmla="*/ 0 w 54"/>
                <a:gd name="T13" fmla="*/ 1 h 82"/>
                <a:gd name="T14" fmla="*/ 0 w 54"/>
                <a:gd name="T15" fmla="*/ 1 h 82"/>
                <a:gd name="T16" fmla="*/ 0 w 54"/>
                <a:gd name="T17" fmla="*/ 1 h 82"/>
                <a:gd name="T18" fmla="*/ 0 w 54"/>
                <a:gd name="T19" fmla="*/ 1 h 82"/>
                <a:gd name="T20" fmla="*/ 0 w 54"/>
                <a:gd name="T21" fmla="*/ 1 h 82"/>
                <a:gd name="T22" fmla="*/ 0 w 54"/>
                <a:gd name="T23" fmla="*/ 1 h 82"/>
                <a:gd name="T24" fmla="*/ 0 w 54"/>
                <a:gd name="T25" fmla="*/ 1 h 82"/>
                <a:gd name="T26" fmla="*/ 0 w 54"/>
                <a:gd name="T27" fmla="*/ 1 h 82"/>
                <a:gd name="T28" fmla="*/ 0 w 54"/>
                <a:gd name="T29" fmla="*/ 1 h 82"/>
                <a:gd name="T30" fmla="*/ 0 w 54"/>
                <a:gd name="T31" fmla="*/ 1 h 82"/>
                <a:gd name="T32" fmla="*/ 0 w 54"/>
                <a:gd name="T33" fmla="*/ 1 h 82"/>
                <a:gd name="T34" fmla="*/ 0 w 54"/>
                <a:gd name="T35" fmla="*/ 1 h 82"/>
                <a:gd name="T36" fmla="*/ 0 w 54"/>
                <a:gd name="T37" fmla="*/ 1 h 82"/>
                <a:gd name="T38" fmla="*/ 0 w 54"/>
                <a:gd name="T39" fmla="*/ 1 h 82"/>
                <a:gd name="T40" fmla="*/ 0 w 54"/>
                <a:gd name="T41" fmla="*/ 1 h 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82"/>
                <a:gd name="T65" fmla="*/ 54 w 54"/>
                <a:gd name="T66" fmla="*/ 82 h 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82">
                  <a:moveTo>
                    <a:pt x="28" y="9"/>
                  </a:moveTo>
                  <a:lnTo>
                    <a:pt x="26" y="5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5" y="33"/>
                  </a:lnTo>
                  <a:lnTo>
                    <a:pt x="10" y="45"/>
                  </a:lnTo>
                  <a:lnTo>
                    <a:pt x="18" y="57"/>
                  </a:lnTo>
                  <a:lnTo>
                    <a:pt x="26" y="68"/>
                  </a:lnTo>
                  <a:lnTo>
                    <a:pt x="35" y="76"/>
                  </a:lnTo>
                  <a:lnTo>
                    <a:pt x="45" y="81"/>
                  </a:lnTo>
                  <a:lnTo>
                    <a:pt x="53" y="82"/>
                  </a:lnTo>
                  <a:lnTo>
                    <a:pt x="54" y="66"/>
                  </a:lnTo>
                  <a:lnTo>
                    <a:pt x="47" y="47"/>
                  </a:lnTo>
                  <a:lnTo>
                    <a:pt x="38" y="28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2" name="Freeform 16">
              <a:extLst>
                <a:ext uri="{FF2B5EF4-FFF2-40B4-BE49-F238E27FC236}">
                  <a16:creationId xmlns:a16="http://schemas.microsoft.com/office/drawing/2014/main" id="{85A1B793-2111-475C-8B97-84CFC2D7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" y="2283"/>
              <a:ext cx="16" cy="24"/>
            </a:xfrm>
            <a:custGeom>
              <a:avLst/>
              <a:gdLst>
                <a:gd name="T0" fmla="*/ 0 w 46"/>
                <a:gd name="T1" fmla="*/ 1 h 47"/>
                <a:gd name="T2" fmla="*/ 0 w 46"/>
                <a:gd name="T3" fmla="*/ 1 h 47"/>
                <a:gd name="T4" fmla="*/ 0 w 46"/>
                <a:gd name="T5" fmla="*/ 1 h 47"/>
                <a:gd name="T6" fmla="*/ 0 w 46"/>
                <a:gd name="T7" fmla="*/ 1 h 47"/>
                <a:gd name="T8" fmla="*/ 0 w 46"/>
                <a:gd name="T9" fmla="*/ 1 h 47"/>
                <a:gd name="T10" fmla="*/ 0 w 46"/>
                <a:gd name="T11" fmla="*/ 1 h 47"/>
                <a:gd name="T12" fmla="*/ 0 w 46"/>
                <a:gd name="T13" fmla="*/ 1 h 47"/>
                <a:gd name="T14" fmla="*/ 0 w 46"/>
                <a:gd name="T15" fmla="*/ 0 h 47"/>
                <a:gd name="T16" fmla="*/ 0 w 46"/>
                <a:gd name="T17" fmla="*/ 0 h 47"/>
                <a:gd name="T18" fmla="*/ 0 w 46"/>
                <a:gd name="T19" fmla="*/ 1 h 47"/>
                <a:gd name="T20" fmla="*/ 0 w 46"/>
                <a:gd name="T21" fmla="*/ 1 h 47"/>
                <a:gd name="T22" fmla="*/ 0 w 46"/>
                <a:gd name="T23" fmla="*/ 1 h 47"/>
                <a:gd name="T24" fmla="*/ 0 w 46"/>
                <a:gd name="T25" fmla="*/ 1 h 47"/>
                <a:gd name="T26" fmla="*/ 0 w 46"/>
                <a:gd name="T27" fmla="*/ 1 h 47"/>
                <a:gd name="T28" fmla="*/ 0 w 46"/>
                <a:gd name="T29" fmla="*/ 1 h 47"/>
                <a:gd name="T30" fmla="*/ 0 w 46"/>
                <a:gd name="T31" fmla="*/ 1 h 47"/>
                <a:gd name="T32" fmla="*/ 0 w 46"/>
                <a:gd name="T33" fmla="*/ 1 h 47"/>
                <a:gd name="T34" fmla="*/ 0 w 46"/>
                <a:gd name="T35" fmla="*/ 1 h 47"/>
                <a:gd name="T36" fmla="*/ 0 w 46"/>
                <a:gd name="T37" fmla="*/ 1 h 47"/>
                <a:gd name="T38" fmla="*/ 0 w 46"/>
                <a:gd name="T39" fmla="*/ 1 h 47"/>
                <a:gd name="T40" fmla="*/ 0 w 46"/>
                <a:gd name="T41" fmla="*/ 1 h 47"/>
                <a:gd name="T42" fmla="*/ 0 w 46"/>
                <a:gd name="T43" fmla="*/ 1 h 47"/>
                <a:gd name="T44" fmla="*/ 0 w 46"/>
                <a:gd name="T45" fmla="*/ 1 h 47"/>
                <a:gd name="T46" fmla="*/ 0 w 46"/>
                <a:gd name="T47" fmla="*/ 1 h 47"/>
                <a:gd name="T48" fmla="*/ 0 w 46"/>
                <a:gd name="T49" fmla="*/ 1 h 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"/>
                <a:gd name="T76" fmla="*/ 0 h 47"/>
                <a:gd name="T77" fmla="*/ 46 w 46"/>
                <a:gd name="T78" fmla="*/ 47 h 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" h="47">
                  <a:moveTo>
                    <a:pt x="24" y="6"/>
                  </a:moveTo>
                  <a:lnTo>
                    <a:pt x="24" y="7"/>
                  </a:lnTo>
                  <a:lnTo>
                    <a:pt x="23" y="4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10" y="28"/>
                  </a:lnTo>
                  <a:lnTo>
                    <a:pt x="17" y="34"/>
                  </a:lnTo>
                  <a:lnTo>
                    <a:pt x="24" y="40"/>
                  </a:lnTo>
                  <a:lnTo>
                    <a:pt x="33" y="44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45" y="37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3" name="Freeform 17">
              <a:extLst>
                <a:ext uri="{FF2B5EF4-FFF2-40B4-BE49-F238E27FC236}">
                  <a16:creationId xmlns:a16="http://schemas.microsoft.com/office/drawing/2014/main" id="{0C00D2B0-B508-4076-BBE7-55AB82379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" y="2263"/>
              <a:ext cx="21" cy="16"/>
            </a:xfrm>
            <a:custGeom>
              <a:avLst/>
              <a:gdLst>
                <a:gd name="T0" fmla="*/ 0 w 63"/>
                <a:gd name="T1" fmla="*/ 1 h 31"/>
                <a:gd name="T2" fmla="*/ 0 w 63"/>
                <a:gd name="T3" fmla="*/ 1 h 31"/>
                <a:gd name="T4" fmla="*/ 0 w 63"/>
                <a:gd name="T5" fmla="*/ 1 h 31"/>
                <a:gd name="T6" fmla="*/ 0 w 63"/>
                <a:gd name="T7" fmla="*/ 1 h 31"/>
                <a:gd name="T8" fmla="*/ 0 w 63"/>
                <a:gd name="T9" fmla="*/ 1 h 31"/>
                <a:gd name="T10" fmla="*/ 0 w 63"/>
                <a:gd name="T11" fmla="*/ 1 h 31"/>
                <a:gd name="T12" fmla="*/ 0 w 63"/>
                <a:gd name="T13" fmla="*/ 1 h 31"/>
                <a:gd name="T14" fmla="*/ 0 w 63"/>
                <a:gd name="T15" fmla="*/ 0 h 31"/>
                <a:gd name="T16" fmla="*/ 0 w 63"/>
                <a:gd name="T17" fmla="*/ 0 h 31"/>
                <a:gd name="T18" fmla="*/ 0 w 63"/>
                <a:gd name="T19" fmla="*/ 0 h 31"/>
                <a:gd name="T20" fmla="*/ 0 w 63"/>
                <a:gd name="T21" fmla="*/ 1 h 31"/>
                <a:gd name="T22" fmla="*/ 0 w 63"/>
                <a:gd name="T23" fmla="*/ 1 h 31"/>
                <a:gd name="T24" fmla="*/ 0 w 63"/>
                <a:gd name="T25" fmla="*/ 1 h 31"/>
                <a:gd name="T26" fmla="*/ 0 w 63"/>
                <a:gd name="T27" fmla="*/ 1 h 31"/>
                <a:gd name="T28" fmla="*/ 0 w 63"/>
                <a:gd name="T29" fmla="*/ 1 h 31"/>
                <a:gd name="T30" fmla="*/ 0 w 63"/>
                <a:gd name="T31" fmla="*/ 1 h 31"/>
                <a:gd name="T32" fmla="*/ 0 w 63"/>
                <a:gd name="T33" fmla="*/ 1 h 31"/>
                <a:gd name="T34" fmla="*/ 0 w 63"/>
                <a:gd name="T35" fmla="*/ 1 h 31"/>
                <a:gd name="T36" fmla="*/ 0 w 63"/>
                <a:gd name="T37" fmla="*/ 1 h 31"/>
                <a:gd name="T38" fmla="*/ 0 w 63"/>
                <a:gd name="T39" fmla="*/ 1 h 31"/>
                <a:gd name="T40" fmla="*/ 0 w 63"/>
                <a:gd name="T41" fmla="*/ 1 h 31"/>
                <a:gd name="T42" fmla="*/ 0 w 63"/>
                <a:gd name="T43" fmla="*/ 1 h 31"/>
                <a:gd name="T44" fmla="*/ 0 w 63"/>
                <a:gd name="T45" fmla="*/ 1 h 31"/>
                <a:gd name="T46" fmla="*/ 0 w 63"/>
                <a:gd name="T47" fmla="*/ 1 h 31"/>
                <a:gd name="T48" fmla="*/ 0 w 63"/>
                <a:gd name="T49" fmla="*/ 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31"/>
                <a:gd name="T77" fmla="*/ 63 w 63"/>
                <a:gd name="T78" fmla="*/ 31 h 3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31">
                  <a:moveTo>
                    <a:pt x="50" y="23"/>
                  </a:moveTo>
                  <a:lnTo>
                    <a:pt x="56" y="21"/>
                  </a:lnTo>
                  <a:lnTo>
                    <a:pt x="62" y="18"/>
                  </a:lnTo>
                  <a:lnTo>
                    <a:pt x="63" y="14"/>
                  </a:lnTo>
                  <a:lnTo>
                    <a:pt x="63" y="10"/>
                  </a:lnTo>
                  <a:lnTo>
                    <a:pt x="61" y="5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6" y="7"/>
                  </a:lnTo>
                  <a:lnTo>
                    <a:pt x="7" y="13"/>
                  </a:lnTo>
                  <a:lnTo>
                    <a:pt x="3" y="19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4" y="29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9" y="29"/>
                  </a:lnTo>
                  <a:lnTo>
                    <a:pt x="36" y="28"/>
                  </a:lnTo>
                  <a:lnTo>
                    <a:pt x="43" y="26"/>
                  </a:lnTo>
                  <a:lnTo>
                    <a:pt x="5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4" name="Freeform 18">
              <a:extLst>
                <a:ext uri="{FF2B5EF4-FFF2-40B4-BE49-F238E27FC236}">
                  <a16:creationId xmlns:a16="http://schemas.microsoft.com/office/drawing/2014/main" id="{2E3DC961-F13E-4A2A-8BAF-C23D46ADD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237"/>
              <a:ext cx="81" cy="103"/>
            </a:xfrm>
            <a:custGeom>
              <a:avLst/>
              <a:gdLst>
                <a:gd name="T0" fmla="*/ 0 w 245"/>
                <a:gd name="T1" fmla="*/ 1 h 206"/>
                <a:gd name="T2" fmla="*/ 0 w 245"/>
                <a:gd name="T3" fmla="*/ 1 h 206"/>
                <a:gd name="T4" fmla="*/ 0 w 245"/>
                <a:gd name="T5" fmla="*/ 1 h 206"/>
                <a:gd name="T6" fmla="*/ 0 w 245"/>
                <a:gd name="T7" fmla="*/ 1 h 206"/>
                <a:gd name="T8" fmla="*/ 0 w 245"/>
                <a:gd name="T9" fmla="*/ 1 h 206"/>
                <a:gd name="T10" fmla="*/ 0 w 245"/>
                <a:gd name="T11" fmla="*/ 1 h 206"/>
                <a:gd name="T12" fmla="*/ 0 w 245"/>
                <a:gd name="T13" fmla="*/ 1 h 206"/>
                <a:gd name="T14" fmla="*/ 0 w 245"/>
                <a:gd name="T15" fmla="*/ 1 h 206"/>
                <a:gd name="T16" fmla="*/ 0 w 245"/>
                <a:gd name="T17" fmla="*/ 1 h 206"/>
                <a:gd name="T18" fmla="*/ 0 w 245"/>
                <a:gd name="T19" fmla="*/ 1 h 206"/>
                <a:gd name="T20" fmla="*/ 0 w 245"/>
                <a:gd name="T21" fmla="*/ 1 h 206"/>
                <a:gd name="T22" fmla="*/ 0 w 245"/>
                <a:gd name="T23" fmla="*/ 1 h 206"/>
                <a:gd name="T24" fmla="*/ 0 w 245"/>
                <a:gd name="T25" fmla="*/ 1 h 206"/>
                <a:gd name="T26" fmla="*/ 0 w 245"/>
                <a:gd name="T27" fmla="*/ 1 h 206"/>
                <a:gd name="T28" fmla="*/ 0 w 245"/>
                <a:gd name="T29" fmla="*/ 1 h 206"/>
                <a:gd name="T30" fmla="*/ 0 w 245"/>
                <a:gd name="T31" fmla="*/ 1 h 206"/>
                <a:gd name="T32" fmla="*/ 0 w 245"/>
                <a:gd name="T33" fmla="*/ 1 h 206"/>
                <a:gd name="T34" fmla="*/ 0 w 245"/>
                <a:gd name="T35" fmla="*/ 1 h 206"/>
                <a:gd name="T36" fmla="*/ 0 w 245"/>
                <a:gd name="T37" fmla="*/ 1 h 206"/>
                <a:gd name="T38" fmla="*/ 0 w 245"/>
                <a:gd name="T39" fmla="*/ 1 h 206"/>
                <a:gd name="T40" fmla="*/ 0 w 245"/>
                <a:gd name="T41" fmla="*/ 1 h 206"/>
                <a:gd name="T42" fmla="*/ 0 w 245"/>
                <a:gd name="T43" fmla="*/ 1 h 206"/>
                <a:gd name="T44" fmla="*/ 0 w 245"/>
                <a:gd name="T45" fmla="*/ 1 h 206"/>
                <a:gd name="T46" fmla="*/ 0 w 245"/>
                <a:gd name="T47" fmla="*/ 1 h 206"/>
                <a:gd name="T48" fmla="*/ 0 w 245"/>
                <a:gd name="T49" fmla="*/ 1 h 206"/>
                <a:gd name="T50" fmla="*/ 0 w 245"/>
                <a:gd name="T51" fmla="*/ 1 h 206"/>
                <a:gd name="T52" fmla="*/ 0 w 245"/>
                <a:gd name="T53" fmla="*/ 1 h 206"/>
                <a:gd name="T54" fmla="*/ 0 w 245"/>
                <a:gd name="T55" fmla="*/ 1 h 206"/>
                <a:gd name="T56" fmla="*/ 0 w 245"/>
                <a:gd name="T57" fmla="*/ 1 h 206"/>
                <a:gd name="T58" fmla="*/ 0 w 245"/>
                <a:gd name="T59" fmla="*/ 1 h 206"/>
                <a:gd name="T60" fmla="*/ 0 w 245"/>
                <a:gd name="T61" fmla="*/ 1 h 206"/>
                <a:gd name="T62" fmla="*/ 0 w 245"/>
                <a:gd name="T63" fmla="*/ 1 h 206"/>
                <a:gd name="T64" fmla="*/ 0 w 245"/>
                <a:gd name="T65" fmla="*/ 1 h 206"/>
                <a:gd name="T66" fmla="*/ 0 w 245"/>
                <a:gd name="T67" fmla="*/ 1 h 206"/>
                <a:gd name="T68" fmla="*/ 0 w 245"/>
                <a:gd name="T69" fmla="*/ 1 h 206"/>
                <a:gd name="T70" fmla="*/ 0 w 245"/>
                <a:gd name="T71" fmla="*/ 1 h 206"/>
                <a:gd name="T72" fmla="*/ 0 w 245"/>
                <a:gd name="T73" fmla="*/ 1 h 206"/>
                <a:gd name="T74" fmla="*/ 0 w 245"/>
                <a:gd name="T75" fmla="*/ 1 h 206"/>
                <a:gd name="T76" fmla="*/ 0 w 245"/>
                <a:gd name="T77" fmla="*/ 1 h 206"/>
                <a:gd name="T78" fmla="*/ 0 w 245"/>
                <a:gd name="T79" fmla="*/ 1 h 206"/>
                <a:gd name="T80" fmla="*/ 0 w 245"/>
                <a:gd name="T81" fmla="*/ 1 h 206"/>
                <a:gd name="T82" fmla="*/ 0 w 245"/>
                <a:gd name="T83" fmla="*/ 1 h 206"/>
                <a:gd name="T84" fmla="*/ 0 w 245"/>
                <a:gd name="T85" fmla="*/ 1 h 206"/>
                <a:gd name="T86" fmla="*/ 0 w 245"/>
                <a:gd name="T87" fmla="*/ 1 h 206"/>
                <a:gd name="T88" fmla="*/ 0 w 245"/>
                <a:gd name="T89" fmla="*/ 1 h 206"/>
                <a:gd name="T90" fmla="*/ 0 w 245"/>
                <a:gd name="T91" fmla="*/ 1 h 206"/>
                <a:gd name="T92" fmla="*/ 0 w 245"/>
                <a:gd name="T93" fmla="*/ 1 h 206"/>
                <a:gd name="T94" fmla="*/ 0 w 245"/>
                <a:gd name="T95" fmla="*/ 1 h 206"/>
                <a:gd name="T96" fmla="*/ 0 w 245"/>
                <a:gd name="T97" fmla="*/ 1 h 206"/>
                <a:gd name="T98" fmla="*/ 0 w 245"/>
                <a:gd name="T99" fmla="*/ 1 h 206"/>
                <a:gd name="T100" fmla="*/ 0 w 245"/>
                <a:gd name="T101" fmla="*/ 1 h 206"/>
                <a:gd name="T102" fmla="*/ 0 w 245"/>
                <a:gd name="T103" fmla="*/ 1 h 206"/>
                <a:gd name="T104" fmla="*/ 0 w 245"/>
                <a:gd name="T105" fmla="*/ 1 h 206"/>
                <a:gd name="T106" fmla="*/ 0 w 245"/>
                <a:gd name="T107" fmla="*/ 1 h 206"/>
                <a:gd name="T108" fmla="*/ 0 w 245"/>
                <a:gd name="T109" fmla="*/ 0 h 206"/>
                <a:gd name="T110" fmla="*/ 0 w 245"/>
                <a:gd name="T111" fmla="*/ 1 h 206"/>
                <a:gd name="T112" fmla="*/ 0 w 245"/>
                <a:gd name="T113" fmla="*/ 1 h 206"/>
                <a:gd name="T114" fmla="*/ 0 w 245"/>
                <a:gd name="T115" fmla="*/ 1 h 206"/>
                <a:gd name="T116" fmla="*/ 0 w 245"/>
                <a:gd name="T117" fmla="*/ 1 h 206"/>
                <a:gd name="T118" fmla="*/ 0 w 245"/>
                <a:gd name="T119" fmla="*/ 1 h 206"/>
                <a:gd name="T120" fmla="*/ 0 w 245"/>
                <a:gd name="T121" fmla="*/ 1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5"/>
                <a:gd name="T184" fmla="*/ 0 h 206"/>
                <a:gd name="T185" fmla="*/ 245 w 24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5" h="206">
                  <a:moveTo>
                    <a:pt x="90" y="31"/>
                  </a:moveTo>
                  <a:lnTo>
                    <a:pt x="72" y="40"/>
                  </a:lnTo>
                  <a:lnTo>
                    <a:pt x="56" y="50"/>
                  </a:lnTo>
                  <a:lnTo>
                    <a:pt x="40" y="62"/>
                  </a:lnTo>
                  <a:lnTo>
                    <a:pt x="27" y="74"/>
                  </a:lnTo>
                  <a:lnTo>
                    <a:pt x="17" y="87"/>
                  </a:lnTo>
                  <a:lnTo>
                    <a:pt x="8" y="100"/>
                  </a:lnTo>
                  <a:lnTo>
                    <a:pt x="3" y="113"/>
                  </a:lnTo>
                  <a:lnTo>
                    <a:pt x="0" y="127"/>
                  </a:lnTo>
                  <a:lnTo>
                    <a:pt x="3" y="149"/>
                  </a:lnTo>
                  <a:lnTo>
                    <a:pt x="14" y="166"/>
                  </a:lnTo>
                  <a:lnTo>
                    <a:pt x="32" y="181"/>
                  </a:lnTo>
                  <a:lnTo>
                    <a:pt x="53" y="192"/>
                  </a:lnTo>
                  <a:lnTo>
                    <a:pt x="80" y="200"/>
                  </a:lnTo>
                  <a:lnTo>
                    <a:pt x="109" y="205"/>
                  </a:lnTo>
                  <a:lnTo>
                    <a:pt x="136" y="206"/>
                  </a:lnTo>
                  <a:lnTo>
                    <a:pt x="164" y="203"/>
                  </a:lnTo>
                  <a:lnTo>
                    <a:pt x="169" y="203"/>
                  </a:lnTo>
                  <a:lnTo>
                    <a:pt x="175" y="201"/>
                  </a:lnTo>
                  <a:lnTo>
                    <a:pt x="180" y="197"/>
                  </a:lnTo>
                  <a:lnTo>
                    <a:pt x="181" y="193"/>
                  </a:lnTo>
                  <a:lnTo>
                    <a:pt x="180" y="191"/>
                  </a:lnTo>
                  <a:lnTo>
                    <a:pt x="175" y="191"/>
                  </a:lnTo>
                  <a:lnTo>
                    <a:pt x="169" y="190"/>
                  </a:lnTo>
                  <a:lnTo>
                    <a:pt x="162" y="190"/>
                  </a:lnTo>
                  <a:lnTo>
                    <a:pt x="154" y="190"/>
                  </a:lnTo>
                  <a:lnTo>
                    <a:pt x="146" y="190"/>
                  </a:lnTo>
                  <a:lnTo>
                    <a:pt x="139" y="190"/>
                  </a:lnTo>
                  <a:lnTo>
                    <a:pt x="135" y="190"/>
                  </a:lnTo>
                  <a:lnTo>
                    <a:pt x="120" y="189"/>
                  </a:lnTo>
                  <a:lnTo>
                    <a:pt x="107" y="188"/>
                  </a:lnTo>
                  <a:lnTo>
                    <a:pt x="93" y="187"/>
                  </a:lnTo>
                  <a:lnTo>
                    <a:pt x="78" y="184"/>
                  </a:lnTo>
                  <a:lnTo>
                    <a:pt x="64" y="181"/>
                  </a:lnTo>
                  <a:lnTo>
                    <a:pt x="49" y="174"/>
                  </a:lnTo>
                  <a:lnTo>
                    <a:pt x="36" y="165"/>
                  </a:lnTo>
                  <a:lnTo>
                    <a:pt x="22" y="152"/>
                  </a:lnTo>
                  <a:lnTo>
                    <a:pt x="19" y="136"/>
                  </a:lnTo>
                  <a:lnTo>
                    <a:pt x="20" y="122"/>
                  </a:lnTo>
                  <a:lnTo>
                    <a:pt x="26" y="108"/>
                  </a:lnTo>
                  <a:lnTo>
                    <a:pt x="35" y="95"/>
                  </a:lnTo>
                  <a:lnTo>
                    <a:pt x="48" y="83"/>
                  </a:lnTo>
                  <a:lnTo>
                    <a:pt x="62" y="71"/>
                  </a:lnTo>
                  <a:lnTo>
                    <a:pt x="78" y="61"/>
                  </a:lnTo>
                  <a:lnTo>
                    <a:pt x="97" y="51"/>
                  </a:lnTo>
                  <a:lnTo>
                    <a:pt x="116" y="42"/>
                  </a:lnTo>
                  <a:lnTo>
                    <a:pt x="136" y="34"/>
                  </a:lnTo>
                  <a:lnTo>
                    <a:pt x="156" y="27"/>
                  </a:lnTo>
                  <a:lnTo>
                    <a:pt x="175" y="21"/>
                  </a:lnTo>
                  <a:lnTo>
                    <a:pt x="196" y="16"/>
                  </a:lnTo>
                  <a:lnTo>
                    <a:pt x="213" y="11"/>
                  </a:lnTo>
                  <a:lnTo>
                    <a:pt x="230" y="8"/>
                  </a:lnTo>
                  <a:lnTo>
                    <a:pt x="245" y="6"/>
                  </a:lnTo>
                  <a:lnTo>
                    <a:pt x="235" y="2"/>
                  </a:lnTo>
                  <a:lnTo>
                    <a:pt x="219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4" y="10"/>
                  </a:lnTo>
                  <a:lnTo>
                    <a:pt x="130" y="16"/>
                  </a:lnTo>
                  <a:lnTo>
                    <a:pt x="109" y="24"/>
                  </a:lnTo>
                  <a:lnTo>
                    <a:pt x="9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5" name="Freeform 19">
              <a:extLst>
                <a:ext uri="{FF2B5EF4-FFF2-40B4-BE49-F238E27FC236}">
                  <a16:creationId xmlns:a16="http://schemas.microsoft.com/office/drawing/2014/main" id="{C0E9A4AE-7C3B-477F-92B8-E1CBD3AB1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236"/>
              <a:ext cx="53" cy="80"/>
            </a:xfrm>
            <a:custGeom>
              <a:avLst/>
              <a:gdLst>
                <a:gd name="T0" fmla="*/ 0 w 159"/>
                <a:gd name="T1" fmla="*/ 1 h 160"/>
                <a:gd name="T2" fmla="*/ 0 w 159"/>
                <a:gd name="T3" fmla="*/ 1 h 160"/>
                <a:gd name="T4" fmla="*/ 0 w 159"/>
                <a:gd name="T5" fmla="*/ 1 h 160"/>
                <a:gd name="T6" fmla="*/ 0 w 159"/>
                <a:gd name="T7" fmla="*/ 1 h 160"/>
                <a:gd name="T8" fmla="*/ 0 w 159"/>
                <a:gd name="T9" fmla="*/ 1 h 160"/>
                <a:gd name="T10" fmla="*/ 0 w 159"/>
                <a:gd name="T11" fmla="*/ 1 h 160"/>
                <a:gd name="T12" fmla="*/ 0 w 159"/>
                <a:gd name="T13" fmla="*/ 1 h 160"/>
                <a:gd name="T14" fmla="*/ 0 w 159"/>
                <a:gd name="T15" fmla="*/ 1 h 160"/>
                <a:gd name="T16" fmla="*/ 0 w 159"/>
                <a:gd name="T17" fmla="*/ 1 h 160"/>
                <a:gd name="T18" fmla="*/ 0 w 159"/>
                <a:gd name="T19" fmla="*/ 1 h 160"/>
                <a:gd name="T20" fmla="*/ 0 w 159"/>
                <a:gd name="T21" fmla="*/ 1 h 160"/>
                <a:gd name="T22" fmla="*/ 0 w 159"/>
                <a:gd name="T23" fmla="*/ 1 h 160"/>
                <a:gd name="T24" fmla="*/ 0 w 159"/>
                <a:gd name="T25" fmla="*/ 1 h 160"/>
                <a:gd name="T26" fmla="*/ 0 w 159"/>
                <a:gd name="T27" fmla="*/ 1 h 160"/>
                <a:gd name="T28" fmla="*/ 0 w 159"/>
                <a:gd name="T29" fmla="*/ 1 h 160"/>
                <a:gd name="T30" fmla="*/ 0 w 159"/>
                <a:gd name="T31" fmla="*/ 1 h 160"/>
                <a:gd name="T32" fmla="*/ 0 w 159"/>
                <a:gd name="T33" fmla="*/ 1 h 160"/>
                <a:gd name="T34" fmla="*/ 0 w 159"/>
                <a:gd name="T35" fmla="*/ 1 h 160"/>
                <a:gd name="T36" fmla="*/ 0 w 159"/>
                <a:gd name="T37" fmla="*/ 1 h 160"/>
                <a:gd name="T38" fmla="*/ 0 w 159"/>
                <a:gd name="T39" fmla="*/ 1 h 160"/>
                <a:gd name="T40" fmla="*/ 0 w 159"/>
                <a:gd name="T41" fmla="*/ 1 h 160"/>
                <a:gd name="T42" fmla="*/ 0 w 159"/>
                <a:gd name="T43" fmla="*/ 1 h 160"/>
                <a:gd name="T44" fmla="*/ 0 w 159"/>
                <a:gd name="T45" fmla="*/ 1 h 160"/>
                <a:gd name="T46" fmla="*/ 0 w 159"/>
                <a:gd name="T47" fmla="*/ 1 h 160"/>
                <a:gd name="T48" fmla="*/ 0 w 159"/>
                <a:gd name="T49" fmla="*/ 1 h 160"/>
                <a:gd name="T50" fmla="*/ 0 w 159"/>
                <a:gd name="T51" fmla="*/ 1 h 160"/>
                <a:gd name="T52" fmla="*/ 0 w 159"/>
                <a:gd name="T53" fmla="*/ 1 h 160"/>
                <a:gd name="T54" fmla="*/ 0 w 159"/>
                <a:gd name="T55" fmla="*/ 1 h 160"/>
                <a:gd name="T56" fmla="*/ 0 w 159"/>
                <a:gd name="T57" fmla="*/ 1 h 160"/>
                <a:gd name="T58" fmla="*/ 0 w 159"/>
                <a:gd name="T59" fmla="*/ 1 h 160"/>
                <a:gd name="T60" fmla="*/ 0 w 159"/>
                <a:gd name="T61" fmla="*/ 0 h 160"/>
                <a:gd name="T62" fmla="*/ 0 w 159"/>
                <a:gd name="T63" fmla="*/ 1 h 160"/>
                <a:gd name="T64" fmla="*/ 0 w 159"/>
                <a:gd name="T65" fmla="*/ 1 h 160"/>
                <a:gd name="T66" fmla="*/ 0 w 159"/>
                <a:gd name="T67" fmla="*/ 1 h 160"/>
                <a:gd name="T68" fmla="*/ 0 w 159"/>
                <a:gd name="T69" fmla="*/ 1 h 160"/>
                <a:gd name="T70" fmla="*/ 0 w 159"/>
                <a:gd name="T71" fmla="*/ 1 h 160"/>
                <a:gd name="T72" fmla="*/ 0 w 159"/>
                <a:gd name="T73" fmla="*/ 1 h 160"/>
                <a:gd name="T74" fmla="*/ 0 w 159"/>
                <a:gd name="T75" fmla="*/ 1 h 160"/>
                <a:gd name="T76" fmla="*/ 0 w 159"/>
                <a:gd name="T77" fmla="*/ 1 h 160"/>
                <a:gd name="T78" fmla="*/ 0 w 159"/>
                <a:gd name="T79" fmla="*/ 1 h 160"/>
                <a:gd name="T80" fmla="*/ 0 w 159"/>
                <a:gd name="T81" fmla="*/ 1 h 1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9"/>
                <a:gd name="T124" fmla="*/ 0 h 160"/>
                <a:gd name="T125" fmla="*/ 159 w 159"/>
                <a:gd name="T126" fmla="*/ 160 h 1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9" h="160">
                  <a:moveTo>
                    <a:pt x="134" y="53"/>
                  </a:moveTo>
                  <a:lnTo>
                    <a:pt x="138" y="70"/>
                  </a:lnTo>
                  <a:lnTo>
                    <a:pt x="135" y="84"/>
                  </a:lnTo>
                  <a:lnTo>
                    <a:pt x="125" y="96"/>
                  </a:lnTo>
                  <a:lnTo>
                    <a:pt x="111" y="107"/>
                  </a:lnTo>
                  <a:lnTo>
                    <a:pt x="93" y="117"/>
                  </a:lnTo>
                  <a:lnTo>
                    <a:pt x="74" y="126"/>
                  </a:lnTo>
                  <a:lnTo>
                    <a:pt x="54" y="136"/>
                  </a:lnTo>
                  <a:lnTo>
                    <a:pt x="37" y="146"/>
                  </a:lnTo>
                  <a:lnTo>
                    <a:pt x="34" y="149"/>
                  </a:lnTo>
                  <a:lnTo>
                    <a:pt x="32" y="151"/>
                  </a:lnTo>
                  <a:lnTo>
                    <a:pt x="32" y="154"/>
                  </a:lnTo>
                  <a:lnTo>
                    <a:pt x="35" y="157"/>
                  </a:lnTo>
                  <a:lnTo>
                    <a:pt x="38" y="159"/>
                  </a:lnTo>
                  <a:lnTo>
                    <a:pt x="43" y="160"/>
                  </a:lnTo>
                  <a:lnTo>
                    <a:pt x="47" y="160"/>
                  </a:lnTo>
                  <a:lnTo>
                    <a:pt x="51" y="159"/>
                  </a:lnTo>
                  <a:lnTo>
                    <a:pt x="73" y="150"/>
                  </a:lnTo>
                  <a:lnTo>
                    <a:pt x="95" y="139"/>
                  </a:lnTo>
                  <a:lnTo>
                    <a:pt x="115" y="128"/>
                  </a:lnTo>
                  <a:lnTo>
                    <a:pt x="134" y="115"/>
                  </a:lnTo>
                  <a:lnTo>
                    <a:pt x="147" y="101"/>
                  </a:lnTo>
                  <a:lnTo>
                    <a:pt x="156" y="85"/>
                  </a:lnTo>
                  <a:lnTo>
                    <a:pt x="159" y="68"/>
                  </a:lnTo>
                  <a:lnTo>
                    <a:pt x="153" y="50"/>
                  </a:lnTo>
                  <a:lnTo>
                    <a:pt x="140" y="36"/>
                  </a:lnTo>
                  <a:lnTo>
                    <a:pt x="122" y="24"/>
                  </a:lnTo>
                  <a:lnTo>
                    <a:pt x="99" y="14"/>
                  </a:lnTo>
                  <a:lnTo>
                    <a:pt x="76" y="7"/>
                  </a:lnTo>
                  <a:lnTo>
                    <a:pt x="51" y="2"/>
                  </a:lnTo>
                  <a:lnTo>
                    <a:pt x="29" y="0"/>
                  </a:lnTo>
                  <a:lnTo>
                    <a:pt x="12" y="1"/>
                  </a:lnTo>
                  <a:lnTo>
                    <a:pt x="0" y="5"/>
                  </a:lnTo>
                  <a:lnTo>
                    <a:pt x="21" y="9"/>
                  </a:lnTo>
                  <a:lnTo>
                    <a:pt x="41" y="12"/>
                  </a:lnTo>
                  <a:lnTo>
                    <a:pt x="60" y="15"/>
                  </a:lnTo>
                  <a:lnTo>
                    <a:pt x="79" y="19"/>
                  </a:lnTo>
                  <a:lnTo>
                    <a:pt x="96" y="24"/>
                  </a:lnTo>
                  <a:lnTo>
                    <a:pt x="112" y="31"/>
                  </a:lnTo>
                  <a:lnTo>
                    <a:pt x="125" y="40"/>
                  </a:lnTo>
                  <a:lnTo>
                    <a:pt x="13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6" name="Freeform 20">
              <a:extLst>
                <a:ext uri="{FF2B5EF4-FFF2-40B4-BE49-F238E27FC236}">
                  <a16:creationId xmlns:a16="http://schemas.microsoft.com/office/drawing/2014/main" id="{A39BEFF1-C738-4A5B-BC16-833B8A439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218"/>
              <a:ext cx="133" cy="166"/>
            </a:xfrm>
            <a:custGeom>
              <a:avLst/>
              <a:gdLst>
                <a:gd name="T0" fmla="*/ 0 w 399"/>
                <a:gd name="T1" fmla="*/ 1 h 332"/>
                <a:gd name="T2" fmla="*/ 0 w 399"/>
                <a:gd name="T3" fmla="*/ 1 h 332"/>
                <a:gd name="T4" fmla="*/ 0 w 399"/>
                <a:gd name="T5" fmla="*/ 1 h 332"/>
                <a:gd name="T6" fmla="*/ 0 w 399"/>
                <a:gd name="T7" fmla="*/ 1 h 332"/>
                <a:gd name="T8" fmla="*/ 0 w 399"/>
                <a:gd name="T9" fmla="*/ 1 h 332"/>
                <a:gd name="T10" fmla="*/ 0 w 399"/>
                <a:gd name="T11" fmla="*/ 1 h 332"/>
                <a:gd name="T12" fmla="*/ 0 w 399"/>
                <a:gd name="T13" fmla="*/ 1 h 332"/>
                <a:gd name="T14" fmla="*/ 0 w 399"/>
                <a:gd name="T15" fmla="*/ 1 h 332"/>
                <a:gd name="T16" fmla="*/ 0 w 399"/>
                <a:gd name="T17" fmla="*/ 1 h 332"/>
                <a:gd name="T18" fmla="*/ 0 w 399"/>
                <a:gd name="T19" fmla="*/ 1 h 332"/>
                <a:gd name="T20" fmla="*/ 0 w 399"/>
                <a:gd name="T21" fmla="*/ 1 h 332"/>
                <a:gd name="T22" fmla="*/ 0 w 399"/>
                <a:gd name="T23" fmla="*/ 1 h 332"/>
                <a:gd name="T24" fmla="*/ 0 w 399"/>
                <a:gd name="T25" fmla="*/ 1 h 332"/>
                <a:gd name="T26" fmla="*/ 0 w 399"/>
                <a:gd name="T27" fmla="*/ 1 h 332"/>
                <a:gd name="T28" fmla="*/ 0 w 399"/>
                <a:gd name="T29" fmla="*/ 1 h 332"/>
                <a:gd name="T30" fmla="*/ 0 w 399"/>
                <a:gd name="T31" fmla="*/ 1 h 332"/>
                <a:gd name="T32" fmla="*/ 0 w 399"/>
                <a:gd name="T33" fmla="*/ 1 h 332"/>
                <a:gd name="T34" fmla="*/ 0 w 399"/>
                <a:gd name="T35" fmla="*/ 1 h 332"/>
                <a:gd name="T36" fmla="*/ 0 w 399"/>
                <a:gd name="T37" fmla="*/ 1 h 332"/>
                <a:gd name="T38" fmla="*/ 0 w 399"/>
                <a:gd name="T39" fmla="*/ 1 h 332"/>
                <a:gd name="T40" fmla="*/ 0 w 399"/>
                <a:gd name="T41" fmla="*/ 1 h 332"/>
                <a:gd name="T42" fmla="*/ 0 w 399"/>
                <a:gd name="T43" fmla="*/ 1 h 332"/>
                <a:gd name="T44" fmla="*/ 0 w 399"/>
                <a:gd name="T45" fmla="*/ 1 h 332"/>
                <a:gd name="T46" fmla="*/ 0 w 399"/>
                <a:gd name="T47" fmla="*/ 1 h 332"/>
                <a:gd name="T48" fmla="*/ 0 w 399"/>
                <a:gd name="T49" fmla="*/ 1 h 332"/>
                <a:gd name="T50" fmla="*/ 0 w 399"/>
                <a:gd name="T51" fmla="*/ 1 h 332"/>
                <a:gd name="T52" fmla="*/ 0 w 399"/>
                <a:gd name="T53" fmla="*/ 1 h 332"/>
                <a:gd name="T54" fmla="*/ 0 w 399"/>
                <a:gd name="T55" fmla="*/ 1 h 332"/>
                <a:gd name="T56" fmla="*/ 0 w 399"/>
                <a:gd name="T57" fmla="*/ 1 h 332"/>
                <a:gd name="T58" fmla="*/ 0 w 399"/>
                <a:gd name="T59" fmla="*/ 1 h 332"/>
                <a:gd name="T60" fmla="*/ 0 w 399"/>
                <a:gd name="T61" fmla="*/ 1 h 332"/>
                <a:gd name="T62" fmla="*/ 0 w 399"/>
                <a:gd name="T63" fmla="*/ 1 h 332"/>
                <a:gd name="T64" fmla="*/ 0 w 399"/>
                <a:gd name="T65" fmla="*/ 1 h 332"/>
                <a:gd name="T66" fmla="*/ 0 w 399"/>
                <a:gd name="T67" fmla="*/ 1 h 332"/>
                <a:gd name="T68" fmla="*/ 0 w 399"/>
                <a:gd name="T69" fmla="*/ 1 h 332"/>
                <a:gd name="T70" fmla="*/ 0 w 399"/>
                <a:gd name="T71" fmla="*/ 1 h 332"/>
                <a:gd name="T72" fmla="*/ 0 w 399"/>
                <a:gd name="T73" fmla="*/ 1 h 332"/>
                <a:gd name="T74" fmla="*/ 0 w 399"/>
                <a:gd name="T75" fmla="*/ 1 h 332"/>
                <a:gd name="T76" fmla="*/ 0 w 399"/>
                <a:gd name="T77" fmla="*/ 1 h 332"/>
                <a:gd name="T78" fmla="*/ 0 w 399"/>
                <a:gd name="T79" fmla="*/ 1 h 332"/>
                <a:gd name="T80" fmla="*/ 0 w 399"/>
                <a:gd name="T81" fmla="*/ 0 h 332"/>
                <a:gd name="T82" fmla="*/ 0 w 399"/>
                <a:gd name="T83" fmla="*/ 1 h 332"/>
                <a:gd name="T84" fmla="*/ 0 w 399"/>
                <a:gd name="T85" fmla="*/ 1 h 332"/>
                <a:gd name="T86" fmla="*/ 0 w 399"/>
                <a:gd name="T87" fmla="*/ 1 h 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9"/>
                <a:gd name="T133" fmla="*/ 0 h 332"/>
                <a:gd name="T134" fmla="*/ 399 w 399"/>
                <a:gd name="T135" fmla="*/ 332 h 33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9" h="332">
                  <a:moveTo>
                    <a:pt x="155" y="45"/>
                  </a:moveTo>
                  <a:lnTo>
                    <a:pt x="125" y="62"/>
                  </a:lnTo>
                  <a:lnTo>
                    <a:pt x="94" y="81"/>
                  </a:lnTo>
                  <a:lnTo>
                    <a:pt x="67" y="101"/>
                  </a:lnTo>
                  <a:lnTo>
                    <a:pt x="42" y="123"/>
                  </a:lnTo>
                  <a:lnTo>
                    <a:pt x="22" y="147"/>
                  </a:lnTo>
                  <a:lnTo>
                    <a:pt x="7" y="172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4" y="235"/>
                  </a:lnTo>
                  <a:lnTo>
                    <a:pt x="9" y="243"/>
                  </a:lnTo>
                  <a:lnTo>
                    <a:pt x="13" y="249"/>
                  </a:lnTo>
                  <a:lnTo>
                    <a:pt x="19" y="256"/>
                  </a:lnTo>
                  <a:lnTo>
                    <a:pt x="26" y="262"/>
                  </a:lnTo>
                  <a:lnTo>
                    <a:pt x="33" y="268"/>
                  </a:lnTo>
                  <a:lnTo>
                    <a:pt x="42" y="273"/>
                  </a:lnTo>
                  <a:lnTo>
                    <a:pt x="51" y="277"/>
                  </a:lnTo>
                  <a:lnTo>
                    <a:pt x="70" y="285"/>
                  </a:lnTo>
                  <a:lnTo>
                    <a:pt x="89" y="292"/>
                  </a:lnTo>
                  <a:lnTo>
                    <a:pt x="107" y="298"/>
                  </a:lnTo>
                  <a:lnTo>
                    <a:pt x="128" y="303"/>
                  </a:lnTo>
                  <a:lnTo>
                    <a:pt x="148" y="308"/>
                  </a:lnTo>
                  <a:lnTo>
                    <a:pt x="168" y="312"/>
                  </a:lnTo>
                  <a:lnTo>
                    <a:pt x="189" y="316"/>
                  </a:lnTo>
                  <a:lnTo>
                    <a:pt x="209" y="319"/>
                  </a:lnTo>
                  <a:lnTo>
                    <a:pt x="231" y="322"/>
                  </a:lnTo>
                  <a:lnTo>
                    <a:pt x="253" y="324"/>
                  </a:lnTo>
                  <a:lnTo>
                    <a:pt x="273" y="326"/>
                  </a:lnTo>
                  <a:lnTo>
                    <a:pt x="295" y="328"/>
                  </a:lnTo>
                  <a:lnTo>
                    <a:pt x="316" y="329"/>
                  </a:lnTo>
                  <a:lnTo>
                    <a:pt x="338" y="330"/>
                  </a:lnTo>
                  <a:lnTo>
                    <a:pt x="358" y="331"/>
                  </a:lnTo>
                  <a:lnTo>
                    <a:pt x="380" y="332"/>
                  </a:lnTo>
                  <a:lnTo>
                    <a:pt x="386" y="332"/>
                  </a:lnTo>
                  <a:lnTo>
                    <a:pt x="392" y="329"/>
                  </a:lnTo>
                  <a:lnTo>
                    <a:pt x="396" y="326"/>
                  </a:lnTo>
                  <a:lnTo>
                    <a:pt x="399" y="321"/>
                  </a:lnTo>
                  <a:lnTo>
                    <a:pt x="399" y="316"/>
                  </a:lnTo>
                  <a:lnTo>
                    <a:pt x="396" y="312"/>
                  </a:lnTo>
                  <a:lnTo>
                    <a:pt x="390" y="309"/>
                  </a:lnTo>
                  <a:lnTo>
                    <a:pt x="385" y="308"/>
                  </a:lnTo>
                  <a:lnTo>
                    <a:pt x="364" y="308"/>
                  </a:lnTo>
                  <a:lnTo>
                    <a:pt x="345" y="308"/>
                  </a:lnTo>
                  <a:lnTo>
                    <a:pt x="325" y="307"/>
                  </a:lnTo>
                  <a:lnTo>
                    <a:pt x="306" y="306"/>
                  </a:lnTo>
                  <a:lnTo>
                    <a:pt x="286" y="305"/>
                  </a:lnTo>
                  <a:lnTo>
                    <a:pt x="266" y="303"/>
                  </a:lnTo>
                  <a:lnTo>
                    <a:pt x="247" y="301"/>
                  </a:lnTo>
                  <a:lnTo>
                    <a:pt x="226" y="299"/>
                  </a:lnTo>
                  <a:lnTo>
                    <a:pt x="208" y="296"/>
                  </a:lnTo>
                  <a:lnTo>
                    <a:pt x="187" y="293"/>
                  </a:lnTo>
                  <a:lnTo>
                    <a:pt x="168" y="289"/>
                  </a:lnTo>
                  <a:lnTo>
                    <a:pt x="150" y="285"/>
                  </a:lnTo>
                  <a:lnTo>
                    <a:pt x="131" y="281"/>
                  </a:lnTo>
                  <a:lnTo>
                    <a:pt x="113" y="275"/>
                  </a:lnTo>
                  <a:lnTo>
                    <a:pt x="94" y="269"/>
                  </a:lnTo>
                  <a:lnTo>
                    <a:pt x="77" y="263"/>
                  </a:lnTo>
                  <a:lnTo>
                    <a:pt x="62" y="256"/>
                  </a:lnTo>
                  <a:lnTo>
                    <a:pt x="51" y="246"/>
                  </a:lnTo>
                  <a:lnTo>
                    <a:pt x="44" y="236"/>
                  </a:lnTo>
                  <a:lnTo>
                    <a:pt x="38" y="224"/>
                  </a:lnTo>
                  <a:lnTo>
                    <a:pt x="38" y="210"/>
                  </a:lnTo>
                  <a:lnTo>
                    <a:pt x="41" y="192"/>
                  </a:lnTo>
                  <a:lnTo>
                    <a:pt x="46" y="173"/>
                  </a:lnTo>
                  <a:lnTo>
                    <a:pt x="52" y="160"/>
                  </a:lnTo>
                  <a:lnTo>
                    <a:pt x="62" y="145"/>
                  </a:lnTo>
                  <a:lnTo>
                    <a:pt x="74" y="132"/>
                  </a:lnTo>
                  <a:lnTo>
                    <a:pt x="84" y="120"/>
                  </a:lnTo>
                  <a:lnTo>
                    <a:pt x="97" y="109"/>
                  </a:lnTo>
                  <a:lnTo>
                    <a:pt x="110" y="98"/>
                  </a:lnTo>
                  <a:lnTo>
                    <a:pt x="125" y="88"/>
                  </a:lnTo>
                  <a:lnTo>
                    <a:pt x="141" y="78"/>
                  </a:lnTo>
                  <a:lnTo>
                    <a:pt x="160" y="67"/>
                  </a:lnTo>
                  <a:lnTo>
                    <a:pt x="179" y="57"/>
                  </a:lnTo>
                  <a:lnTo>
                    <a:pt x="200" y="47"/>
                  </a:lnTo>
                  <a:lnTo>
                    <a:pt x="223" y="37"/>
                  </a:lnTo>
                  <a:lnTo>
                    <a:pt x="248" y="28"/>
                  </a:lnTo>
                  <a:lnTo>
                    <a:pt x="271" y="19"/>
                  </a:lnTo>
                  <a:lnTo>
                    <a:pt x="293" y="12"/>
                  </a:lnTo>
                  <a:lnTo>
                    <a:pt x="313" y="6"/>
                  </a:lnTo>
                  <a:lnTo>
                    <a:pt x="331" y="1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3" y="5"/>
                  </a:lnTo>
                  <a:lnTo>
                    <a:pt x="248" y="10"/>
                  </a:lnTo>
                  <a:lnTo>
                    <a:pt x="223" y="17"/>
                  </a:lnTo>
                  <a:lnTo>
                    <a:pt x="199" y="25"/>
                  </a:lnTo>
                  <a:lnTo>
                    <a:pt x="176" y="35"/>
                  </a:lnTo>
                  <a:lnTo>
                    <a:pt x="15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7" name="Freeform 21">
              <a:extLst>
                <a:ext uri="{FF2B5EF4-FFF2-40B4-BE49-F238E27FC236}">
                  <a16:creationId xmlns:a16="http://schemas.microsoft.com/office/drawing/2014/main" id="{5B74A269-41EC-4545-A1D5-3E534DA63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13"/>
              <a:ext cx="116" cy="110"/>
            </a:xfrm>
            <a:custGeom>
              <a:avLst/>
              <a:gdLst>
                <a:gd name="T0" fmla="*/ 0 w 348"/>
                <a:gd name="T1" fmla="*/ 0 h 222"/>
                <a:gd name="T2" fmla="*/ 0 w 348"/>
                <a:gd name="T3" fmla="*/ 0 h 222"/>
                <a:gd name="T4" fmla="*/ 0 w 348"/>
                <a:gd name="T5" fmla="*/ 0 h 222"/>
                <a:gd name="T6" fmla="*/ 0 w 348"/>
                <a:gd name="T7" fmla="*/ 0 h 222"/>
                <a:gd name="T8" fmla="*/ 0 w 348"/>
                <a:gd name="T9" fmla="*/ 0 h 222"/>
                <a:gd name="T10" fmla="*/ 0 w 348"/>
                <a:gd name="T11" fmla="*/ 0 h 222"/>
                <a:gd name="T12" fmla="*/ 0 w 348"/>
                <a:gd name="T13" fmla="*/ 0 h 222"/>
                <a:gd name="T14" fmla="*/ 0 w 348"/>
                <a:gd name="T15" fmla="*/ 0 h 222"/>
                <a:gd name="T16" fmla="*/ 0 w 348"/>
                <a:gd name="T17" fmla="*/ 0 h 222"/>
                <a:gd name="T18" fmla="*/ 0 w 348"/>
                <a:gd name="T19" fmla="*/ 0 h 222"/>
                <a:gd name="T20" fmla="*/ 0 w 348"/>
                <a:gd name="T21" fmla="*/ 0 h 222"/>
                <a:gd name="T22" fmla="*/ 0 w 348"/>
                <a:gd name="T23" fmla="*/ 0 h 222"/>
                <a:gd name="T24" fmla="*/ 0 w 348"/>
                <a:gd name="T25" fmla="*/ 0 h 222"/>
                <a:gd name="T26" fmla="*/ 0 w 348"/>
                <a:gd name="T27" fmla="*/ 0 h 222"/>
                <a:gd name="T28" fmla="*/ 0 w 348"/>
                <a:gd name="T29" fmla="*/ 0 h 222"/>
                <a:gd name="T30" fmla="*/ 0 w 348"/>
                <a:gd name="T31" fmla="*/ 0 h 222"/>
                <a:gd name="T32" fmla="*/ 0 w 348"/>
                <a:gd name="T33" fmla="*/ 0 h 222"/>
                <a:gd name="T34" fmla="*/ 0 w 348"/>
                <a:gd name="T35" fmla="*/ 0 h 222"/>
                <a:gd name="T36" fmla="*/ 0 w 348"/>
                <a:gd name="T37" fmla="*/ 0 h 222"/>
                <a:gd name="T38" fmla="*/ 0 w 348"/>
                <a:gd name="T39" fmla="*/ 0 h 222"/>
                <a:gd name="T40" fmla="*/ 0 w 348"/>
                <a:gd name="T41" fmla="*/ 0 h 222"/>
                <a:gd name="T42" fmla="*/ 0 w 348"/>
                <a:gd name="T43" fmla="*/ 0 h 222"/>
                <a:gd name="T44" fmla="*/ 0 w 348"/>
                <a:gd name="T45" fmla="*/ 0 h 222"/>
                <a:gd name="T46" fmla="*/ 0 w 348"/>
                <a:gd name="T47" fmla="*/ 0 h 222"/>
                <a:gd name="T48" fmla="*/ 0 w 348"/>
                <a:gd name="T49" fmla="*/ 0 h 222"/>
                <a:gd name="T50" fmla="*/ 0 w 348"/>
                <a:gd name="T51" fmla="*/ 0 h 222"/>
                <a:gd name="T52" fmla="*/ 0 w 348"/>
                <a:gd name="T53" fmla="*/ 0 h 222"/>
                <a:gd name="T54" fmla="*/ 0 w 348"/>
                <a:gd name="T55" fmla="*/ 0 h 222"/>
                <a:gd name="T56" fmla="*/ 0 w 348"/>
                <a:gd name="T57" fmla="*/ 0 h 222"/>
                <a:gd name="T58" fmla="*/ 0 w 348"/>
                <a:gd name="T59" fmla="*/ 0 h 222"/>
                <a:gd name="T60" fmla="*/ 0 w 348"/>
                <a:gd name="T61" fmla="*/ 0 h 222"/>
                <a:gd name="T62" fmla="*/ 0 w 348"/>
                <a:gd name="T63" fmla="*/ 0 h 222"/>
                <a:gd name="T64" fmla="*/ 0 w 348"/>
                <a:gd name="T65" fmla="*/ 0 h 222"/>
                <a:gd name="T66" fmla="*/ 0 w 348"/>
                <a:gd name="T67" fmla="*/ 0 h 222"/>
                <a:gd name="T68" fmla="*/ 0 w 348"/>
                <a:gd name="T69" fmla="*/ 0 h 222"/>
                <a:gd name="T70" fmla="*/ 0 w 348"/>
                <a:gd name="T71" fmla="*/ 0 h 222"/>
                <a:gd name="T72" fmla="*/ 0 w 348"/>
                <a:gd name="T73" fmla="*/ 0 h 222"/>
                <a:gd name="T74" fmla="*/ 0 w 348"/>
                <a:gd name="T75" fmla="*/ 0 h 222"/>
                <a:gd name="T76" fmla="*/ 0 w 348"/>
                <a:gd name="T77" fmla="*/ 0 h 222"/>
                <a:gd name="T78" fmla="*/ 0 w 348"/>
                <a:gd name="T79" fmla="*/ 0 h 222"/>
                <a:gd name="T80" fmla="*/ 0 w 348"/>
                <a:gd name="T81" fmla="*/ 0 h 222"/>
                <a:gd name="T82" fmla="*/ 0 w 348"/>
                <a:gd name="T83" fmla="*/ 0 h 222"/>
                <a:gd name="T84" fmla="*/ 0 w 348"/>
                <a:gd name="T85" fmla="*/ 0 h 222"/>
                <a:gd name="T86" fmla="*/ 0 w 348"/>
                <a:gd name="T87" fmla="*/ 0 h 222"/>
                <a:gd name="T88" fmla="*/ 0 w 348"/>
                <a:gd name="T89" fmla="*/ 0 h 222"/>
                <a:gd name="T90" fmla="*/ 0 w 348"/>
                <a:gd name="T91" fmla="*/ 0 h 222"/>
                <a:gd name="T92" fmla="*/ 0 w 348"/>
                <a:gd name="T93" fmla="*/ 0 h 222"/>
                <a:gd name="T94" fmla="*/ 0 w 348"/>
                <a:gd name="T95" fmla="*/ 0 h 222"/>
                <a:gd name="T96" fmla="*/ 0 w 348"/>
                <a:gd name="T97" fmla="*/ 0 h 222"/>
                <a:gd name="T98" fmla="*/ 0 w 348"/>
                <a:gd name="T99" fmla="*/ 0 h 222"/>
                <a:gd name="T100" fmla="*/ 0 w 348"/>
                <a:gd name="T101" fmla="*/ 0 h 222"/>
                <a:gd name="T102" fmla="*/ 0 w 348"/>
                <a:gd name="T103" fmla="*/ 0 h 222"/>
                <a:gd name="T104" fmla="*/ 0 w 348"/>
                <a:gd name="T105" fmla="*/ 0 h 222"/>
                <a:gd name="T106" fmla="*/ 0 w 348"/>
                <a:gd name="T107" fmla="*/ 0 h 222"/>
                <a:gd name="T108" fmla="*/ 0 w 348"/>
                <a:gd name="T109" fmla="*/ 0 h 222"/>
                <a:gd name="T110" fmla="*/ 0 w 348"/>
                <a:gd name="T111" fmla="*/ 0 h 222"/>
                <a:gd name="T112" fmla="*/ 0 w 348"/>
                <a:gd name="T113" fmla="*/ 0 h 222"/>
                <a:gd name="T114" fmla="*/ 0 w 348"/>
                <a:gd name="T115" fmla="*/ 0 h 222"/>
                <a:gd name="T116" fmla="*/ 0 w 348"/>
                <a:gd name="T117" fmla="*/ 0 h 222"/>
                <a:gd name="T118" fmla="*/ 0 w 348"/>
                <a:gd name="T119" fmla="*/ 0 h 222"/>
                <a:gd name="T120" fmla="*/ 0 w 348"/>
                <a:gd name="T121" fmla="*/ 0 h 2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8"/>
                <a:gd name="T184" fmla="*/ 0 h 222"/>
                <a:gd name="T185" fmla="*/ 348 w 348"/>
                <a:gd name="T186" fmla="*/ 222 h 2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8" h="222">
                  <a:moveTo>
                    <a:pt x="290" y="69"/>
                  </a:moveTo>
                  <a:lnTo>
                    <a:pt x="306" y="81"/>
                  </a:lnTo>
                  <a:lnTo>
                    <a:pt x="315" y="95"/>
                  </a:lnTo>
                  <a:lnTo>
                    <a:pt x="321" y="110"/>
                  </a:lnTo>
                  <a:lnTo>
                    <a:pt x="321" y="126"/>
                  </a:lnTo>
                  <a:lnTo>
                    <a:pt x="318" y="139"/>
                  </a:lnTo>
                  <a:lnTo>
                    <a:pt x="312" y="150"/>
                  </a:lnTo>
                  <a:lnTo>
                    <a:pt x="302" y="161"/>
                  </a:lnTo>
                  <a:lnTo>
                    <a:pt x="292" y="170"/>
                  </a:lnTo>
                  <a:lnTo>
                    <a:pt x="279" y="180"/>
                  </a:lnTo>
                  <a:lnTo>
                    <a:pt x="265" y="188"/>
                  </a:lnTo>
                  <a:lnTo>
                    <a:pt x="252" y="198"/>
                  </a:lnTo>
                  <a:lnTo>
                    <a:pt x="239" y="207"/>
                  </a:lnTo>
                  <a:lnTo>
                    <a:pt x="236" y="210"/>
                  </a:lnTo>
                  <a:lnTo>
                    <a:pt x="235" y="213"/>
                  </a:lnTo>
                  <a:lnTo>
                    <a:pt x="236" y="216"/>
                  </a:lnTo>
                  <a:lnTo>
                    <a:pt x="239" y="219"/>
                  </a:lnTo>
                  <a:lnTo>
                    <a:pt x="244" y="221"/>
                  </a:lnTo>
                  <a:lnTo>
                    <a:pt x="248" y="222"/>
                  </a:lnTo>
                  <a:lnTo>
                    <a:pt x="254" y="221"/>
                  </a:lnTo>
                  <a:lnTo>
                    <a:pt x="258" y="219"/>
                  </a:lnTo>
                  <a:lnTo>
                    <a:pt x="287" y="206"/>
                  </a:lnTo>
                  <a:lnTo>
                    <a:pt x="310" y="188"/>
                  </a:lnTo>
                  <a:lnTo>
                    <a:pt x="331" y="168"/>
                  </a:lnTo>
                  <a:lnTo>
                    <a:pt x="344" y="147"/>
                  </a:lnTo>
                  <a:lnTo>
                    <a:pt x="348" y="124"/>
                  </a:lnTo>
                  <a:lnTo>
                    <a:pt x="345" y="102"/>
                  </a:lnTo>
                  <a:lnTo>
                    <a:pt x="334" y="81"/>
                  </a:lnTo>
                  <a:lnTo>
                    <a:pt x="310" y="62"/>
                  </a:lnTo>
                  <a:lnTo>
                    <a:pt x="293" y="52"/>
                  </a:lnTo>
                  <a:lnTo>
                    <a:pt x="273" y="43"/>
                  </a:lnTo>
                  <a:lnTo>
                    <a:pt x="249" y="34"/>
                  </a:lnTo>
                  <a:lnTo>
                    <a:pt x="226" y="27"/>
                  </a:lnTo>
                  <a:lnTo>
                    <a:pt x="202" y="21"/>
                  </a:lnTo>
                  <a:lnTo>
                    <a:pt x="176" y="16"/>
                  </a:lnTo>
                  <a:lnTo>
                    <a:pt x="151" y="11"/>
                  </a:lnTo>
                  <a:lnTo>
                    <a:pt x="125" y="7"/>
                  </a:lnTo>
                  <a:lnTo>
                    <a:pt x="102" y="4"/>
                  </a:lnTo>
                  <a:lnTo>
                    <a:pt x="78" y="2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23" y="0"/>
                  </a:lnTo>
                  <a:lnTo>
                    <a:pt x="12" y="1"/>
                  </a:lnTo>
                  <a:lnTo>
                    <a:pt x="4" y="3"/>
                  </a:lnTo>
                  <a:lnTo>
                    <a:pt x="0" y="5"/>
                  </a:lnTo>
                  <a:lnTo>
                    <a:pt x="14" y="7"/>
                  </a:lnTo>
                  <a:lnTo>
                    <a:pt x="30" y="8"/>
                  </a:lnTo>
                  <a:lnTo>
                    <a:pt x="46" y="10"/>
                  </a:lnTo>
                  <a:lnTo>
                    <a:pt x="64" y="12"/>
                  </a:lnTo>
                  <a:lnTo>
                    <a:pt x="83" y="14"/>
                  </a:lnTo>
                  <a:lnTo>
                    <a:pt x="102" y="16"/>
                  </a:lnTo>
                  <a:lnTo>
                    <a:pt x="120" y="19"/>
                  </a:lnTo>
                  <a:lnTo>
                    <a:pt x="141" y="22"/>
                  </a:lnTo>
                  <a:lnTo>
                    <a:pt x="160" y="26"/>
                  </a:lnTo>
                  <a:lnTo>
                    <a:pt x="180" y="30"/>
                  </a:lnTo>
                  <a:lnTo>
                    <a:pt x="200" y="35"/>
                  </a:lnTo>
                  <a:lnTo>
                    <a:pt x="219" y="41"/>
                  </a:lnTo>
                  <a:lnTo>
                    <a:pt x="238" y="47"/>
                  </a:lnTo>
                  <a:lnTo>
                    <a:pt x="257" y="53"/>
                  </a:lnTo>
                  <a:lnTo>
                    <a:pt x="274" y="61"/>
                  </a:lnTo>
                  <a:lnTo>
                    <a:pt x="29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8" name="Freeform 22">
              <a:extLst>
                <a:ext uri="{FF2B5EF4-FFF2-40B4-BE49-F238E27FC236}">
                  <a16:creationId xmlns:a16="http://schemas.microsoft.com/office/drawing/2014/main" id="{36248857-2696-4B1B-85C6-1610DCD6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73"/>
              <a:ext cx="48" cy="103"/>
            </a:xfrm>
            <a:custGeom>
              <a:avLst/>
              <a:gdLst>
                <a:gd name="T0" fmla="*/ 0 w 142"/>
                <a:gd name="T1" fmla="*/ 0 h 207"/>
                <a:gd name="T2" fmla="*/ 0 w 142"/>
                <a:gd name="T3" fmla="*/ 0 h 207"/>
                <a:gd name="T4" fmla="*/ 0 w 142"/>
                <a:gd name="T5" fmla="*/ 0 h 207"/>
                <a:gd name="T6" fmla="*/ 0 w 142"/>
                <a:gd name="T7" fmla="*/ 0 h 207"/>
                <a:gd name="T8" fmla="*/ 0 w 142"/>
                <a:gd name="T9" fmla="*/ 0 h 207"/>
                <a:gd name="T10" fmla="*/ 0 w 142"/>
                <a:gd name="T11" fmla="*/ 0 h 207"/>
                <a:gd name="T12" fmla="*/ 0 w 142"/>
                <a:gd name="T13" fmla="*/ 0 h 207"/>
                <a:gd name="T14" fmla="*/ 0 w 142"/>
                <a:gd name="T15" fmla="*/ 0 h 207"/>
                <a:gd name="T16" fmla="*/ 0 w 142"/>
                <a:gd name="T17" fmla="*/ 0 h 207"/>
                <a:gd name="T18" fmla="*/ 0 w 142"/>
                <a:gd name="T19" fmla="*/ 0 h 207"/>
                <a:gd name="T20" fmla="*/ 0 w 142"/>
                <a:gd name="T21" fmla="*/ 0 h 207"/>
                <a:gd name="T22" fmla="*/ 0 w 142"/>
                <a:gd name="T23" fmla="*/ 0 h 207"/>
                <a:gd name="T24" fmla="*/ 0 w 142"/>
                <a:gd name="T25" fmla="*/ 0 h 207"/>
                <a:gd name="T26" fmla="*/ 0 w 142"/>
                <a:gd name="T27" fmla="*/ 0 h 207"/>
                <a:gd name="T28" fmla="*/ 0 w 142"/>
                <a:gd name="T29" fmla="*/ 0 h 207"/>
                <a:gd name="T30" fmla="*/ 0 w 142"/>
                <a:gd name="T31" fmla="*/ 0 h 207"/>
                <a:gd name="T32" fmla="*/ 0 w 142"/>
                <a:gd name="T33" fmla="*/ 0 h 207"/>
                <a:gd name="T34" fmla="*/ 0 w 142"/>
                <a:gd name="T35" fmla="*/ 0 h 207"/>
                <a:gd name="T36" fmla="*/ 0 w 142"/>
                <a:gd name="T37" fmla="*/ 0 h 207"/>
                <a:gd name="T38" fmla="*/ 0 w 142"/>
                <a:gd name="T39" fmla="*/ 0 h 207"/>
                <a:gd name="T40" fmla="*/ 0 w 142"/>
                <a:gd name="T41" fmla="*/ 0 h 207"/>
                <a:gd name="T42" fmla="*/ 0 w 142"/>
                <a:gd name="T43" fmla="*/ 0 h 207"/>
                <a:gd name="T44" fmla="*/ 0 w 142"/>
                <a:gd name="T45" fmla="*/ 0 h 207"/>
                <a:gd name="T46" fmla="*/ 0 w 142"/>
                <a:gd name="T47" fmla="*/ 0 h 207"/>
                <a:gd name="T48" fmla="*/ 0 w 142"/>
                <a:gd name="T49" fmla="*/ 0 h 207"/>
                <a:gd name="T50" fmla="*/ 0 w 142"/>
                <a:gd name="T51" fmla="*/ 0 h 207"/>
                <a:gd name="T52" fmla="*/ 0 w 142"/>
                <a:gd name="T53" fmla="*/ 0 h 207"/>
                <a:gd name="T54" fmla="*/ 0 w 142"/>
                <a:gd name="T55" fmla="*/ 0 h 207"/>
                <a:gd name="T56" fmla="*/ 0 w 142"/>
                <a:gd name="T57" fmla="*/ 0 h 207"/>
                <a:gd name="T58" fmla="*/ 0 w 142"/>
                <a:gd name="T59" fmla="*/ 0 h 207"/>
                <a:gd name="T60" fmla="*/ 0 w 142"/>
                <a:gd name="T61" fmla="*/ 0 h 207"/>
                <a:gd name="T62" fmla="*/ 0 w 142"/>
                <a:gd name="T63" fmla="*/ 0 h 207"/>
                <a:gd name="T64" fmla="*/ 0 w 142"/>
                <a:gd name="T65" fmla="*/ 0 h 207"/>
                <a:gd name="T66" fmla="*/ 0 w 142"/>
                <a:gd name="T67" fmla="*/ 0 h 207"/>
                <a:gd name="T68" fmla="*/ 0 w 142"/>
                <a:gd name="T69" fmla="*/ 0 h 207"/>
                <a:gd name="T70" fmla="*/ 0 w 142"/>
                <a:gd name="T71" fmla="*/ 0 h 207"/>
                <a:gd name="T72" fmla="*/ 0 w 142"/>
                <a:gd name="T73" fmla="*/ 0 h 207"/>
                <a:gd name="T74" fmla="*/ 0 w 142"/>
                <a:gd name="T75" fmla="*/ 0 h 207"/>
                <a:gd name="T76" fmla="*/ 0 w 142"/>
                <a:gd name="T77" fmla="*/ 0 h 207"/>
                <a:gd name="T78" fmla="*/ 0 w 142"/>
                <a:gd name="T79" fmla="*/ 0 h 207"/>
                <a:gd name="T80" fmla="*/ 0 w 142"/>
                <a:gd name="T81" fmla="*/ 0 h 20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2"/>
                <a:gd name="T124" fmla="*/ 0 h 207"/>
                <a:gd name="T125" fmla="*/ 142 w 142"/>
                <a:gd name="T126" fmla="*/ 207 h 20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2" h="207">
                  <a:moveTo>
                    <a:pt x="0" y="113"/>
                  </a:moveTo>
                  <a:lnTo>
                    <a:pt x="0" y="130"/>
                  </a:lnTo>
                  <a:lnTo>
                    <a:pt x="6" y="146"/>
                  </a:lnTo>
                  <a:lnTo>
                    <a:pt x="16" y="161"/>
                  </a:lnTo>
                  <a:lnTo>
                    <a:pt x="31" y="174"/>
                  </a:lnTo>
                  <a:lnTo>
                    <a:pt x="48" y="185"/>
                  </a:lnTo>
                  <a:lnTo>
                    <a:pt x="68" y="195"/>
                  </a:lnTo>
                  <a:lnTo>
                    <a:pt x="92" y="202"/>
                  </a:lnTo>
                  <a:lnTo>
                    <a:pt x="115" y="206"/>
                  </a:lnTo>
                  <a:lnTo>
                    <a:pt x="122" y="207"/>
                  </a:lnTo>
                  <a:lnTo>
                    <a:pt x="129" y="205"/>
                  </a:lnTo>
                  <a:lnTo>
                    <a:pt x="135" y="202"/>
                  </a:lnTo>
                  <a:lnTo>
                    <a:pt x="138" y="198"/>
                  </a:lnTo>
                  <a:lnTo>
                    <a:pt x="138" y="193"/>
                  </a:lnTo>
                  <a:lnTo>
                    <a:pt x="137" y="188"/>
                  </a:lnTo>
                  <a:lnTo>
                    <a:pt x="132" y="184"/>
                  </a:lnTo>
                  <a:lnTo>
                    <a:pt x="125" y="182"/>
                  </a:lnTo>
                  <a:lnTo>
                    <a:pt x="102" y="176"/>
                  </a:lnTo>
                  <a:lnTo>
                    <a:pt x="80" y="168"/>
                  </a:lnTo>
                  <a:lnTo>
                    <a:pt x="63" y="157"/>
                  </a:lnTo>
                  <a:lnTo>
                    <a:pt x="50" y="145"/>
                  </a:lnTo>
                  <a:lnTo>
                    <a:pt x="41" y="130"/>
                  </a:lnTo>
                  <a:lnTo>
                    <a:pt x="37" y="114"/>
                  </a:lnTo>
                  <a:lnTo>
                    <a:pt x="37" y="97"/>
                  </a:lnTo>
                  <a:lnTo>
                    <a:pt x="44" y="79"/>
                  </a:lnTo>
                  <a:lnTo>
                    <a:pt x="54" y="65"/>
                  </a:lnTo>
                  <a:lnTo>
                    <a:pt x="70" y="52"/>
                  </a:lnTo>
                  <a:lnTo>
                    <a:pt x="87" y="40"/>
                  </a:lnTo>
                  <a:lnTo>
                    <a:pt x="106" y="29"/>
                  </a:lnTo>
                  <a:lnTo>
                    <a:pt x="122" y="20"/>
                  </a:lnTo>
                  <a:lnTo>
                    <a:pt x="135" y="11"/>
                  </a:lnTo>
                  <a:lnTo>
                    <a:pt x="142" y="5"/>
                  </a:lnTo>
                  <a:lnTo>
                    <a:pt x="142" y="0"/>
                  </a:lnTo>
                  <a:lnTo>
                    <a:pt x="126" y="4"/>
                  </a:lnTo>
                  <a:lnTo>
                    <a:pt x="106" y="11"/>
                  </a:lnTo>
                  <a:lnTo>
                    <a:pt x="84" y="23"/>
                  </a:lnTo>
                  <a:lnTo>
                    <a:pt x="61" y="37"/>
                  </a:lnTo>
                  <a:lnTo>
                    <a:pt x="39" y="53"/>
                  </a:lnTo>
                  <a:lnTo>
                    <a:pt x="22" y="72"/>
                  </a:lnTo>
                  <a:lnTo>
                    <a:pt x="8" y="9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89" name="Freeform 23">
              <a:extLst>
                <a:ext uri="{FF2B5EF4-FFF2-40B4-BE49-F238E27FC236}">
                  <a16:creationId xmlns:a16="http://schemas.microsoft.com/office/drawing/2014/main" id="{A027B79F-CC71-4B56-9FF9-E9E9E37A6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206"/>
              <a:ext cx="101" cy="135"/>
            </a:xfrm>
            <a:custGeom>
              <a:avLst/>
              <a:gdLst>
                <a:gd name="T0" fmla="*/ 0 w 303"/>
                <a:gd name="T1" fmla="*/ 0 h 272"/>
                <a:gd name="T2" fmla="*/ 0 w 303"/>
                <a:gd name="T3" fmla="*/ 0 h 272"/>
                <a:gd name="T4" fmla="*/ 0 w 303"/>
                <a:gd name="T5" fmla="*/ 0 h 272"/>
                <a:gd name="T6" fmla="*/ 0 w 303"/>
                <a:gd name="T7" fmla="*/ 0 h 272"/>
                <a:gd name="T8" fmla="*/ 0 w 303"/>
                <a:gd name="T9" fmla="*/ 0 h 272"/>
                <a:gd name="T10" fmla="*/ 0 w 303"/>
                <a:gd name="T11" fmla="*/ 0 h 272"/>
                <a:gd name="T12" fmla="*/ 0 w 303"/>
                <a:gd name="T13" fmla="*/ 0 h 272"/>
                <a:gd name="T14" fmla="*/ 0 w 303"/>
                <a:gd name="T15" fmla="*/ 0 h 272"/>
                <a:gd name="T16" fmla="*/ 0 w 303"/>
                <a:gd name="T17" fmla="*/ 0 h 272"/>
                <a:gd name="T18" fmla="*/ 0 w 303"/>
                <a:gd name="T19" fmla="*/ 0 h 272"/>
                <a:gd name="T20" fmla="*/ 0 w 303"/>
                <a:gd name="T21" fmla="*/ 0 h 272"/>
                <a:gd name="T22" fmla="*/ 0 w 303"/>
                <a:gd name="T23" fmla="*/ 0 h 272"/>
                <a:gd name="T24" fmla="*/ 0 w 303"/>
                <a:gd name="T25" fmla="*/ 0 h 272"/>
                <a:gd name="T26" fmla="*/ 0 w 303"/>
                <a:gd name="T27" fmla="*/ 0 h 272"/>
                <a:gd name="T28" fmla="*/ 0 w 303"/>
                <a:gd name="T29" fmla="*/ 0 h 272"/>
                <a:gd name="T30" fmla="*/ 0 w 303"/>
                <a:gd name="T31" fmla="*/ 0 h 272"/>
                <a:gd name="T32" fmla="*/ 0 w 303"/>
                <a:gd name="T33" fmla="*/ 0 h 272"/>
                <a:gd name="T34" fmla="*/ 0 w 303"/>
                <a:gd name="T35" fmla="*/ 0 h 272"/>
                <a:gd name="T36" fmla="*/ 0 w 303"/>
                <a:gd name="T37" fmla="*/ 0 h 272"/>
                <a:gd name="T38" fmla="*/ 0 w 303"/>
                <a:gd name="T39" fmla="*/ 0 h 272"/>
                <a:gd name="T40" fmla="*/ 0 w 303"/>
                <a:gd name="T41" fmla="*/ 0 h 272"/>
                <a:gd name="T42" fmla="*/ 0 w 303"/>
                <a:gd name="T43" fmla="*/ 0 h 272"/>
                <a:gd name="T44" fmla="*/ 0 w 303"/>
                <a:gd name="T45" fmla="*/ 0 h 272"/>
                <a:gd name="T46" fmla="*/ 0 w 303"/>
                <a:gd name="T47" fmla="*/ 0 h 272"/>
                <a:gd name="T48" fmla="*/ 0 w 303"/>
                <a:gd name="T49" fmla="*/ 0 h 272"/>
                <a:gd name="T50" fmla="*/ 0 w 303"/>
                <a:gd name="T51" fmla="*/ 0 h 272"/>
                <a:gd name="T52" fmla="*/ 0 w 303"/>
                <a:gd name="T53" fmla="*/ 0 h 272"/>
                <a:gd name="T54" fmla="*/ 0 w 303"/>
                <a:gd name="T55" fmla="*/ 0 h 272"/>
                <a:gd name="T56" fmla="*/ 0 w 303"/>
                <a:gd name="T57" fmla="*/ 0 h 272"/>
                <a:gd name="T58" fmla="*/ 0 w 303"/>
                <a:gd name="T59" fmla="*/ 0 h 272"/>
                <a:gd name="T60" fmla="*/ 0 w 303"/>
                <a:gd name="T61" fmla="*/ 0 h 272"/>
                <a:gd name="T62" fmla="*/ 0 w 303"/>
                <a:gd name="T63" fmla="*/ 0 h 272"/>
                <a:gd name="T64" fmla="*/ 0 w 303"/>
                <a:gd name="T65" fmla="*/ 0 h 272"/>
                <a:gd name="T66" fmla="*/ 0 w 303"/>
                <a:gd name="T67" fmla="*/ 0 h 272"/>
                <a:gd name="T68" fmla="*/ 0 w 303"/>
                <a:gd name="T69" fmla="*/ 0 h 272"/>
                <a:gd name="T70" fmla="*/ 0 w 303"/>
                <a:gd name="T71" fmla="*/ 0 h 272"/>
                <a:gd name="T72" fmla="*/ 0 w 303"/>
                <a:gd name="T73" fmla="*/ 0 h 272"/>
                <a:gd name="T74" fmla="*/ 0 w 303"/>
                <a:gd name="T75" fmla="*/ 0 h 2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3"/>
                <a:gd name="T115" fmla="*/ 0 h 272"/>
                <a:gd name="T116" fmla="*/ 303 w 303"/>
                <a:gd name="T117" fmla="*/ 272 h 27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3" h="272">
                  <a:moveTo>
                    <a:pt x="246" y="102"/>
                  </a:moveTo>
                  <a:lnTo>
                    <a:pt x="256" y="109"/>
                  </a:lnTo>
                  <a:lnTo>
                    <a:pt x="264" y="117"/>
                  </a:lnTo>
                  <a:lnTo>
                    <a:pt x="271" y="126"/>
                  </a:lnTo>
                  <a:lnTo>
                    <a:pt x="275" y="135"/>
                  </a:lnTo>
                  <a:lnTo>
                    <a:pt x="278" y="144"/>
                  </a:lnTo>
                  <a:lnTo>
                    <a:pt x="277" y="154"/>
                  </a:lnTo>
                  <a:lnTo>
                    <a:pt x="274" y="164"/>
                  </a:lnTo>
                  <a:lnTo>
                    <a:pt x="267" y="173"/>
                  </a:lnTo>
                  <a:lnTo>
                    <a:pt x="256" y="183"/>
                  </a:lnTo>
                  <a:lnTo>
                    <a:pt x="245" y="192"/>
                  </a:lnTo>
                  <a:lnTo>
                    <a:pt x="232" y="200"/>
                  </a:lnTo>
                  <a:lnTo>
                    <a:pt x="219" y="209"/>
                  </a:lnTo>
                  <a:lnTo>
                    <a:pt x="204" y="216"/>
                  </a:lnTo>
                  <a:lnTo>
                    <a:pt x="190" y="224"/>
                  </a:lnTo>
                  <a:lnTo>
                    <a:pt x="175" y="232"/>
                  </a:lnTo>
                  <a:lnTo>
                    <a:pt x="162" y="241"/>
                  </a:lnTo>
                  <a:lnTo>
                    <a:pt x="158" y="244"/>
                  </a:lnTo>
                  <a:lnTo>
                    <a:pt x="155" y="248"/>
                  </a:lnTo>
                  <a:lnTo>
                    <a:pt x="152" y="252"/>
                  </a:lnTo>
                  <a:lnTo>
                    <a:pt x="149" y="256"/>
                  </a:lnTo>
                  <a:lnTo>
                    <a:pt x="148" y="260"/>
                  </a:lnTo>
                  <a:lnTo>
                    <a:pt x="148" y="264"/>
                  </a:lnTo>
                  <a:lnTo>
                    <a:pt x="151" y="268"/>
                  </a:lnTo>
                  <a:lnTo>
                    <a:pt x="155" y="271"/>
                  </a:lnTo>
                  <a:lnTo>
                    <a:pt x="161" y="272"/>
                  </a:lnTo>
                  <a:lnTo>
                    <a:pt x="166" y="272"/>
                  </a:lnTo>
                  <a:lnTo>
                    <a:pt x="171" y="271"/>
                  </a:lnTo>
                  <a:lnTo>
                    <a:pt x="175" y="268"/>
                  </a:lnTo>
                  <a:lnTo>
                    <a:pt x="190" y="256"/>
                  </a:lnTo>
                  <a:lnTo>
                    <a:pt x="206" y="246"/>
                  </a:lnTo>
                  <a:lnTo>
                    <a:pt x="222" y="236"/>
                  </a:lnTo>
                  <a:lnTo>
                    <a:pt x="239" y="226"/>
                  </a:lnTo>
                  <a:lnTo>
                    <a:pt x="255" y="216"/>
                  </a:lnTo>
                  <a:lnTo>
                    <a:pt x="271" y="204"/>
                  </a:lnTo>
                  <a:lnTo>
                    <a:pt x="284" y="192"/>
                  </a:lnTo>
                  <a:lnTo>
                    <a:pt x="294" y="179"/>
                  </a:lnTo>
                  <a:lnTo>
                    <a:pt x="301" y="163"/>
                  </a:lnTo>
                  <a:lnTo>
                    <a:pt x="303" y="148"/>
                  </a:lnTo>
                  <a:lnTo>
                    <a:pt x="300" y="133"/>
                  </a:lnTo>
                  <a:lnTo>
                    <a:pt x="293" y="118"/>
                  </a:lnTo>
                  <a:lnTo>
                    <a:pt x="281" y="105"/>
                  </a:lnTo>
                  <a:lnTo>
                    <a:pt x="268" y="92"/>
                  </a:lnTo>
                  <a:lnTo>
                    <a:pt x="251" y="82"/>
                  </a:lnTo>
                  <a:lnTo>
                    <a:pt x="232" y="73"/>
                  </a:lnTo>
                  <a:lnTo>
                    <a:pt x="217" y="67"/>
                  </a:lnTo>
                  <a:lnTo>
                    <a:pt x="201" y="61"/>
                  </a:lnTo>
                  <a:lnTo>
                    <a:pt x="185" y="54"/>
                  </a:lnTo>
                  <a:lnTo>
                    <a:pt x="168" y="47"/>
                  </a:lnTo>
                  <a:lnTo>
                    <a:pt x="151" y="40"/>
                  </a:lnTo>
                  <a:lnTo>
                    <a:pt x="132" y="34"/>
                  </a:lnTo>
                  <a:lnTo>
                    <a:pt x="114" y="27"/>
                  </a:lnTo>
                  <a:lnTo>
                    <a:pt x="97" y="21"/>
                  </a:lnTo>
                  <a:lnTo>
                    <a:pt x="81" y="16"/>
                  </a:lnTo>
                  <a:lnTo>
                    <a:pt x="65" y="11"/>
                  </a:lnTo>
                  <a:lnTo>
                    <a:pt x="49" y="7"/>
                  </a:lnTo>
                  <a:lnTo>
                    <a:pt x="36" y="4"/>
                  </a:lnTo>
                  <a:lnTo>
                    <a:pt x="24" y="1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3" y="7"/>
                  </a:lnTo>
                  <a:lnTo>
                    <a:pt x="27" y="12"/>
                  </a:lnTo>
                  <a:lnTo>
                    <a:pt x="43" y="17"/>
                  </a:lnTo>
                  <a:lnTo>
                    <a:pt x="58" y="22"/>
                  </a:lnTo>
                  <a:lnTo>
                    <a:pt x="74" y="27"/>
                  </a:lnTo>
                  <a:lnTo>
                    <a:pt x="90" y="32"/>
                  </a:lnTo>
                  <a:lnTo>
                    <a:pt x="106" y="38"/>
                  </a:lnTo>
                  <a:lnTo>
                    <a:pt x="122" y="44"/>
                  </a:lnTo>
                  <a:lnTo>
                    <a:pt x="139" y="50"/>
                  </a:lnTo>
                  <a:lnTo>
                    <a:pt x="155" y="57"/>
                  </a:lnTo>
                  <a:lnTo>
                    <a:pt x="171" y="63"/>
                  </a:lnTo>
                  <a:lnTo>
                    <a:pt x="187" y="70"/>
                  </a:lnTo>
                  <a:lnTo>
                    <a:pt x="203" y="78"/>
                  </a:lnTo>
                  <a:lnTo>
                    <a:pt x="217" y="85"/>
                  </a:lnTo>
                  <a:lnTo>
                    <a:pt x="232" y="93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9336" name="Group 24">
            <a:extLst>
              <a:ext uri="{FF2B5EF4-FFF2-40B4-BE49-F238E27FC236}">
                <a16:creationId xmlns:a16="http://schemas.microsoft.com/office/drawing/2014/main" id="{C949645D-A26A-4B16-B8FC-DFEE54DD207B}"/>
              </a:ext>
            </a:extLst>
          </p:cNvPr>
          <p:cNvGrpSpPr>
            <a:grpSpLocks/>
          </p:cNvGrpSpPr>
          <p:nvPr/>
        </p:nvGrpSpPr>
        <p:grpSpPr bwMode="auto">
          <a:xfrm>
            <a:off x="3225801" y="1128714"/>
            <a:ext cx="415925" cy="511175"/>
            <a:chOff x="2870" y="1518"/>
            <a:chExt cx="292" cy="320"/>
          </a:xfrm>
        </p:grpSpPr>
        <p:graphicFrame>
          <p:nvGraphicFramePr>
            <p:cNvPr id="99370" name="Object 25">
              <a:extLst>
                <a:ext uri="{FF2B5EF4-FFF2-40B4-BE49-F238E27FC236}">
                  <a16:creationId xmlns:a16="http://schemas.microsoft.com/office/drawing/2014/main" id="{312486ED-C20E-4A01-8067-5653A57442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8" name="Clip" r:id="rId5" imgW="826829" imgH="840406" progId="MS_ClipArt_Gallery.2">
                    <p:embed/>
                  </p:oleObj>
                </mc:Choice>
                <mc:Fallback>
                  <p:oleObj name="Clip" r:id="rId5" imgW="826829" imgH="840406" progId="MS_ClipArt_Gallery.2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71" name="Object 26">
              <a:extLst>
                <a:ext uri="{FF2B5EF4-FFF2-40B4-BE49-F238E27FC236}">
                  <a16:creationId xmlns:a16="http://schemas.microsoft.com/office/drawing/2014/main" id="{2396FC35-72B2-45D6-9DD8-B6B69C4CDA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9" name="Clip" r:id="rId7" imgW="1268295" imgH="1199426" progId="MS_ClipArt_Gallery.2">
                    <p:embed/>
                  </p:oleObj>
                </mc:Choice>
                <mc:Fallback>
                  <p:oleObj name="Clip" r:id="rId7" imgW="1268295" imgH="1199426" progId="MS_ClipArt_Gallery.2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9337" name="Group 27">
            <a:extLst>
              <a:ext uri="{FF2B5EF4-FFF2-40B4-BE49-F238E27FC236}">
                <a16:creationId xmlns:a16="http://schemas.microsoft.com/office/drawing/2014/main" id="{1ADB9C3D-49B2-4037-A681-DB40A222C146}"/>
              </a:ext>
            </a:extLst>
          </p:cNvPr>
          <p:cNvGrpSpPr>
            <a:grpSpLocks/>
          </p:cNvGrpSpPr>
          <p:nvPr/>
        </p:nvGrpSpPr>
        <p:grpSpPr bwMode="auto">
          <a:xfrm>
            <a:off x="9553576" y="1098551"/>
            <a:ext cx="415925" cy="511175"/>
            <a:chOff x="2870" y="1518"/>
            <a:chExt cx="292" cy="320"/>
          </a:xfrm>
        </p:grpSpPr>
        <p:graphicFrame>
          <p:nvGraphicFramePr>
            <p:cNvPr id="99368" name="Object 28">
              <a:extLst>
                <a:ext uri="{FF2B5EF4-FFF2-40B4-BE49-F238E27FC236}">
                  <a16:creationId xmlns:a16="http://schemas.microsoft.com/office/drawing/2014/main" id="{25AC2BE8-5388-445C-854F-34331317674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0" name="Clip" r:id="rId9" imgW="826829" imgH="840406" progId="MS_ClipArt_Gallery.2">
                    <p:embed/>
                  </p:oleObj>
                </mc:Choice>
                <mc:Fallback>
                  <p:oleObj name="Clip" r:id="rId9" imgW="826829" imgH="840406" progId="MS_ClipArt_Gallery.2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69" name="Object 29">
              <a:extLst>
                <a:ext uri="{FF2B5EF4-FFF2-40B4-BE49-F238E27FC236}">
                  <a16:creationId xmlns:a16="http://schemas.microsoft.com/office/drawing/2014/main" id="{90036D91-119F-4A44-8E3C-1EE777A52A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1" name="Clip" r:id="rId10" imgW="1268295" imgH="1199426" progId="MS_ClipArt_Gallery.2">
                    <p:embed/>
                  </p:oleObj>
                </mc:Choice>
                <mc:Fallback>
                  <p:oleObj name="Clip" r:id="rId10" imgW="1268295" imgH="1199426" progId="MS_ClipArt_Gallery.2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338" name="Text Box 30">
            <a:extLst>
              <a:ext uri="{FF2B5EF4-FFF2-40B4-BE49-F238E27FC236}">
                <a16:creationId xmlns:a16="http://schemas.microsoft.com/office/drawing/2014/main" id="{A068C44A-6BDF-4FDD-972D-5B66A003A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275" y="1243013"/>
            <a:ext cx="350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9339" name="Text Box 31">
            <a:extLst>
              <a:ext uri="{FF2B5EF4-FFF2-40B4-BE49-F238E27FC236}">
                <a16:creationId xmlns:a16="http://schemas.microsoft.com/office/drawing/2014/main" id="{2AA8E8DA-B2EA-402C-B180-405221B0F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801" y="1241426"/>
            <a:ext cx="328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99340" name="Line 32">
            <a:extLst>
              <a:ext uri="{FF2B5EF4-FFF2-40B4-BE49-F238E27FC236}">
                <a16:creationId xmlns:a16="http://schemas.microsoft.com/office/drawing/2014/main" id="{2820ECBB-09E9-4700-B467-088A1EB47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2826" y="1743075"/>
            <a:ext cx="41275" cy="393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99341" name="Text Box 33">
            <a:extLst>
              <a:ext uri="{FF2B5EF4-FFF2-40B4-BE49-F238E27FC236}">
                <a16:creationId xmlns:a16="http://schemas.microsoft.com/office/drawing/2014/main" id="{7854F0DE-F43D-4A52-A128-01D02D194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5378451"/>
            <a:ext cx="6588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time</a:t>
            </a:r>
          </a:p>
        </p:txBody>
      </p:sp>
      <p:sp>
        <p:nvSpPr>
          <p:cNvPr id="99342" name="Line 34">
            <a:extLst>
              <a:ext uri="{FF2B5EF4-FFF2-40B4-BE49-F238E27FC236}">
                <a16:creationId xmlns:a16="http://schemas.microsoft.com/office/drawing/2014/main" id="{907A02A0-827B-420B-B035-D30FBD860D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1728788"/>
            <a:ext cx="783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5" name="Group 35">
            <a:extLst>
              <a:ext uri="{FF2B5EF4-FFF2-40B4-BE49-F238E27FC236}">
                <a16:creationId xmlns:a16="http://schemas.microsoft.com/office/drawing/2014/main" id="{22324A7B-007C-4DE2-9CB6-F26C9841D31D}"/>
              </a:ext>
            </a:extLst>
          </p:cNvPr>
          <p:cNvGrpSpPr>
            <a:grpSpLocks/>
          </p:cNvGrpSpPr>
          <p:nvPr/>
        </p:nvGrpSpPr>
        <p:grpSpPr bwMode="auto">
          <a:xfrm>
            <a:off x="3325814" y="1857376"/>
            <a:ext cx="6611937" cy="855663"/>
            <a:chOff x="1135" y="1170"/>
            <a:chExt cx="4165" cy="539"/>
          </a:xfrm>
        </p:grpSpPr>
        <p:grpSp>
          <p:nvGrpSpPr>
            <p:cNvPr id="99363" name="Group 36">
              <a:extLst>
                <a:ext uri="{FF2B5EF4-FFF2-40B4-BE49-F238E27FC236}">
                  <a16:creationId xmlns:a16="http://schemas.microsoft.com/office/drawing/2014/main" id="{68F1A60D-D28B-407A-9719-99CC45CA9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" y="1194"/>
              <a:ext cx="4163" cy="515"/>
              <a:chOff x="594" y="1184"/>
              <a:chExt cx="4163" cy="515"/>
            </a:xfrm>
          </p:grpSpPr>
          <p:sp>
            <p:nvSpPr>
              <p:cNvPr id="99366" name="Freeform 37">
                <a:extLst>
                  <a:ext uri="{FF2B5EF4-FFF2-40B4-BE49-F238E27FC236}">
                    <a16:creationId xmlns:a16="http://schemas.microsoft.com/office/drawing/2014/main" id="{0257014A-2F1F-4E01-9E57-D1D7907D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" y="1238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21113 w 2996"/>
                  <a:gd name="T3" fmla="*/ 298 h 461"/>
                  <a:gd name="T4" fmla="*/ 21113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96"/>
                  <a:gd name="T16" fmla="*/ 0 h 461"/>
                  <a:gd name="T17" fmla="*/ 2996 w 2996"/>
                  <a:gd name="T18" fmla="*/ 461 h 4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9367" name="Freeform 38">
                <a:extLst>
                  <a:ext uri="{FF2B5EF4-FFF2-40B4-BE49-F238E27FC236}">
                    <a16:creationId xmlns:a16="http://schemas.microsoft.com/office/drawing/2014/main" id="{DD265FE9-27EC-485A-BB5D-F0D548EF88B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15" y="1184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21113 w 2996"/>
                  <a:gd name="T3" fmla="*/ 298 h 461"/>
                  <a:gd name="T4" fmla="*/ 21113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96"/>
                  <a:gd name="T16" fmla="*/ 0 h 461"/>
                  <a:gd name="T17" fmla="*/ 2996 w 2996"/>
                  <a:gd name="T18" fmla="*/ 461 h 4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FFFFFF">
                      <a:alpha val="6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99364" name="Text Box 39">
              <a:extLst>
                <a:ext uri="{FF2B5EF4-FFF2-40B4-BE49-F238E27FC236}">
                  <a16:creationId xmlns:a16="http://schemas.microsoft.com/office/drawing/2014/main" id="{7C256FC0-755F-40D2-A631-6552EEEC7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56404">
              <a:off x="1544" y="1279"/>
              <a:ext cx="6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RTS(A)</a:t>
              </a:r>
            </a:p>
          </p:txBody>
        </p:sp>
        <p:sp>
          <p:nvSpPr>
            <p:cNvPr id="99365" name="Text Box 40">
              <a:extLst>
                <a:ext uri="{FF2B5EF4-FFF2-40B4-BE49-F238E27FC236}">
                  <a16:creationId xmlns:a16="http://schemas.microsoft.com/office/drawing/2014/main" id="{DFA4C296-E39B-4CDD-AF10-4C214BB2D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54180">
              <a:off x="4699" y="117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RTS(B)</a:t>
              </a:r>
            </a:p>
          </p:txBody>
        </p:sp>
      </p:grpSp>
      <p:grpSp>
        <p:nvGrpSpPr>
          <p:cNvPr id="7" name="Group 41">
            <a:extLst>
              <a:ext uri="{FF2B5EF4-FFF2-40B4-BE49-F238E27FC236}">
                <a16:creationId xmlns:a16="http://schemas.microsoft.com/office/drawing/2014/main" id="{2D5F115C-E6A3-4849-8428-A9BBD9B8CF22}"/>
              </a:ext>
            </a:extLst>
          </p:cNvPr>
          <p:cNvGrpSpPr>
            <a:grpSpLocks/>
          </p:cNvGrpSpPr>
          <p:nvPr/>
        </p:nvGrpSpPr>
        <p:grpSpPr bwMode="auto">
          <a:xfrm>
            <a:off x="3324225" y="2693988"/>
            <a:ext cx="6472238" cy="1174750"/>
            <a:chOff x="1134" y="1697"/>
            <a:chExt cx="4077" cy="740"/>
          </a:xfrm>
        </p:grpSpPr>
        <p:sp>
          <p:nvSpPr>
            <p:cNvPr id="99357" name="Freeform 42">
              <a:extLst>
                <a:ext uri="{FF2B5EF4-FFF2-40B4-BE49-F238E27FC236}">
                  <a16:creationId xmlns:a16="http://schemas.microsoft.com/office/drawing/2014/main" id="{45274F14-39A0-45E7-89EE-8DFBB2C80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697"/>
              <a:ext cx="3642" cy="461"/>
            </a:xfrm>
            <a:custGeom>
              <a:avLst/>
              <a:gdLst>
                <a:gd name="T0" fmla="*/ 1 w 2996"/>
                <a:gd name="T1" fmla="*/ 0 h 461"/>
                <a:gd name="T2" fmla="*/ 21113 w 2996"/>
                <a:gd name="T3" fmla="*/ 298 h 461"/>
                <a:gd name="T4" fmla="*/ 21113 w 2996"/>
                <a:gd name="T5" fmla="*/ 461 h 461"/>
                <a:gd name="T6" fmla="*/ 0 w 2996"/>
                <a:gd name="T7" fmla="*/ 160 h 461"/>
                <a:gd name="T8" fmla="*/ 1 w 2996"/>
                <a:gd name="T9" fmla="*/ 0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6"/>
                <a:gd name="T16" fmla="*/ 0 h 461"/>
                <a:gd name="T17" fmla="*/ 2996 w 2996"/>
                <a:gd name="T18" fmla="*/ 461 h 4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6" h="461">
                  <a:moveTo>
                    <a:pt x="1" y="0"/>
                  </a:moveTo>
                  <a:lnTo>
                    <a:pt x="2996" y="298"/>
                  </a:lnTo>
                  <a:lnTo>
                    <a:pt x="2996" y="461"/>
                  </a:lnTo>
                  <a:lnTo>
                    <a:pt x="0" y="160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9358" name="Text Box 43">
              <a:extLst>
                <a:ext uri="{FF2B5EF4-FFF2-40B4-BE49-F238E27FC236}">
                  <a16:creationId xmlns:a16="http://schemas.microsoft.com/office/drawing/2014/main" id="{43E8BEF8-F28A-45C8-8402-10EF1409B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56404">
              <a:off x="1551" y="1738"/>
              <a:ext cx="6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RTS(A)</a:t>
              </a:r>
            </a:p>
          </p:txBody>
        </p:sp>
        <p:sp>
          <p:nvSpPr>
            <p:cNvPr id="99359" name="Freeform 44">
              <a:extLst>
                <a:ext uri="{FF2B5EF4-FFF2-40B4-BE49-F238E27FC236}">
                  <a16:creationId xmlns:a16="http://schemas.microsoft.com/office/drawing/2014/main" id="{142DF74D-2E96-4BB0-BC5C-3AE97016A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2082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0"/>
                <a:gd name="T16" fmla="*/ 0 h 355"/>
                <a:gd name="T17" fmla="*/ 2260 w 2260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9360" name="Freeform 45">
              <a:extLst>
                <a:ext uri="{FF2B5EF4-FFF2-40B4-BE49-F238E27FC236}">
                  <a16:creationId xmlns:a16="http://schemas.microsoft.com/office/drawing/2014/main" id="{E91BD561-6CCD-41B3-B45D-FA9A0599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2081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60"/>
                <a:gd name="T16" fmla="*/ 0 h 347"/>
                <a:gd name="T17" fmla="*/ 1860 w 1860"/>
                <a:gd name="T18" fmla="*/ 347 h 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9361" name="Text Box 46">
              <a:extLst>
                <a:ext uri="{FF2B5EF4-FFF2-40B4-BE49-F238E27FC236}">
                  <a16:creationId xmlns:a16="http://schemas.microsoft.com/office/drawing/2014/main" id="{771515B6-295D-4270-8890-72DB814D4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79204">
              <a:off x="1584" y="2157"/>
              <a:ext cx="6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CTS(A)</a:t>
              </a:r>
            </a:p>
          </p:txBody>
        </p:sp>
        <p:sp>
          <p:nvSpPr>
            <p:cNvPr id="99362" name="Text Box 47">
              <a:extLst>
                <a:ext uri="{FF2B5EF4-FFF2-40B4-BE49-F238E27FC236}">
                  <a16:creationId xmlns:a16="http://schemas.microsoft.com/office/drawing/2014/main" id="{DF0F443A-728D-47AB-88AE-BBBB98BE8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6164">
              <a:off x="3816" y="2147"/>
              <a:ext cx="6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CTS(A)</a:t>
              </a:r>
            </a:p>
          </p:txBody>
        </p:sp>
      </p:grpSp>
      <p:grpSp>
        <p:nvGrpSpPr>
          <p:cNvPr id="8" name="Group 48">
            <a:extLst>
              <a:ext uri="{FF2B5EF4-FFF2-40B4-BE49-F238E27FC236}">
                <a16:creationId xmlns:a16="http://schemas.microsoft.com/office/drawing/2014/main" id="{5E04C991-9E24-458C-9B4F-4CC43A6AA78F}"/>
              </a:ext>
            </a:extLst>
          </p:cNvPr>
          <p:cNvGrpSpPr>
            <a:grpSpLocks/>
          </p:cNvGrpSpPr>
          <p:nvPr/>
        </p:nvGrpSpPr>
        <p:grpSpPr bwMode="auto">
          <a:xfrm>
            <a:off x="3349625" y="3956051"/>
            <a:ext cx="6472238" cy="2174875"/>
            <a:chOff x="1150" y="2492"/>
            <a:chExt cx="4077" cy="1370"/>
          </a:xfrm>
        </p:grpSpPr>
        <p:sp>
          <p:nvSpPr>
            <p:cNvPr id="99351" name="Freeform 49">
              <a:extLst>
                <a:ext uri="{FF2B5EF4-FFF2-40B4-BE49-F238E27FC236}">
                  <a16:creationId xmlns:a16="http://schemas.microsoft.com/office/drawing/2014/main" id="{D13E15E5-6D00-41AD-96A0-C9E072182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" y="2492"/>
              <a:ext cx="3652" cy="1134"/>
            </a:xfrm>
            <a:custGeom>
              <a:avLst/>
              <a:gdLst>
                <a:gd name="T0" fmla="*/ 0 w 3652"/>
                <a:gd name="T1" fmla="*/ 0 h 1134"/>
                <a:gd name="T2" fmla="*/ 3652 w 3652"/>
                <a:gd name="T3" fmla="*/ 318 h 1134"/>
                <a:gd name="T4" fmla="*/ 3652 w 3652"/>
                <a:gd name="T5" fmla="*/ 1134 h 1134"/>
                <a:gd name="T6" fmla="*/ 1 w 3652"/>
                <a:gd name="T7" fmla="*/ 787 h 1134"/>
                <a:gd name="T8" fmla="*/ 0 w 3652"/>
                <a:gd name="T9" fmla="*/ 0 h 1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2"/>
                <a:gd name="T16" fmla="*/ 0 h 1134"/>
                <a:gd name="T17" fmla="*/ 3652 w 3652"/>
                <a:gd name="T18" fmla="*/ 1134 h 1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2" h="1134">
                  <a:moveTo>
                    <a:pt x="0" y="0"/>
                  </a:moveTo>
                  <a:lnTo>
                    <a:pt x="3652" y="318"/>
                  </a:lnTo>
                  <a:lnTo>
                    <a:pt x="3652" y="1134"/>
                  </a:lnTo>
                  <a:lnTo>
                    <a:pt x="1" y="78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9352" name="Text Box 50">
              <a:extLst>
                <a:ext uri="{FF2B5EF4-FFF2-40B4-BE49-F238E27FC236}">
                  <a16:creationId xmlns:a16="http://schemas.microsoft.com/office/drawing/2014/main" id="{ECF7709B-9017-418D-AA00-547E70249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4" y="2814"/>
              <a:ext cx="11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DATA (A)</a:t>
              </a:r>
            </a:p>
          </p:txBody>
        </p:sp>
        <p:sp>
          <p:nvSpPr>
            <p:cNvPr id="99353" name="Freeform 51">
              <a:extLst>
                <a:ext uri="{FF2B5EF4-FFF2-40B4-BE49-F238E27FC236}">
                  <a16:creationId xmlns:a16="http://schemas.microsoft.com/office/drawing/2014/main" id="{2552B2CA-3F51-4CE3-94C3-2954EF3A4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3507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60"/>
                <a:gd name="T16" fmla="*/ 0 h 355"/>
                <a:gd name="T17" fmla="*/ 2260 w 2260"/>
                <a:gd name="T18" fmla="*/ 355 h 3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9354" name="Freeform 52">
              <a:extLst>
                <a:ext uri="{FF2B5EF4-FFF2-40B4-BE49-F238E27FC236}">
                  <a16:creationId xmlns:a16="http://schemas.microsoft.com/office/drawing/2014/main" id="{F6582102-7C03-4008-8EAE-58061088F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" y="3506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60"/>
                <a:gd name="T16" fmla="*/ 0 h 347"/>
                <a:gd name="T17" fmla="*/ 1860 w 1860"/>
                <a:gd name="T18" fmla="*/ 347 h 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99355" name="Text Box 53">
              <a:extLst>
                <a:ext uri="{FF2B5EF4-FFF2-40B4-BE49-F238E27FC236}">
                  <a16:creationId xmlns:a16="http://schemas.microsoft.com/office/drawing/2014/main" id="{E526DFD0-38A3-4D87-90EF-8D753EF6E2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79204">
              <a:off x="1600" y="3582"/>
              <a:ext cx="6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ACK(A)</a:t>
              </a:r>
            </a:p>
          </p:txBody>
        </p:sp>
        <p:sp>
          <p:nvSpPr>
            <p:cNvPr id="99356" name="Text Box 54">
              <a:extLst>
                <a:ext uri="{FF2B5EF4-FFF2-40B4-BE49-F238E27FC236}">
                  <a16:creationId xmlns:a16="http://schemas.microsoft.com/office/drawing/2014/main" id="{EBE28A10-69AE-4FEF-BB33-2E17B2413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76164">
              <a:off x="3832" y="3572"/>
              <a:ext cx="6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ACK(A)</a:t>
              </a:r>
            </a:p>
          </p:txBody>
        </p:sp>
      </p:grpSp>
      <p:grpSp>
        <p:nvGrpSpPr>
          <p:cNvPr id="9" name="Group 55">
            <a:extLst>
              <a:ext uri="{FF2B5EF4-FFF2-40B4-BE49-F238E27FC236}">
                <a16:creationId xmlns:a16="http://schemas.microsoft.com/office/drawing/2014/main" id="{2D2B463A-260D-47B6-B872-4CE2589EFAA9}"/>
              </a:ext>
            </a:extLst>
          </p:cNvPr>
          <p:cNvGrpSpPr>
            <a:grpSpLocks/>
          </p:cNvGrpSpPr>
          <p:nvPr/>
        </p:nvGrpSpPr>
        <p:grpSpPr bwMode="auto">
          <a:xfrm>
            <a:off x="5942013" y="2046288"/>
            <a:ext cx="3109912" cy="715962"/>
            <a:chOff x="2596" y="1330"/>
            <a:chExt cx="1959" cy="451"/>
          </a:xfrm>
        </p:grpSpPr>
        <p:sp>
          <p:nvSpPr>
            <p:cNvPr id="99349" name="AutoShape 56">
              <a:extLst>
                <a:ext uri="{FF2B5EF4-FFF2-40B4-BE49-F238E27FC236}">
                  <a16:creationId xmlns:a16="http://schemas.microsoft.com/office/drawing/2014/main" id="{E8765D32-A302-4875-A060-AA71A252C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" y="1330"/>
              <a:ext cx="683" cy="29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99350" name="Text Box 57">
              <a:extLst>
                <a:ext uri="{FF2B5EF4-FFF2-40B4-BE49-F238E27FC236}">
                  <a16:creationId xmlns:a16="http://schemas.microsoft.com/office/drawing/2014/main" id="{CBBCEA4D-89BF-4C4C-B1F1-0BE0D5192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8" y="1550"/>
              <a:ext cx="177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  <a:cs typeface="Arial" panose="020B0604020202020204" pitchFamily="34" charset="0"/>
                </a:rPr>
                <a:t>reservation collision</a:t>
              </a:r>
            </a:p>
          </p:txBody>
        </p:sp>
      </p:grpSp>
      <p:sp>
        <p:nvSpPr>
          <p:cNvPr id="99347" name="Line 58">
            <a:extLst>
              <a:ext uri="{FF2B5EF4-FFF2-40B4-BE49-F238E27FC236}">
                <a16:creationId xmlns:a16="http://schemas.microsoft.com/office/drawing/2014/main" id="{CB95F508-2415-42A5-B9CF-33D3283FC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2038" y="3671888"/>
            <a:ext cx="0" cy="2424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99348" name="Text Box 59">
            <a:extLst>
              <a:ext uri="{FF2B5EF4-FFF2-40B4-BE49-F238E27FC236}">
                <a16:creationId xmlns:a16="http://schemas.microsoft.com/office/drawing/2014/main" id="{35961B0B-DB64-4BBB-A74F-E042AF7D7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289" y="4689476"/>
            <a:ext cx="79533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defer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olo 1">
            <a:extLst>
              <a:ext uri="{FF2B5EF4-FFF2-40B4-BE49-F238E27FC236}">
                <a16:creationId xmlns:a16="http://schemas.microsoft.com/office/drawing/2014/main" id="{5238702D-4246-4B76-BEFC-83BFD86F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Set up CTS/RTS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74CCB2-AF44-48BD-89AC-184D067C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5: DataLink Layer</a:t>
            </a:r>
          </a:p>
        </p:txBody>
      </p:sp>
      <p:sp>
        <p:nvSpPr>
          <p:cNvPr id="101380" name="Segnaposto numero diapositiva 4">
            <a:extLst>
              <a:ext uri="{FF2B5EF4-FFF2-40B4-BE49-F238E27FC236}">
                <a16:creationId xmlns:a16="http://schemas.microsoft.com/office/drawing/2014/main" id="{247581D1-809E-4F0E-AF12-009BADDC7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omic Sans MS" panose="030F0702030302020204" pitchFamily="66" charset="0"/>
              </a:rPr>
              <a:t>5-</a:t>
            </a:r>
            <a:fld id="{1E397C70-FE42-4EC2-842C-49CEBAD3B9A4}" type="slidenum">
              <a:rPr lang="en-US" altLang="it-IT" sz="1200">
                <a:solidFill>
                  <a:srgbClr val="898989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it-IT" sz="1200">
              <a:solidFill>
                <a:srgbClr val="89898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1381" name="Gruppo 13">
            <a:extLst>
              <a:ext uri="{FF2B5EF4-FFF2-40B4-BE49-F238E27FC236}">
                <a16:creationId xmlns:a16="http://schemas.microsoft.com/office/drawing/2014/main" id="{9BED0EAE-DE9B-4642-82DC-BBA04B504B79}"/>
              </a:ext>
            </a:extLst>
          </p:cNvPr>
          <p:cNvGrpSpPr>
            <a:grpSpLocks/>
          </p:cNvGrpSpPr>
          <p:nvPr/>
        </p:nvGrpSpPr>
        <p:grpSpPr bwMode="auto">
          <a:xfrm>
            <a:off x="2044700" y="1141414"/>
            <a:ext cx="7880350" cy="1614487"/>
            <a:chOff x="535258" y="1647825"/>
            <a:chExt cx="7880195" cy="1615085"/>
          </a:xfrm>
        </p:grpSpPr>
        <p:pic>
          <p:nvPicPr>
            <p:cNvPr id="101387" name="Immagine 5">
              <a:extLst>
                <a:ext uri="{FF2B5EF4-FFF2-40B4-BE49-F238E27FC236}">
                  <a16:creationId xmlns:a16="http://schemas.microsoft.com/office/drawing/2014/main" id="{731E8F24-5211-4549-B8F2-74621DB8B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58" y="1647825"/>
              <a:ext cx="7880195" cy="1615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9CCEB69A-4F80-4216-A84C-E24314951DF7}"/>
                    </a:ext>
                  </a:extLst>
                </p14:cNvPr>
                <p14:cNvContentPartPr/>
                <p14:nvPr/>
              </p14:nvContentPartPr>
              <p14:xfrm>
                <a:off x="4356372" y="1932585"/>
                <a:ext cx="818640" cy="554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9CCEB69A-4F80-4216-A84C-E24314951DF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47372" y="1923585"/>
                  <a:ext cx="836280" cy="57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382" name="Gruppo 21">
            <a:extLst>
              <a:ext uri="{FF2B5EF4-FFF2-40B4-BE49-F238E27FC236}">
                <a16:creationId xmlns:a16="http://schemas.microsoft.com/office/drawing/2014/main" id="{2231C12B-FE3E-40F8-B269-62B64D2B84B4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3027364"/>
            <a:ext cx="4984750" cy="3227387"/>
            <a:chOff x="3352332" y="3027299"/>
            <a:chExt cx="4984753" cy="3227759"/>
          </a:xfrm>
        </p:grpSpPr>
        <p:pic>
          <p:nvPicPr>
            <p:cNvPr id="101383" name="Immagine 14">
              <a:extLst>
                <a:ext uri="{FF2B5EF4-FFF2-40B4-BE49-F238E27FC236}">
                  <a16:creationId xmlns:a16="http://schemas.microsoft.com/office/drawing/2014/main" id="{F60E6216-CAC0-403C-B9B7-441561277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454" y="3027299"/>
              <a:ext cx="4493631" cy="322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2FEBA0AC-CF8E-44C4-BEDD-B32455BD9591}"/>
                    </a:ext>
                  </a:extLst>
                </p14:cNvPr>
                <p14:cNvContentPartPr/>
                <p14:nvPr/>
              </p14:nvContentPartPr>
              <p14:xfrm>
                <a:off x="3352332" y="4133265"/>
                <a:ext cx="827640" cy="5547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2FEBA0AC-CF8E-44C4-BEDD-B32455BD959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43328" y="4124265"/>
                  <a:ext cx="845288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6A0259E-3686-4D6C-9F96-BDC4AA04FA58}"/>
                    </a:ext>
                  </a:extLst>
                </p14:cNvPr>
                <p14:cNvContentPartPr/>
                <p14:nvPr/>
              </p14:nvContentPartPr>
              <p14:xfrm>
                <a:off x="6998772" y="4846785"/>
                <a:ext cx="540000" cy="73584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6A0259E-3686-4D6C-9F96-BDC4AA04FA5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9772" y="4837785"/>
                  <a:ext cx="557640" cy="75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5D802BB4-8EC0-4E0E-9893-DB79A020E294}"/>
                    </a:ext>
                  </a:extLst>
                </p14:cNvPr>
                <p14:cNvContentPartPr/>
                <p14:nvPr/>
              </p14:nvContentPartPr>
              <p14:xfrm>
                <a:off x="7455612" y="4364025"/>
                <a:ext cx="148680" cy="5425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5D802BB4-8EC0-4E0E-9893-DB79A020E29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46634" y="4355019"/>
                  <a:ext cx="166277" cy="560172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D1DACA72-16F0-4EFD-8BC8-8E19498E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9" y="212725"/>
            <a:ext cx="8370887" cy="1143000"/>
          </a:xfrm>
        </p:spPr>
        <p:txBody>
          <a:bodyPr/>
          <a:lstStyle/>
          <a:p>
            <a:pPr eaLnBrk="1" hangingPunct="1"/>
            <a:r>
              <a:rPr lang="en-US" altLang="it-IT"/>
              <a:t>Evitare le collisioni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1F1B8AA1-E037-4A4A-B604-9BE36282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975" y="1511301"/>
            <a:ext cx="7772400" cy="36115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ZapfDingbats" pitchFamily="82" charset="2"/>
              <a:buNone/>
            </a:pPr>
            <a:r>
              <a:rPr lang="en-US" altLang="it-IT" sz="2400" i="1">
                <a:solidFill>
                  <a:srgbClr val="FF0000"/>
                </a:solidFill>
              </a:rPr>
              <a:t>idea:</a:t>
            </a:r>
            <a:r>
              <a:rPr lang="en-US" altLang="it-IT" sz="2400"/>
              <a:t> </a:t>
            </a:r>
            <a:r>
              <a:rPr lang="en-US" altLang="it-IT" sz="2000"/>
              <a:t> il mittente “riserva” il canale prima di spedire il frame reale: evito le collisioni di frame lunghi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000"/>
              <a:t>il mittente trasmette prima delle </a:t>
            </a:r>
            <a:r>
              <a:rPr lang="en-US" altLang="it-IT" sz="2000" i="1"/>
              <a:t>piccole</a:t>
            </a:r>
            <a:r>
              <a:rPr lang="en-US" altLang="it-IT" sz="2000"/>
              <a:t> richieste di invio (RTS) verso l’access point (AP) usando CSMA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Gli RTS possono comunque andare in collisione (ma sono corti)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000"/>
              <a:t>l’AP diffonde un “puoi trasmettere” (CTS) in risposta all’RTS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000"/>
              <a:t>il CTS è percepito da tutte le stazioni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il mittente trasmette quindi il frame di dati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le altre stazioni rimandano la trasmissione</a:t>
            </a:r>
          </a:p>
          <a:p>
            <a:pPr lvl="1" eaLnBrk="1" hangingPunct="1">
              <a:lnSpc>
                <a:spcPct val="90000"/>
              </a:lnSpc>
              <a:buFont typeface="ZapfDingbats" pitchFamily="82" charset="2"/>
              <a:buNone/>
            </a:pPr>
            <a:endParaRPr lang="en-US" altLang="it-IT" sz="2000"/>
          </a:p>
        </p:txBody>
      </p:sp>
      <p:sp>
        <p:nvSpPr>
          <p:cNvPr id="102404" name="Segnaposto piè di pagina 4">
            <a:extLst>
              <a:ext uri="{FF2B5EF4-FFF2-40B4-BE49-F238E27FC236}">
                <a16:creationId xmlns:a16="http://schemas.microsoft.com/office/drawing/2014/main" id="{262230AA-8B9B-4E84-B285-1CC4675C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02405" name="Segnaposto numero diapositiva 5">
            <a:extLst>
              <a:ext uri="{FF2B5EF4-FFF2-40B4-BE49-F238E27FC236}">
                <a16:creationId xmlns:a16="http://schemas.microsoft.com/office/drawing/2014/main" id="{854B97CC-5A00-495A-8FCD-FAA349C9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2C136998-590C-4D05-A70C-199D69A7209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02406" name="Text Box 4">
            <a:extLst>
              <a:ext uri="{FF2B5EF4-FFF2-40B4-BE49-F238E27FC236}">
                <a16:creationId xmlns:a16="http://schemas.microsoft.com/office/drawing/2014/main" id="{AC75C739-0961-4332-A003-F2B257E2B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036" y="5030789"/>
            <a:ext cx="51700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u="none">
                <a:latin typeface="Comic Sans MS" panose="030F0702030302020204" pitchFamily="66" charset="0"/>
              </a:rPr>
              <a:t>I frame di prenotazione evitano le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u="none">
                <a:latin typeface="Comic Sans MS" panose="030F0702030302020204" pitchFamily="66" charset="0"/>
              </a:rPr>
              <a:t>collisioni di frame di dati!</a:t>
            </a:r>
          </a:p>
        </p:txBody>
      </p:sp>
      <p:sp>
        <p:nvSpPr>
          <p:cNvPr id="102407" name="Rectangle 5">
            <a:extLst>
              <a:ext uri="{FF2B5EF4-FFF2-40B4-BE49-F238E27FC236}">
                <a16:creationId xmlns:a16="http://schemas.microsoft.com/office/drawing/2014/main" id="{FCF266F8-9F27-42E2-9EC8-D9B80FD2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6" y="5013325"/>
            <a:ext cx="5853113" cy="914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2">
            <a:extLst>
              <a:ext uri="{FF2B5EF4-FFF2-40B4-BE49-F238E27FC236}">
                <a16:creationId xmlns:a16="http://schemas.microsoft.com/office/drawing/2014/main" id="{EBDEC5AF-519D-4BB6-81B3-FD381926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802.11 frame: indirizzamento</a:t>
            </a:r>
          </a:p>
        </p:txBody>
      </p:sp>
      <p:sp>
        <p:nvSpPr>
          <p:cNvPr id="104451" name="Segnaposto piè di pagina 5">
            <a:extLst>
              <a:ext uri="{FF2B5EF4-FFF2-40B4-BE49-F238E27FC236}">
                <a16:creationId xmlns:a16="http://schemas.microsoft.com/office/drawing/2014/main" id="{79C3D460-6CDA-4587-BD60-F6ACBDCF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04452" name="Segnaposto numero diapositiva 6">
            <a:extLst>
              <a:ext uri="{FF2B5EF4-FFF2-40B4-BE49-F238E27FC236}">
                <a16:creationId xmlns:a16="http://schemas.microsoft.com/office/drawing/2014/main" id="{6D9281B5-FEAA-40BA-8035-D5AC6CC2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1798534-C154-4378-969D-1A09EB7A7434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grpSp>
        <p:nvGrpSpPr>
          <p:cNvPr id="104453" name="Group 2">
            <a:extLst>
              <a:ext uri="{FF2B5EF4-FFF2-40B4-BE49-F238E27FC236}">
                <a16:creationId xmlns:a16="http://schemas.microsoft.com/office/drawing/2014/main" id="{206BFAB3-45F3-4070-8880-1DBF1DC46596}"/>
              </a:ext>
            </a:extLst>
          </p:cNvPr>
          <p:cNvGrpSpPr>
            <a:grpSpLocks/>
          </p:cNvGrpSpPr>
          <p:nvPr/>
        </p:nvGrpSpPr>
        <p:grpSpPr bwMode="auto">
          <a:xfrm>
            <a:off x="1812925" y="1812925"/>
            <a:ext cx="8077200" cy="985838"/>
            <a:chOff x="240" y="887"/>
            <a:chExt cx="5088" cy="621"/>
          </a:xfrm>
        </p:grpSpPr>
        <p:sp>
          <p:nvSpPr>
            <p:cNvPr id="104462" name="Rectangle 3">
              <a:extLst>
                <a:ext uri="{FF2B5EF4-FFF2-40B4-BE49-F238E27FC236}">
                  <a16:creationId xmlns:a16="http://schemas.microsoft.com/office/drawing/2014/main" id="{E89806D2-A69A-4680-8BE8-D687CD12F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frame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control</a:t>
              </a:r>
            </a:p>
          </p:txBody>
        </p:sp>
        <p:sp>
          <p:nvSpPr>
            <p:cNvPr id="104463" name="Rectangle 4">
              <a:extLst>
                <a:ext uri="{FF2B5EF4-FFF2-40B4-BE49-F238E27FC236}">
                  <a16:creationId xmlns:a16="http://schemas.microsoft.com/office/drawing/2014/main" id="{587B0E6D-CF24-4016-BF9C-38D17E4BB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duration</a:t>
              </a:r>
            </a:p>
          </p:txBody>
        </p:sp>
        <p:sp>
          <p:nvSpPr>
            <p:cNvPr id="104464" name="Rectangle 5">
              <a:extLst>
                <a:ext uri="{FF2B5EF4-FFF2-40B4-BE49-F238E27FC236}">
                  <a16:creationId xmlns:a16="http://schemas.microsoft.com/office/drawing/2014/main" id="{D0D31012-50AF-4222-8B7B-5EAA79F64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4465" name="Rectangle 6">
              <a:extLst>
                <a:ext uri="{FF2B5EF4-FFF2-40B4-BE49-F238E27FC236}">
                  <a16:creationId xmlns:a16="http://schemas.microsoft.com/office/drawing/2014/main" id="{57E3DEA2-A51F-4973-BAA3-B36D8DAF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4466" name="Rectangle 7">
              <a:extLst>
                <a:ext uri="{FF2B5EF4-FFF2-40B4-BE49-F238E27FC236}">
                  <a16:creationId xmlns:a16="http://schemas.microsoft.com/office/drawing/2014/main" id="{4465CC73-6EB1-44CA-8396-7CCB63C2E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4467" name="Rectangle 8">
              <a:extLst>
                <a:ext uri="{FF2B5EF4-FFF2-40B4-BE49-F238E27FC236}">
                  <a16:creationId xmlns:a16="http://schemas.microsoft.com/office/drawing/2014/main" id="{46EFE1AF-5C01-4B69-B2C5-8D150B459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4468" name="Rectangle 9">
              <a:extLst>
                <a:ext uri="{FF2B5EF4-FFF2-40B4-BE49-F238E27FC236}">
                  <a16:creationId xmlns:a16="http://schemas.microsoft.com/office/drawing/2014/main" id="{7E3525BF-E328-4F71-9C01-4335BEF08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600" u="none">
                <a:latin typeface="Arial" panose="020B0604020202020204" pitchFamily="34" charset="0"/>
              </a:endParaRPr>
            </a:p>
          </p:txBody>
        </p:sp>
        <p:sp>
          <p:nvSpPr>
            <p:cNvPr id="104469" name="Rectangle 10">
              <a:extLst>
                <a:ext uri="{FF2B5EF4-FFF2-40B4-BE49-F238E27FC236}">
                  <a16:creationId xmlns:a16="http://schemas.microsoft.com/office/drawing/2014/main" id="{28A635A7-086F-44A2-B30D-94330D019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104"/>
              <a:ext cx="864" cy="3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payload</a:t>
              </a:r>
            </a:p>
          </p:txBody>
        </p:sp>
        <p:sp>
          <p:nvSpPr>
            <p:cNvPr id="104470" name="Rectangle 11">
              <a:extLst>
                <a:ext uri="{FF2B5EF4-FFF2-40B4-BE49-F238E27FC236}">
                  <a16:creationId xmlns:a16="http://schemas.microsoft.com/office/drawing/2014/main" id="{7D4EC254-AF82-4499-A242-1C68E5A13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CRC</a:t>
              </a:r>
            </a:p>
          </p:txBody>
        </p:sp>
        <p:sp>
          <p:nvSpPr>
            <p:cNvPr id="104471" name="Text Box 12">
              <a:extLst>
                <a:ext uri="{FF2B5EF4-FFF2-40B4-BE49-F238E27FC236}">
                  <a16:creationId xmlns:a16="http://schemas.microsoft.com/office/drawing/2014/main" id="{15DBF208-0298-4534-9BCC-65A65F524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4472" name="Text Box 13">
              <a:extLst>
                <a:ext uri="{FF2B5EF4-FFF2-40B4-BE49-F238E27FC236}">
                  <a16:creationId xmlns:a16="http://schemas.microsoft.com/office/drawing/2014/main" id="{E6350C0A-A726-4CCB-B299-2C3E3B450B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4473" name="Text Box 14">
              <a:extLst>
                <a:ext uri="{FF2B5EF4-FFF2-40B4-BE49-F238E27FC236}">
                  <a16:creationId xmlns:a16="http://schemas.microsoft.com/office/drawing/2014/main" id="{E68BFFEB-1025-4BED-9B7E-2D3FC005D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4474" name="Text Box 15">
              <a:extLst>
                <a:ext uri="{FF2B5EF4-FFF2-40B4-BE49-F238E27FC236}">
                  <a16:creationId xmlns:a16="http://schemas.microsoft.com/office/drawing/2014/main" id="{2A218878-097D-41DB-B606-D229C00A8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4475" name="Text Box 16">
              <a:extLst>
                <a:ext uri="{FF2B5EF4-FFF2-40B4-BE49-F238E27FC236}">
                  <a16:creationId xmlns:a16="http://schemas.microsoft.com/office/drawing/2014/main" id="{EA152E33-25E1-4148-997E-D2A8FC1D7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4476" name="Text Box 17">
              <a:extLst>
                <a:ext uri="{FF2B5EF4-FFF2-40B4-BE49-F238E27FC236}">
                  <a16:creationId xmlns:a16="http://schemas.microsoft.com/office/drawing/2014/main" id="{2E1E4D4F-CDAA-427A-8C82-C1D961B3F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4477" name="Text Box 18">
              <a:extLst>
                <a:ext uri="{FF2B5EF4-FFF2-40B4-BE49-F238E27FC236}">
                  <a16:creationId xmlns:a16="http://schemas.microsoft.com/office/drawing/2014/main" id="{513B54A5-2025-4D0C-9CB7-35DE457EE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" y="8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4478" name="Text Box 19">
              <a:extLst>
                <a:ext uri="{FF2B5EF4-FFF2-40B4-BE49-F238E27FC236}">
                  <a16:creationId xmlns:a16="http://schemas.microsoft.com/office/drawing/2014/main" id="{487A0376-AE51-404E-B250-7CCAF1487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912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0 - 2312</a:t>
              </a:r>
            </a:p>
          </p:txBody>
        </p:sp>
        <p:sp>
          <p:nvSpPr>
            <p:cNvPr id="104479" name="Text Box 20">
              <a:extLst>
                <a:ext uri="{FF2B5EF4-FFF2-40B4-BE49-F238E27FC236}">
                  <a16:creationId xmlns:a16="http://schemas.microsoft.com/office/drawing/2014/main" id="{50F037F2-2814-4996-A459-598F94037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2" y="8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4480" name="Text Box 21">
              <a:extLst>
                <a:ext uri="{FF2B5EF4-FFF2-40B4-BE49-F238E27FC236}">
                  <a16:creationId xmlns:a16="http://schemas.microsoft.com/office/drawing/2014/main" id="{1D1C42DF-033B-4EDF-A888-421FE8B6E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" y="1142"/>
              <a:ext cx="50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seq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control</a:t>
              </a:r>
            </a:p>
          </p:txBody>
        </p:sp>
      </p:grpSp>
      <p:sp>
        <p:nvSpPr>
          <p:cNvPr id="104454" name="Text Box 23">
            <a:extLst>
              <a:ext uri="{FF2B5EF4-FFF2-40B4-BE49-F238E27FC236}">
                <a16:creationId xmlns:a16="http://schemas.microsoft.com/office/drawing/2014/main" id="{45F332ED-9E50-40C3-B93B-27A855A9D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914" y="4719638"/>
            <a:ext cx="2841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Address 2:</a:t>
            </a:r>
            <a:r>
              <a:rPr lang="en-US" altLang="it-IT" sz="1800" u="none">
                <a:latin typeface="Comic Sans MS" panose="030F0702030302020204" pitchFamily="66" charset="0"/>
              </a:rPr>
              <a:t> MAC address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mittente</a:t>
            </a:r>
          </a:p>
        </p:txBody>
      </p:sp>
      <p:sp>
        <p:nvSpPr>
          <p:cNvPr id="104455" name="Line 24">
            <a:extLst>
              <a:ext uri="{FF2B5EF4-FFF2-40B4-BE49-F238E27FC236}">
                <a16:creationId xmlns:a16="http://schemas.microsoft.com/office/drawing/2014/main" id="{BF0A4EC8-6554-4E0F-9935-5D860EBB8E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8726" y="2835275"/>
            <a:ext cx="1235075" cy="7302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04456" name="Line 25">
            <a:extLst>
              <a:ext uri="{FF2B5EF4-FFF2-40B4-BE49-F238E27FC236}">
                <a16:creationId xmlns:a16="http://schemas.microsoft.com/office/drawing/2014/main" id="{2238004F-BFEC-455E-AE93-D9CCCB3219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10113" y="2849563"/>
            <a:ext cx="44450" cy="18732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04457" name="Text Box 26">
            <a:extLst>
              <a:ext uri="{FF2B5EF4-FFF2-40B4-BE49-F238E27FC236}">
                <a16:creationId xmlns:a16="http://schemas.microsoft.com/office/drawing/2014/main" id="{7831D3BA-7D76-4CE8-9371-DEC61A3CD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3486150"/>
            <a:ext cx="28051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Address 1:</a:t>
            </a:r>
            <a:r>
              <a:rPr lang="en-US" altLang="it-IT" sz="1800" u="none">
                <a:latin typeface="Comic Sans MS" panose="030F0702030302020204" pitchFamily="66" charset="0"/>
              </a:rPr>
              <a:t> MAC address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access point intermedio</a:t>
            </a:r>
          </a:p>
        </p:txBody>
      </p:sp>
      <p:sp>
        <p:nvSpPr>
          <p:cNvPr id="104458" name="Line 27">
            <a:extLst>
              <a:ext uri="{FF2B5EF4-FFF2-40B4-BE49-F238E27FC236}">
                <a16:creationId xmlns:a16="http://schemas.microsoft.com/office/drawing/2014/main" id="{F65F032F-CBD4-431A-9BF6-646150F6C7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02275" y="2879726"/>
            <a:ext cx="609600" cy="8366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04459" name="Text Box 28">
            <a:extLst>
              <a:ext uri="{FF2B5EF4-FFF2-40B4-BE49-F238E27FC236}">
                <a16:creationId xmlns:a16="http://schemas.microsoft.com/office/drawing/2014/main" id="{2DD76A2E-F7F6-45E2-A285-D0ACD6134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864" y="3851275"/>
            <a:ext cx="3049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Address 3:</a:t>
            </a:r>
            <a:r>
              <a:rPr lang="en-US" altLang="it-IT" sz="1800" u="none">
                <a:latin typeface="Comic Sans MS" panose="030F0702030302020204" pitchFamily="66" charset="0"/>
              </a:rPr>
              <a:t> MAC address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di destinatario</a:t>
            </a:r>
          </a:p>
        </p:txBody>
      </p:sp>
      <p:sp>
        <p:nvSpPr>
          <p:cNvPr id="104460" name="Text Box 29">
            <a:extLst>
              <a:ext uri="{FF2B5EF4-FFF2-40B4-BE49-F238E27FC236}">
                <a16:creationId xmlns:a16="http://schemas.microsoft.com/office/drawing/2014/main" id="{9CC00410-F997-4424-A995-3F9E2C3FA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6" y="3071813"/>
            <a:ext cx="2606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Comic Sans MS" panose="030F0702030302020204" pitchFamily="66" charset="0"/>
              </a:rPr>
              <a:t>Address 3:</a:t>
            </a:r>
            <a:r>
              <a:rPr lang="en-US" altLang="it-IT" sz="1800" u="none">
                <a:latin typeface="Comic Sans MS" panose="030F0702030302020204" pitchFamily="66" charset="0"/>
              </a:rPr>
              <a:t> usato solo in modalità speciali</a:t>
            </a:r>
          </a:p>
        </p:txBody>
      </p:sp>
      <p:sp>
        <p:nvSpPr>
          <p:cNvPr id="104461" name="Line 30">
            <a:extLst>
              <a:ext uri="{FF2B5EF4-FFF2-40B4-BE49-F238E27FC236}">
                <a16:creationId xmlns:a16="http://schemas.microsoft.com/office/drawing/2014/main" id="{89041C47-E5B8-4DF9-993E-C5CE36F6D6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18351" y="2833688"/>
            <a:ext cx="290513" cy="3794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piè di pagina 2">
            <a:extLst>
              <a:ext uri="{FF2B5EF4-FFF2-40B4-BE49-F238E27FC236}">
                <a16:creationId xmlns:a16="http://schemas.microsoft.com/office/drawing/2014/main" id="{BACA6D1A-EEC4-4488-B554-D61C9C62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06499" name="Segnaposto numero diapositiva 3">
            <a:extLst>
              <a:ext uri="{FF2B5EF4-FFF2-40B4-BE49-F238E27FC236}">
                <a16:creationId xmlns:a16="http://schemas.microsoft.com/office/drawing/2014/main" id="{34D9E6C1-4926-416E-B58A-CABB6CD3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6B3E249A-D9FD-43E6-BB62-39742AE25771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06500" name="Oval 2">
            <a:extLst>
              <a:ext uri="{FF2B5EF4-FFF2-40B4-BE49-F238E27FC236}">
                <a16:creationId xmlns:a16="http://schemas.microsoft.com/office/drawing/2014/main" id="{C4E515F9-CDB7-414A-AFA2-5A567248A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9" y="1216025"/>
            <a:ext cx="2454275" cy="2374900"/>
          </a:xfrm>
          <a:prstGeom prst="ellipse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06501" name="Line 3">
            <a:extLst>
              <a:ext uri="{FF2B5EF4-FFF2-40B4-BE49-F238E27FC236}">
                <a16:creationId xmlns:a16="http://schemas.microsoft.com/office/drawing/2014/main" id="{E601948C-FDF8-4B8F-AD43-6F97F8A61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7289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6502" name="Line 4">
            <a:extLst>
              <a:ext uri="{FF2B5EF4-FFF2-40B4-BE49-F238E27FC236}">
                <a16:creationId xmlns:a16="http://schemas.microsoft.com/office/drawing/2014/main" id="{A6D321D3-E94B-44E6-A013-8C6EFA355A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2271713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6503" name="Group 5">
            <a:extLst>
              <a:ext uri="{FF2B5EF4-FFF2-40B4-BE49-F238E27FC236}">
                <a16:creationId xmlns:a16="http://schemas.microsoft.com/office/drawing/2014/main" id="{1B5926F5-2E96-40F8-8E7B-937A6055C328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1433514"/>
            <a:ext cx="2362200" cy="1762125"/>
            <a:chOff x="3744" y="1392"/>
            <a:chExt cx="1488" cy="1110"/>
          </a:xfrm>
        </p:grpSpPr>
        <p:sp>
          <p:nvSpPr>
            <p:cNvPr id="106608" name="Freeform 6">
              <a:extLst>
                <a:ext uri="{FF2B5EF4-FFF2-40B4-BE49-F238E27FC236}">
                  <a16:creationId xmlns:a16="http://schemas.microsoft.com/office/drawing/2014/main" id="{81B9DE27-FE43-4E47-8349-8A0CAF8FC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1 w 2135"/>
                <a:gd name="T1" fmla="*/ 11 h 1662"/>
                <a:gd name="T2" fmla="*/ 3 w 2135"/>
                <a:gd name="T3" fmla="*/ 1 h 1662"/>
                <a:gd name="T4" fmla="*/ 17 w 2135"/>
                <a:gd name="T5" fmla="*/ 3 h 1662"/>
                <a:gd name="T6" fmla="*/ 33 w 2135"/>
                <a:gd name="T7" fmla="*/ 2 h 1662"/>
                <a:gd name="T8" fmla="*/ 54 w 2135"/>
                <a:gd name="T9" fmla="*/ 7 h 1662"/>
                <a:gd name="T10" fmla="*/ 54 w 2135"/>
                <a:gd name="T11" fmla="*/ 20 h 1662"/>
                <a:gd name="T12" fmla="*/ 43 w 2135"/>
                <a:gd name="T13" fmla="*/ 28 h 1662"/>
                <a:gd name="T14" fmla="*/ 22 w 2135"/>
                <a:gd name="T15" fmla="*/ 26 h 1662"/>
                <a:gd name="T16" fmla="*/ 14 w 2135"/>
                <a:gd name="T17" fmla="*/ 22 h 1662"/>
                <a:gd name="T18" fmla="*/ 5 w 2135"/>
                <a:gd name="T19" fmla="*/ 19 h 1662"/>
                <a:gd name="T20" fmla="*/ 1 w 2135"/>
                <a:gd name="T21" fmla="*/ 11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35"/>
                <a:gd name="T34" fmla="*/ 0 h 1662"/>
                <a:gd name="T35" fmla="*/ 2135 w 2135"/>
                <a:gd name="T36" fmla="*/ 1662 h 16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6609" name="Text Box 7">
              <a:extLst>
                <a:ext uri="{FF2B5EF4-FFF2-40B4-BE49-F238E27FC236}">
                  <a16:creationId xmlns:a16="http://schemas.microsoft.com/office/drawing/2014/main" id="{999E77BF-CED5-45FE-925F-4CFFB42E8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1776"/>
              <a:ext cx="7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Internet</a:t>
              </a:r>
            </a:p>
          </p:txBody>
        </p:sp>
      </p:grpSp>
      <p:grpSp>
        <p:nvGrpSpPr>
          <p:cNvPr id="106504" name="Group 8">
            <a:extLst>
              <a:ext uri="{FF2B5EF4-FFF2-40B4-BE49-F238E27FC236}">
                <a16:creationId xmlns:a16="http://schemas.microsoft.com/office/drawing/2014/main" id="{DB9E91D7-6858-445A-BBF2-E6D24FC2474A}"/>
              </a:ext>
            </a:extLst>
          </p:cNvPr>
          <p:cNvGrpSpPr>
            <a:grpSpLocks/>
          </p:cNvGrpSpPr>
          <p:nvPr/>
        </p:nvGrpSpPr>
        <p:grpSpPr bwMode="auto">
          <a:xfrm>
            <a:off x="6223000" y="2284413"/>
            <a:ext cx="876300" cy="525462"/>
            <a:chOff x="2960" y="1439"/>
            <a:chExt cx="552" cy="331"/>
          </a:xfrm>
        </p:grpSpPr>
        <p:grpSp>
          <p:nvGrpSpPr>
            <p:cNvPr id="106593" name="Group 9">
              <a:extLst>
                <a:ext uri="{FF2B5EF4-FFF2-40B4-BE49-F238E27FC236}">
                  <a16:creationId xmlns:a16="http://schemas.microsoft.com/office/drawing/2014/main" id="{DB38B906-A064-4B44-A83F-67D9AF077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1623"/>
              <a:ext cx="315" cy="147"/>
              <a:chOff x="3600" y="219"/>
              <a:chExt cx="360" cy="175"/>
            </a:xfrm>
          </p:grpSpPr>
          <p:sp>
            <p:nvSpPr>
              <p:cNvPr id="106595" name="Oval 10">
                <a:extLst>
                  <a:ext uri="{FF2B5EF4-FFF2-40B4-BE49-F238E27FC236}">
                    <a16:creationId xmlns:a16="http://schemas.microsoft.com/office/drawing/2014/main" id="{F47227E2-F45E-4A56-8CB1-875FDFDD4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96" name="Line 11">
                <a:extLst>
                  <a:ext uri="{FF2B5EF4-FFF2-40B4-BE49-F238E27FC236}">
                    <a16:creationId xmlns:a16="http://schemas.microsoft.com/office/drawing/2014/main" id="{F9D6344B-4192-41A3-A634-CD27609E3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6597" name="Line 12">
                <a:extLst>
                  <a:ext uri="{FF2B5EF4-FFF2-40B4-BE49-F238E27FC236}">
                    <a16:creationId xmlns:a16="http://schemas.microsoft.com/office/drawing/2014/main" id="{3CEC98A4-3549-4C9E-BE0B-CF560058A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6598" name="Rectangle 13">
                <a:extLst>
                  <a:ext uri="{FF2B5EF4-FFF2-40B4-BE49-F238E27FC236}">
                    <a16:creationId xmlns:a16="http://schemas.microsoft.com/office/drawing/2014/main" id="{474667D7-9CEF-4228-B3FF-976458A35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599" name="Oval 14">
                <a:extLst>
                  <a:ext uri="{FF2B5EF4-FFF2-40B4-BE49-F238E27FC236}">
                    <a16:creationId xmlns:a16="http://schemas.microsoft.com/office/drawing/2014/main" id="{E7DDD7DB-7602-4549-9C69-A8808D2B2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06600" name="Group 15">
                <a:extLst>
                  <a:ext uri="{FF2B5EF4-FFF2-40B4-BE49-F238E27FC236}">
                    <a16:creationId xmlns:a16="http://schemas.microsoft.com/office/drawing/2014/main" id="{E015D673-3845-4BA1-8811-BAD9D1A40D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06605" name="Line 16">
                  <a:extLst>
                    <a:ext uri="{FF2B5EF4-FFF2-40B4-BE49-F238E27FC236}">
                      <a16:creationId xmlns:a16="http://schemas.microsoft.com/office/drawing/2014/main" id="{BEA33025-26B3-4D7F-B490-4A8E0C084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6606" name="Line 17">
                  <a:extLst>
                    <a:ext uri="{FF2B5EF4-FFF2-40B4-BE49-F238E27FC236}">
                      <a16:creationId xmlns:a16="http://schemas.microsoft.com/office/drawing/2014/main" id="{6D165BA9-012B-4B43-852A-DBDA66C228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6607" name="Line 18">
                  <a:extLst>
                    <a:ext uri="{FF2B5EF4-FFF2-40B4-BE49-F238E27FC236}">
                      <a16:creationId xmlns:a16="http://schemas.microsoft.com/office/drawing/2014/main" id="{C1B10CEC-2340-49A2-8C81-546F20E5A7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06601" name="Group 19">
                <a:extLst>
                  <a:ext uri="{FF2B5EF4-FFF2-40B4-BE49-F238E27FC236}">
                    <a16:creationId xmlns:a16="http://schemas.microsoft.com/office/drawing/2014/main" id="{9A6AA73C-69FC-401F-BDF9-04CAE17297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06602" name="Line 20">
                  <a:extLst>
                    <a:ext uri="{FF2B5EF4-FFF2-40B4-BE49-F238E27FC236}">
                      <a16:creationId xmlns:a16="http://schemas.microsoft.com/office/drawing/2014/main" id="{0D8A23CC-DC50-4795-B2DF-B070766D6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6603" name="Line 21">
                  <a:extLst>
                    <a:ext uri="{FF2B5EF4-FFF2-40B4-BE49-F238E27FC236}">
                      <a16:creationId xmlns:a16="http://schemas.microsoft.com/office/drawing/2014/main" id="{BDA36B5B-D93F-4E99-9557-82EA6A466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6604" name="Line 22">
                  <a:extLst>
                    <a:ext uri="{FF2B5EF4-FFF2-40B4-BE49-F238E27FC236}">
                      <a16:creationId xmlns:a16="http://schemas.microsoft.com/office/drawing/2014/main" id="{638415B6-359A-48BE-975E-3F55AABB50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06594" name="Text Box 23">
              <a:extLst>
                <a:ext uri="{FF2B5EF4-FFF2-40B4-BE49-F238E27FC236}">
                  <a16:creationId xmlns:a16="http://schemas.microsoft.com/office/drawing/2014/main" id="{8EAE5D11-CD24-4E64-86C6-9E800069E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" y="1439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router</a:t>
              </a:r>
            </a:p>
          </p:txBody>
        </p:sp>
      </p:grpSp>
      <p:grpSp>
        <p:nvGrpSpPr>
          <p:cNvPr id="106505" name="Group 24">
            <a:extLst>
              <a:ext uri="{FF2B5EF4-FFF2-40B4-BE49-F238E27FC236}">
                <a16:creationId xmlns:a16="http://schemas.microsoft.com/office/drawing/2014/main" id="{2F8CD686-4DE1-496D-B120-250C4E034095}"/>
              </a:ext>
            </a:extLst>
          </p:cNvPr>
          <p:cNvGrpSpPr>
            <a:grpSpLocks/>
          </p:cNvGrpSpPr>
          <p:nvPr/>
        </p:nvGrpSpPr>
        <p:grpSpPr bwMode="auto">
          <a:xfrm>
            <a:off x="4546600" y="2157413"/>
            <a:ext cx="935038" cy="1039812"/>
            <a:chOff x="1952" y="1032"/>
            <a:chExt cx="589" cy="655"/>
          </a:xfrm>
        </p:grpSpPr>
        <p:sp>
          <p:nvSpPr>
            <p:cNvPr id="106573" name="Text Box 25">
              <a:extLst>
                <a:ext uri="{FF2B5EF4-FFF2-40B4-BE49-F238E27FC236}">
                  <a16:creationId xmlns:a16="http://schemas.microsoft.com/office/drawing/2014/main" id="{F0D750D1-AFB6-45F2-8D96-4426C5C422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0" y="1456"/>
              <a:ext cx="2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AP</a:t>
              </a:r>
            </a:p>
          </p:txBody>
        </p:sp>
        <p:grpSp>
          <p:nvGrpSpPr>
            <p:cNvPr id="106574" name="Group 26">
              <a:extLst>
                <a:ext uri="{FF2B5EF4-FFF2-40B4-BE49-F238E27FC236}">
                  <a16:creationId xmlns:a16="http://schemas.microsoft.com/office/drawing/2014/main" id="{D25620EE-42F9-47D8-A7A6-92F076E3C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1032"/>
              <a:ext cx="589" cy="440"/>
              <a:chOff x="1160" y="2192"/>
              <a:chExt cx="589" cy="440"/>
            </a:xfrm>
          </p:grpSpPr>
          <p:pic>
            <p:nvPicPr>
              <p:cNvPr id="106575" name="Picture 27" descr="31u_bnrz[1]">
                <a:extLst>
                  <a:ext uri="{FF2B5EF4-FFF2-40B4-BE49-F238E27FC236}">
                    <a16:creationId xmlns:a16="http://schemas.microsoft.com/office/drawing/2014/main" id="{59238E31-E6FE-49BA-988C-012A22E8A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1349" y="2458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576" name="AutoShape 28">
                <a:extLst>
                  <a:ext uri="{FF2B5EF4-FFF2-40B4-BE49-F238E27FC236}">
                    <a16:creationId xmlns:a16="http://schemas.microsoft.com/office/drawing/2014/main" id="{757675A0-4FD7-4F58-AFB3-B54696D5A49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160" y="2192"/>
                <a:ext cx="589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77" name="Freeform 29">
                <a:extLst>
                  <a:ext uri="{FF2B5EF4-FFF2-40B4-BE49-F238E27FC236}">
                    <a16:creationId xmlns:a16="http://schemas.microsoft.com/office/drawing/2014/main" id="{63F870AD-F820-4C5D-9B44-C50E8C654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2231"/>
                <a:ext cx="83" cy="102"/>
              </a:xfrm>
              <a:custGeom>
                <a:avLst/>
                <a:gdLst>
                  <a:gd name="T0" fmla="*/ 0 w 247"/>
                  <a:gd name="T1" fmla="*/ 1 h 203"/>
                  <a:gd name="T2" fmla="*/ 0 w 247"/>
                  <a:gd name="T3" fmla="*/ 1 h 203"/>
                  <a:gd name="T4" fmla="*/ 0 w 247"/>
                  <a:gd name="T5" fmla="*/ 1 h 203"/>
                  <a:gd name="T6" fmla="*/ 0 w 247"/>
                  <a:gd name="T7" fmla="*/ 1 h 203"/>
                  <a:gd name="T8" fmla="*/ 0 w 247"/>
                  <a:gd name="T9" fmla="*/ 1 h 203"/>
                  <a:gd name="T10" fmla="*/ 0 w 247"/>
                  <a:gd name="T11" fmla="*/ 1 h 203"/>
                  <a:gd name="T12" fmla="*/ 0 w 247"/>
                  <a:gd name="T13" fmla="*/ 1 h 203"/>
                  <a:gd name="T14" fmla="*/ 0 w 247"/>
                  <a:gd name="T15" fmla="*/ 1 h 203"/>
                  <a:gd name="T16" fmla="*/ 0 w 247"/>
                  <a:gd name="T17" fmla="*/ 1 h 203"/>
                  <a:gd name="T18" fmla="*/ 0 w 247"/>
                  <a:gd name="T19" fmla="*/ 1 h 203"/>
                  <a:gd name="T20" fmla="*/ 0 w 247"/>
                  <a:gd name="T21" fmla="*/ 1 h 203"/>
                  <a:gd name="T22" fmla="*/ 0 w 247"/>
                  <a:gd name="T23" fmla="*/ 1 h 203"/>
                  <a:gd name="T24" fmla="*/ 0 w 247"/>
                  <a:gd name="T25" fmla="*/ 1 h 203"/>
                  <a:gd name="T26" fmla="*/ 0 w 247"/>
                  <a:gd name="T27" fmla="*/ 1 h 203"/>
                  <a:gd name="T28" fmla="*/ 0 w 247"/>
                  <a:gd name="T29" fmla="*/ 1 h 203"/>
                  <a:gd name="T30" fmla="*/ 0 w 247"/>
                  <a:gd name="T31" fmla="*/ 1 h 203"/>
                  <a:gd name="T32" fmla="*/ 0 w 247"/>
                  <a:gd name="T33" fmla="*/ 1 h 203"/>
                  <a:gd name="T34" fmla="*/ 0 w 247"/>
                  <a:gd name="T35" fmla="*/ 1 h 203"/>
                  <a:gd name="T36" fmla="*/ 0 w 247"/>
                  <a:gd name="T37" fmla="*/ 1 h 203"/>
                  <a:gd name="T38" fmla="*/ 0 w 247"/>
                  <a:gd name="T39" fmla="*/ 1 h 203"/>
                  <a:gd name="T40" fmla="*/ 0 w 247"/>
                  <a:gd name="T41" fmla="*/ 1 h 203"/>
                  <a:gd name="T42" fmla="*/ 0 w 247"/>
                  <a:gd name="T43" fmla="*/ 1 h 203"/>
                  <a:gd name="T44" fmla="*/ 0 w 247"/>
                  <a:gd name="T45" fmla="*/ 1 h 203"/>
                  <a:gd name="T46" fmla="*/ 0 w 247"/>
                  <a:gd name="T47" fmla="*/ 1 h 203"/>
                  <a:gd name="T48" fmla="*/ 0 w 247"/>
                  <a:gd name="T49" fmla="*/ 1 h 203"/>
                  <a:gd name="T50" fmla="*/ 0 w 247"/>
                  <a:gd name="T51" fmla="*/ 1 h 203"/>
                  <a:gd name="T52" fmla="*/ 0 w 247"/>
                  <a:gd name="T53" fmla="*/ 1 h 203"/>
                  <a:gd name="T54" fmla="*/ 0 w 247"/>
                  <a:gd name="T55" fmla="*/ 1 h 203"/>
                  <a:gd name="T56" fmla="*/ 0 w 247"/>
                  <a:gd name="T57" fmla="*/ 1 h 203"/>
                  <a:gd name="T58" fmla="*/ 0 w 247"/>
                  <a:gd name="T59" fmla="*/ 1 h 203"/>
                  <a:gd name="T60" fmla="*/ 0 w 247"/>
                  <a:gd name="T61" fmla="*/ 1 h 203"/>
                  <a:gd name="T62" fmla="*/ 0 w 247"/>
                  <a:gd name="T63" fmla="*/ 1 h 203"/>
                  <a:gd name="T64" fmla="*/ 0 w 247"/>
                  <a:gd name="T65" fmla="*/ 1 h 203"/>
                  <a:gd name="T66" fmla="*/ 0 w 247"/>
                  <a:gd name="T67" fmla="*/ 1 h 203"/>
                  <a:gd name="T68" fmla="*/ 0 w 247"/>
                  <a:gd name="T69" fmla="*/ 1 h 203"/>
                  <a:gd name="T70" fmla="*/ 0 w 247"/>
                  <a:gd name="T71" fmla="*/ 1 h 203"/>
                  <a:gd name="T72" fmla="*/ 0 w 247"/>
                  <a:gd name="T73" fmla="*/ 1 h 203"/>
                  <a:gd name="T74" fmla="*/ 0 w 247"/>
                  <a:gd name="T75" fmla="*/ 1 h 203"/>
                  <a:gd name="T76" fmla="*/ 0 w 247"/>
                  <a:gd name="T77" fmla="*/ 1 h 203"/>
                  <a:gd name="T78" fmla="*/ 0 w 247"/>
                  <a:gd name="T79" fmla="*/ 1 h 203"/>
                  <a:gd name="T80" fmla="*/ 0 w 247"/>
                  <a:gd name="T81" fmla="*/ 1 h 203"/>
                  <a:gd name="T82" fmla="*/ 0 w 247"/>
                  <a:gd name="T83" fmla="*/ 1 h 203"/>
                  <a:gd name="T84" fmla="*/ 0 w 247"/>
                  <a:gd name="T85" fmla="*/ 0 h 203"/>
                  <a:gd name="T86" fmla="*/ 0 w 247"/>
                  <a:gd name="T87" fmla="*/ 1 h 203"/>
                  <a:gd name="T88" fmla="*/ 0 w 247"/>
                  <a:gd name="T89" fmla="*/ 1 h 203"/>
                  <a:gd name="T90" fmla="*/ 0 w 247"/>
                  <a:gd name="T91" fmla="*/ 1 h 203"/>
                  <a:gd name="T92" fmla="*/ 0 w 247"/>
                  <a:gd name="T93" fmla="*/ 1 h 203"/>
                  <a:gd name="T94" fmla="*/ 0 w 247"/>
                  <a:gd name="T95" fmla="*/ 1 h 203"/>
                  <a:gd name="T96" fmla="*/ 0 w 247"/>
                  <a:gd name="T97" fmla="*/ 1 h 20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47"/>
                  <a:gd name="T148" fmla="*/ 0 h 203"/>
                  <a:gd name="T149" fmla="*/ 247 w 247"/>
                  <a:gd name="T150" fmla="*/ 203 h 20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47" h="203">
                    <a:moveTo>
                      <a:pt x="87" y="26"/>
                    </a:moveTo>
                    <a:lnTo>
                      <a:pt x="68" y="34"/>
                    </a:lnTo>
                    <a:lnTo>
                      <a:pt x="52" y="44"/>
                    </a:lnTo>
                    <a:lnTo>
                      <a:pt x="38" y="55"/>
                    </a:lnTo>
                    <a:lnTo>
                      <a:pt x="25" y="67"/>
                    </a:lnTo>
                    <a:lnTo>
                      <a:pt x="14" y="80"/>
                    </a:lnTo>
                    <a:lnTo>
                      <a:pt x="7" y="94"/>
                    </a:lnTo>
                    <a:lnTo>
                      <a:pt x="3" y="109"/>
                    </a:lnTo>
                    <a:lnTo>
                      <a:pt x="0" y="124"/>
                    </a:lnTo>
                    <a:lnTo>
                      <a:pt x="3" y="145"/>
                    </a:lnTo>
                    <a:lnTo>
                      <a:pt x="14" y="163"/>
                    </a:lnTo>
                    <a:lnTo>
                      <a:pt x="32" y="178"/>
                    </a:lnTo>
                    <a:lnTo>
                      <a:pt x="55" y="189"/>
                    </a:lnTo>
                    <a:lnTo>
                      <a:pt x="81" y="198"/>
                    </a:lnTo>
                    <a:lnTo>
                      <a:pt x="109" y="202"/>
                    </a:lnTo>
                    <a:lnTo>
                      <a:pt x="138" y="203"/>
                    </a:lnTo>
                    <a:lnTo>
                      <a:pt x="165" y="200"/>
                    </a:lnTo>
                    <a:lnTo>
                      <a:pt x="171" y="200"/>
                    </a:lnTo>
                    <a:lnTo>
                      <a:pt x="177" y="198"/>
                    </a:lnTo>
                    <a:lnTo>
                      <a:pt x="181" y="195"/>
                    </a:lnTo>
                    <a:lnTo>
                      <a:pt x="183" y="191"/>
                    </a:lnTo>
                    <a:lnTo>
                      <a:pt x="180" y="186"/>
                    </a:lnTo>
                    <a:lnTo>
                      <a:pt x="174" y="182"/>
                    </a:lnTo>
                    <a:lnTo>
                      <a:pt x="167" y="178"/>
                    </a:lnTo>
                    <a:lnTo>
                      <a:pt x="160" y="176"/>
                    </a:lnTo>
                    <a:lnTo>
                      <a:pt x="145" y="173"/>
                    </a:lnTo>
                    <a:lnTo>
                      <a:pt x="131" y="171"/>
                    </a:lnTo>
                    <a:lnTo>
                      <a:pt x="116" y="169"/>
                    </a:lnTo>
                    <a:lnTo>
                      <a:pt x="103" y="167"/>
                    </a:lnTo>
                    <a:lnTo>
                      <a:pt x="90" y="164"/>
                    </a:lnTo>
                    <a:lnTo>
                      <a:pt x="77" y="160"/>
                    </a:lnTo>
                    <a:lnTo>
                      <a:pt x="65" y="154"/>
                    </a:lnTo>
                    <a:lnTo>
                      <a:pt x="54" y="146"/>
                    </a:lnTo>
                    <a:lnTo>
                      <a:pt x="49" y="112"/>
                    </a:lnTo>
                    <a:lnTo>
                      <a:pt x="61" y="84"/>
                    </a:lnTo>
                    <a:lnTo>
                      <a:pt x="84" y="62"/>
                    </a:lnTo>
                    <a:lnTo>
                      <a:pt x="116" y="44"/>
                    </a:lnTo>
                    <a:lnTo>
                      <a:pt x="151" y="30"/>
                    </a:lnTo>
                    <a:lnTo>
                      <a:pt x="187" y="19"/>
                    </a:lnTo>
                    <a:lnTo>
                      <a:pt x="220" y="11"/>
                    </a:lnTo>
                    <a:lnTo>
                      <a:pt x="247" y="4"/>
                    </a:lnTo>
                    <a:lnTo>
                      <a:pt x="231" y="1"/>
                    </a:lnTo>
                    <a:lnTo>
                      <a:pt x="213" y="0"/>
                    </a:lnTo>
                    <a:lnTo>
                      <a:pt x="193" y="2"/>
                    </a:lnTo>
                    <a:lnTo>
                      <a:pt x="171" y="4"/>
                    </a:lnTo>
                    <a:lnTo>
                      <a:pt x="149" y="9"/>
                    </a:lnTo>
                    <a:lnTo>
                      <a:pt x="128" y="14"/>
                    </a:lnTo>
                    <a:lnTo>
                      <a:pt x="106" y="20"/>
                    </a:lnTo>
                    <a:lnTo>
                      <a:pt x="87" y="2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78" name="Freeform 30">
                <a:extLst>
                  <a:ext uri="{FF2B5EF4-FFF2-40B4-BE49-F238E27FC236}">
                    <a16:creationId xmlns:a16="http://schemas.microsoft.com/office/drawing/2014/main" id="{40DECAB4-A7EE-4777-8254-2B725464E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2230"/>
                <a:ext cx="52" cy="79"/>
              </a:xfrm>
              <a:custGeom>
                <a:avLst/>
                <a:gdLst>
                  <a:gd name="T0" fmla="*/ 0 w 158"/>
                  <a:gd name="T1" fmla="*/ 1 h 158"/>
                  <a:gd name="T2" fmla="*/ 0 w 158"/>
                  <a:gd name="T3" fmla="*/ 1 h 158"/>
                  <a:gd name="T4" fmla="*/ 0 w 158"/>
                  <a:gd name="T5" fmla="*/ 1 h 158"/>
                  <a:gd name="T6" fmla="*/ 0 w 158"/>
                  <a:gd name="T7" fmla="*/ 1 h 158"/>
                  <a:gd name="T8" fmla="*/ 0 w 158"/>
                  <a:gd name="T9" fmla="*/ 1 h 158"/>
                  <a:gd name="T10" fmla="*/ 0 w 158"/>
                  <a:gd name="T11" fmla="*/ 1 h 158"/>
                  <a:gd name="T12" fmla="*/ 0 w 158"/>
                  <a:gd name="T13" fmla="*/ 1 h 158"/>
                  <a:gd name="T14" fmla="*/ 0 w 158"/>
                  <a:gd name="T15" fmla="*/ 1 h 158"/>
                  <a:gd name="T16" fmla="*/ 0 w 158"/>
                  <a:gd name="T17" fmla="*/ 1 h 158"/>
                  <a:gd name="T18" fmla="*/ 0 w 158"/>
                  <a:gd name="T19" fmla="*/ 1 h 158"/>
                  <a:gd name="T20" fmla="*/ 0 w 158"/>
                  <a:gd name="T21" fmla="*/ 1 h 158"/>
                  <a:gd name="T22" fmla="*/ 0 w 158"/>
                  <a:gd name="T23" fmla="*/ 1 h 158"/>
                  <a:gd name="T24" fmla="*/ 0 w 158"/>
                  <a:gd name="T25" fmla="*/ 1 h 158"/>
                  <a:gd name="T26" fmla="*/ 0 w 158"/>
                  <a:gd name="T27" fmla="*/ 1 h 158"/>
                  <a:gd name="T28" fmla="*/ 0 w 158"/>
                  <a:gd name="T29" fmla="*/ 1 h 158"/>
                  <a:gd name="T30" fmla="*/ 0 w 158"/>
                  <a:gd name="T31" fmla="*/ 1 h 158"/>
                  <a:gd name="T32" fmla="*/ 0 w 158"/>
                  <a:gd name="T33" fmla="*/ 1 h 158"/>
                  <a:gd name="T34" fmla="*/ 0 w 158"/>
                  <a:gd name="T35" fmla="*/ 1 h 158"/>
                  <a:gd name="T36" fmla="*/ 0 w 158"/>
                  <a:gd name="T37" fmla="*/ 1 h 158"/>
                  <a:gd name="T38" fmla="*/ 0 w 158"/>
                  <a:gd name="T39" fmla="*/ 1 h 158"/>
                  <a:gd name="T40" fmla="*/ 0 w 158"/>
                  <a:gd name="T41" fmla="*/ 1 h 158"/>
                  <a:gd name="T42" fmla="*/ 0 w 158"/>
                  <a:gd name="T43" fmla="*/ 1 h 158"/>
                  <a:gd name="T44" fmla="*/ 0 w 158"/>
                  <a:gd name="T45" fmla="*/ 1 h 158"/>
                  <a:gd name="T46" fmla="*/ 0 w 158"/>
                  <a:gd name="T47" fmla="*/ 1 h 158"/>
                  <a:gd name="T48" fmla="*/ 0 w 158"/>
                  <a:gd name="T49" fmla="*/ 1 h 158"/>
                  <a:gd name="T50" fmla="*/ 0 w 158"/>
                  <a:gd name="T51" fmla="*/ 1 h 158"/>
                  <a:gd name="T52" fmla="*/ 0 w 158"/>
                  <a:gd name="T53" fmla="*/ 1 h 158"/>
                  <a:gd name="T54" fmla="*/ 0 w 158"/>
                  <a:gd name="T55" fmla="*/ 1 h 158"/>
                  <a:gd name="T56" fmla="*/ 0 w 158"/>
                  <a:gd name="T57" fmla="*/ 1 h 158"/>
                  <a:gd name="T58" fmla="*/ 0 w 158"/>
                  <a:gd name="T59" fmla="*/ 1 h 158"/>
                  <a:gd name="T60" fmla="*/ 0 w 158"/>
                  <a:gd name="T61" fmla="*/ 0 h 158"/>
                  <a:gd name="T62" fmla="*/ 0 w 158"/>
                  <a:gd name="T63" fmla="*/ 0 h 158"/>
                  <a:gd name="T64" fmla="*/ 0 w 158"/>
                  <a:gd name="T65" fmla="*/ 1 h 158"/>
                  <a:gd name="T66" fmla="*/ 0 w 158"/>
                  <a:gd name="T67" fmla="*/ 1 h 158"/>
                  <a:gd name="T68" fmla="*/ 0 w 158"/>
                  <a:gd name="T69" fmla="*/ 1 h 158"/>
                  <a:gd name="T70" fmla="*/ 0 w 158"/>
                  <a:gd name="T71" fmla="*/ 1 h 158"/>
                  <a:gd name="T72" fmla="*/ 0 w 158"/>
                  <a:gd name="T73" fmla="*/ 1 h 158"/>
                  <a:gd name="T74" fmla="*/ 0 w 158"/>
                  <a:gd name="T75" fmla="*/ 1 h 158"/>
                  <a:gd name="T76" fmla="*/ 0 w 158"/>
                  <a:gd name="T77" fmla="*/ 1 h 158"/>
                  <a:gd name="T78" fmla="*/ 0 w 158"/>
                  <a:gd name="T79" fmla="*/ 1 h 158"/>
                  <a:gd name="T80" fmla="*/ 0 w 158"/>
                  <a:gd name="T81" fmla="*/ 1 h 15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8"/>
                  <a:gd name="T124" fmla="*/ 0 h 158"/>
                  <a:gd name="T125" fmla="*/ 158 w 158"/>
                  <a:gd name="T126" fmla="*/ 158 h 15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8" h="158">
                    <a:moveTo>
                      <a:pt x="133" y="52"/>
                    </a:moveTo>
                    <a:lnTo>
                      <a:pt x="139" y="68"/>
                    </a:lnTo>
                    <a:lnTo>
                      <a:pt x="137" y="83"/>
                    </a:lnTo>
                    <a:lnTo>
                      <a:pt x="127" y="95"/>
                    </a:lnTo>
                    <a:lnTo>
                      <a:pt x="113" y="106"/>
                    </a:lnTo>
                    <a:lnTo>
                      <a:pt x="95" y="116"/>
                    </a:lnTo>
                    <a:lnTo>
                      <a:pt x="75" y="126"/>
                    </a:lnTo>
                    <a:lnTo>
                      <a:pt x="55" y="135"/>
                    </a:lnTo>
                    <a:lnTo>
                      <a:pt x="37" y="144"/>
                    </a:lnTo>
                    <a:lnTo>
                      <a:pt x="34" y="147"/>
                    </a:lnTo>
                    <a:lnTo>
                      <a:pt x="33" y="149"/>
                    </a:lnTo>
                    <a:lnTo>
                      <a:pt x="33" y="152"/>
                    </a:lnTo>
                    <a:lnTo>
                      <a:pt x="34" y="155"/>
                    </a:lnTo>
                    <a:lnTo>
                      <a:pt x="39" y="157"/>
                    </a:lnTo>
                    <a:lnTo>
                      <a:pt x="43" y="158"/>
                    </a:lnTo>
                    <a:lnTo>
                      <a:pt x="46" y="158"/>
                    </a:lnTo>
                    <a:lnTo>
                      <a:pt x="50" y="157"/>
                    </a:lnTo>
                    <a:lnTo>
                      <a:pt x="74" y="148"/>
                    </a:lnTo>
                    <a:lnTo>
                      <a:pt x="95" y="138"/>
                    </a:lnTo>
                    <a:lnTo>
                      <a:pt x="116" y="127"/>
                    </a:lnTo>
                    <a:lnTo>
                      <a:pt x="135" y="114"/>
                    </a:lnTo>
                    <a:lnTo>
                      <a:pt x="148" y="100"/>
                    </a:lnTo>
                    <a:lnTo>
                      <a:pt x="156" y="84"/>
                    </a:lnTo>
                    <a:lnTo>
                      <a:pt x="158" y="67"/>
                    </a:lnTo>
                    <a:lnTo>
                      <a:pt x="152" y="49"/>
                    </a:lnTo>
                    <a:lnTo>
                      <a:pt x="139" y="35"/>
                    </a:lnTo>
                    <a:lnTo>
                      <a:pt x="120" y="23"/>
                    </a:lnTo>
                    <a:lnTo>
                      <a:pt x="97" y="14"/>
                    </a:lnTo>
                    <a:lnTo>
                      <a:pt x="71" y="7"/>
                    </a:lnTo>
                    <a:lnTo>
                      <a:pt x="45" y="2"/>
                    </a:lnTo>
                    <a:lnTo>
                      <a:pt x="23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7" y="9"/>
                    </a:lnTo>
                    <a:lnTo>
                      <a:pt x="36" y="13"/>
                    </a:lnTo>
                    <a:lnTo>
                      <a:pt x="56" y="17"/>
                    </a:lnTo>
                    <a:lnTo>
                      <a:pt x="75" y="21"/>
                    </a:lnTo>
                    <a:lnTo>
                      <a:pt x="94" y="26"/>
                    </a:lnTo>
                    <a:lnTo>
                      <a:pt x="110" y="33"/>
                    </a:lnTo>
                    <a:lnTo>
                      <a:pt x="123" y="41"/>
                    </a:lnTo>
                    <a:lnTo>
                      <a:pt x="133" y="5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79" name="Freeform 31">
                <a:extLst>
                  <a:ext uri="{FF2B5EF4-FFF2-40B4-BE49-F238E27FC236}">
                    <a16:creationId xmlns:a16="http://schemas.microsoft.com/office/drawing/2014/main" id="{DF672369-E290-46D0-8A18-1BDE9DCD6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2211"/>
                <a:ext cx="133" cy="166"/>
              </a:xfrm>
              <a:custGeom>
                <a:avLst/>
                <a:gdLst>
                  <a:gd name="T0" fmla="*/ 0 w 399"/>
                  <a:gd name="T1" fmla="*/ 1 h 331"/>
                  <a:gd name="T2" fmla="*/ 0 w 399"/>
                  <a:gd name="T3" fmla="*/ 1 h 331"/>
                  <a:gd name="T4" fmla="*/ 0 w 399"/>
                  <a:gd name="T5" fmla="*/ 1 h 331"/>
                  <a:gd name="T6" fmla="*/ 0 w 399"/>
                  <a:gd name="T7" fmla="*/ 1 h 331"/>
                  <a:gd name="T8" fmla="*/ 0 w 399"/>
                  <a:gd name="T9" fmla="*/ 1 h 331"/>
                  <a:gd name="T10" fmla="*/ 0 w 399"/>
                  <a:gd name="T11" fmla="*/ 1 h 331"/>
                  <a:gd name="T12" fmla="*/ 0 w 399"/>
                  <a:gd name="T13" fmla="*/ 1 h 331"/>
                  <a:gd name="T14" fmla="*/ 0 w 399"/>
                  <a:gd name="T15" fmla="*/ 1 h 331"/>
                  <a:gd name="T16" fmla="*/ 0 w 399"/>
                  <a:gd name="T17" fmla="*/ 1 h 331"/>
                  <a:gd name="T18" fmla="*/ 0 w 399"/>
                  <a:gd name="T19" fmla="*/ 1 h 331"/>
                  <a:gd name="T20" fmla="*/ 0 w 399"/>
                  <a:gd name="T21" fmla="*/ 1 h 331"/>
                  <a:gd name="T22" fmla="*/ 0 w 399"/>
                  <a:gd name="T23" fmla="*/ 1 h 331"/>
                  <a:gd name="T24" fmla="*/ 0 w 399"/>
                  <a:gd name="T25" fmla="*/ 1 h 331"/>
                  <a:gd name="T26" fmla="*/ 0 w 399"/>
                  <a:gd name="T27" fmla="*/ 1 h 331"/>
                  <a:gd name="T28" fmla="*/ 0 w 399"/>
                  <a:gd name="T29" fmla="*/ 1 h 331"/>
                  <a:gd name="T30" fmla="*/ 0 w 399"/>
                  <a:gd name="T31" fmla="*/ 1 h 331"/>
                  <a:gd name="T32" fmla="*/ 0 w 399"/>
                  <a:gd name="T33" fmla="*/ 1 h 331"/>
                  <a:gd name="T34" fmla="*/ 0 w 399"/>
                  <a:gd name="T35" fmla="*/ 1 h 331"/>
                  <a:gd name="T36" fmla="*/ 0 w 399"/>
                  <a:gd name="T37" fmla="*/ 1 h 331"/>
                  <a:gd name="T38" fmla="*/ 0 w 399"/>
                  <a:gd name="T39" fmla="*/ 1 h 331"/>
                  <a:gd name="T40" fmla="*/ 0 w 399"/>
                  <a:gd name="T41" fmla="*/ 1 h 331"/>
                  <a:gd name="T42" fmla="*/ 0 w 399"/>
                  <a:gd name="T43" fmla="*/ 1 h 331"/>
                  <a:gd name="T44" fmla="*/ 0 w 399"/>
                  <a:gd name="T45" fmla="*/ 1 h 331"/>
                  <a:gd name="T46" fmla="*/ 0 w 399"/>
                  <a:gd name="T47" fmla="*/ 1 h 331"/>
                  <a:gd name="T48" fmla="*/ 0 w 399"/>
                  <a:gd name="T49" fmla="*/ 1 h 331"/>
                  <a:gd name="T50" fmla="*/ 0 w 399"/>
                  <a:gd name="T51" fmla="*/ 1 h 331"/>
                  <a:gd name="T52" fmla="*/ 0 w 399"/>
                  <a:gd name="T53" fmla="*/ 1 h 331"/>
                  <a:gd name="T54" fmla="*/ 0 w 399"/>
                  <a:gd name="T55" fmla="*/ 1 h 331"/>
                  <a:gd name="T56" fmla="*/ 0 w 399"/>
                  <a:gd name="T57" fmla="*/ 1 h 331"/>
                  <a:gd name="T58" fmla="*/ 0 w 399"/>
                  <a:gd name="T59" fmla="*/ 1 h 331"/>
                  <a:gd name="T60" fmla="*/ 0 w 399"/>
                  <a:gd name="T61" fmla="*/ 1 h 331"/>
                  <a:gd name="T62" fmla="*/ 0 w 399"/>
                  <a:gd name="T63" fmla="*/ 1 h 331"/>
                  <a:gd name="T64" fmla="*/ 0 w 399"/>
                  <a:gd name="T65" fmla="*/ 1 h 331"/>
                  <a:gd name="T66" fmla="*/ 0 w 399"/>
                  <a:gd name="T67" fmla="*/ 1 h 331"/>
                  <a:gd name="T68" fmla="*/ 0 w 399"/>
                  <a:gd name="T69" fmla="*/ 1 h 331"/>
                  <a:gd name="T70" fmla="*/ 0 w 399"/>
                  <a:gd name="T71" fmla="*/ 1 h 331"/>
                  <a:gd name="T72" fmla="*/ 0 w 399"/>
                  <a:gd name="T73" fmla="*/ 1 h 331"/>
                  <a:gd name="T74" fmla="*/ 0 w 399"/>
                  <a:gd name="T75" fmla="*/ 1 h 331"/>
                  <a:gd name="T76" fmla="*/ 0 w 399"/>
                  <a:gd name="T77" fmla="*/ 1 h 331"/>
                  <a:gd name="T78" fmla="*/ 0 w 399"/>
                  <a:gd name="T79" fmla="*/ 1 h 331"/>
                  <a:gd name="T80" fmla="*/ 0 w 399"/>
                  <a:gd name="T81" fmla="*/ 0 h 331"/>
                  <a:gd name="T82" fmla="*/ 0 w 399"/>
                  <a:gd name="T83" fmla="*/ 1 h 331"/>
                  <a:gd name="T84" fmla="*/ 0 w 399"/>
                  <a:gd name="T85" fmla="*/ 1 h 331"/>
                  <a:gd name="T86" fmla="*/ 0 w 399"/>
                  <a:gd name="T87" fmla="*/ 1 h 3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9"/>
                  <a:gd name="T133" fmla="*/ 0 h 331"/>
                  <a:gd name="T134" fmla="*/ 399 w 399"/>
                  <a:gd name="T135" fmla="*/ 331 h 3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9" h="331">
                    <a:moveTo>
                      <a:pt x="155" y="44"/>
                    </a:moveTo>
                    <a:lnTo>
                      <a:pt x="124" y="62"/>
                    </a:lnTo>
                    <a:lnTo>
                      <a:pt x="94" y="80"/>
                    </a:lnTo>
                    <a:lnTo>
                      <a:pt x="66" y="101"/>
                    </a:lnTo>
                    <a:lnTo>
                      <a:pt x="42" y="123"/>
                    </a:lnTo>
                    <a:lnTo>
                      <a:pt x="21" y="146"/>
                    </a:lnTo>
                    <a:lnTo>
                      <a:pt x="7" y="171"/>
                    </a:lnTo>
                    <a:lnTo>
                      <a:pt x="0" y="199"/>
                    </a:lnTo>
                    <a:lnTo>
                      <a:pt x="1" y="227"/>
                    </a:lnTo>
                    <a:lnTo>
                      <a:pt x="4" y="234"/>
                    </a:lnTo>
                    <a:lnTo>
                      <a:pt x="7" y="242"/>
                    </a:lnTo>
                    <a:lnTo>
                      <a:pt x="11" y="248"/>
                    </a:lnTo>
                    <a:lnTo>
                      <a:pt x="17" y="255"/>
                    </a:lnTo>
                    <a:lnTo>
                      <a:pt x="24" y="261"/>
                    </a:lnTo>
                    <a:lnTo>
                      <a:pt x="33" y="267"/>
                    </a:lnTo>
                    <a:lnTo>
                      <a:pt x="40" y="272"/>
                    </a:lnTo>
                    <a:lnTo>
                      <a:pt x="50" y="276"/>
                    </a:lnTo>
                    <a:lnTo>
                      <a:pt x="69" y="284"/>
                    </a:lnTo>
                    <a:lnTo>
                      <a:pt x="88" y="291"/>
                    </a:lnTo>
                    <a:lnTo>
                      <a:pt x="107" y="297"/>
                    </a:lnTo>
                    <a:lnTo>
                      <a:pt x="127" y="302"/>
                    </a:lnTo>
                    <a:lnTo>
                      <a:pt x="148" y="307"/>
                    </a:lnTo>
                    <a:lnTo>
                      <a:pt x="168" y="311"/>
                    </a:lnTo>
                    <a:lnTo>
                      <a:pt x="188" y="315"/>
                    </a:lnTo>
                    <a:lnTo>
                      <a:pt x="209" y="318"/>
                    </a:lnTo>
                    <a:lnTo>
                      <a:pt x="230" y="321"/>
                    </a:lnTo>
                    <a:lnTo>
                      <a:pt x="251" y="323"/>
                    </a:lnTo>
                    <a:lnTo>
                      <a:pt x="272" y="325"/>
                    </a:lnTo>
                    <a:lnTo>
                      <a:pt x="294" y="327"/>
                    </a:lnTo>
                    <a:lnTo>
                      <a:pt x="315" y="328"/>
                    </a:lnTo>
                    <a:lnTo>
                      <a:pt x="336" y="329"/>
                    </a:lnTo>
                    <a:lnTo>
                      <a:pt x="358" y="330"/>
                    </a:lnTo>
                    <a:lnTo>
                      <a:pt x="378" y="331"/>
                    </a:lnTo>
                    <a:lnTo>
                      <a:pt x="386" y="331"/>
                    </a:lnTo>
                    <a:lnTo>
                      <a:pt x="391" y="329"/>
                    </a:lnTo>
                    <a:lnTo>
                      <a:pt x="396" y="325"/>
                    </a:lnTo>
                    <a:lnTo>
                      <a:pt x="399" y="321"/>
                    </a:lnTo>
                    <a:lnTo>
                      <a:pt x="399" y="316"/>
                    </a:lnTo>
                    <a:lnTo>
                      <a:pt x="396" y="312"/>
                    </a:lnTo>
                    <a:lnTo>
                      <a:pt x="390" y="309"/>
                    </a:lnTo>
                    <a:lnTo>
                      <a:pt x="383" y="307"/>
                    </a:lnTo>
                    <a:lnTo>
                      <a:pt x="364" y="304"/>
                    </a:lnTo>
                    <a:lnTo>
                      <a:pt x="345" y="302"/>
                    </a:lnTo>
                    <a:lnTo>
                      <a:pt x="326" y="299"/>
                    </a:lnTo>
                    <a:lnTo>
                      <a:pt x="306" y="297"/>
                    </a:lnTo>
                    <a:lnTo>
                      <a:pt x="287" y="295"/>
                    </a:lnTo>
                    <a:lnTo>
                      <a:pt x="268" y="293"/>
                    </a:lnTo>
                    <a:lnTo>
                      <a:pt x="248" y="291"/>
                    </a:lnTo>
                    <a:lnTo>
                      <a:pt x="229" y="288"/>
                    </a:lnTo>
                    <a:lnTo>
                      <a:pt x="210" y="286"/>
                    </a:lnTo>
                    <a:lnTo>
                      <a:pt x="191" y="283"/>
                    </a:lnTo>
                    <a:lnTo>
                      <a:pt x="172" y="279"/>
                    </a:lnTo>
                    <a:lnTo>
                      <a:pt x="153" y="276"/>
                    </a:lnTo>
                    <a:lnTo>
                      <a:pt x="136" y="271"/>
                    </a:lnTo>
                    <a:lnTo>
                      <a:pt x="117" y="266"/>
                    </a:lnTo>
                    <a:lnTo>
                      <a:pt x="100" y="261"/>
                    </a:lnTo>
                    <a:lnTo>
                      <a:pt x="82" y="254"/>
                    </a:lnTo>
                    <a:lnTo>
                      <a:pt x="68" y="247"/>
                    </a:lnTo>
                    <a:lnTo>
                      <a:pt x="56" y="238"/>
                    </a:lnTo>
                    <a:lnTo>
                      <a:pt x="48" y="228"/>
                    </a:lnTo>
                    <a:lnTo>
                      <a:pt x="43" y="216"/>
                    </a:lnTo>
                    <a:lnTo>
                      <a:pt x="42" y="204"/>
                    </a:lnTo>
                    <a:lnTo>
                      <a:pt x="43" y="189"/>
                    </a:lnTo>
                    <a:lnTo>
                      <a:pt x="48" y="175"/>
                    </a:lnTo>
                    <a:lnTo>
                      <a:pt x="53" y="164"/>
                    </a:lnTo>
                    <a:lnTo>
                      <a:pt x="64" y="149"/>
                    </a:lnTo>
                    <a:lnTo>
                      <a:pt x="75" y="134"/>
                    </a:lnTo>
                    <a:lnTo>
                      <a:pt x="88" y="121"/>
                    </a:lnTo>
                    <a:lnTo>
                      <a:pt x="103" y="109"/>
                    </a:lnTo>
                    <a:lnTo>
                      <a:pt x="117" y="97"/>
                    </a:lnTo>
                    <a:lnTo>
                      <a:pt x="133" y="85"/>
                    </a:lnTo>
                    <a:lnTo>
                      <a:pt x="152" y="73"/>
                    </a:lnTo>
                    <a:lnTo>
                      <a:pt x="171" y="61"/>
                    </a:lnTo>
                    <a:lnTo>
                      <a:pt x="190" y="51"/>
                    </a:lnTo>
                    <a:lnTo>
                      <a:pt x="214" y="42"/>
                    </a:lnTo>
                    <a:lnTo>
                      <a:pt x="242" y="33"/>
                    </a:lnTo>
                    <a:lnTo>
                      <a:pt x="270" y="25"/>
                    </a:lnTo>
                    <a:lnTo>
                      <a:pt x="294" y="18"/>
                    </a:lnTo>
                    <a:lnTo>
                      <a:pt x="315" y="12"/>
                    </a:lnTo>
                    <a:lnTo>
                      <a:pt x="328" y="6"/>
                    </a:lnTo>
                    <a:lnTo>
                      <a:pt x="332" y="2"/>
                    </a:lnTo>
                    <a:lnTo>
                      <a:pt x="317" y="0"/>
                    </a:lnTo>
                    <a:lnTo>
                      <a:pt x="297" y="1"/>
                    </a:lnTo>
                    <a:lnTo>
                      <a:pt x="274" y="4"/>
                    </a:lnTo>
                    <a:lnTo>
                      <a:pt x="249" y="9"/>
                    </a:lnTo>
                    <a:lnTo>
                      <a:pt x="223" y="16"/>
                    </a:lnTo>
                    <a:lnTo>
                      <a:pt x="198" y="24"/>
                    </a:lnTo>
                    <a:lnTo>
                      <a:pt x="175" y="33"/>
                    </a:lnTo>
                    <a:lnTo>
                      <a:pt x="155" y="4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0" name="Freeform 32">
                <a:extLst>
                  <a:ext uri="{FF2B5EF4-FFF2-40B4-BE49-F238E27FC236}">
                    <a16:creationId xmlns:a16="http://schemas.microsoft.com/office/drawing/2014/main" id="{987D9403-9E1E-44EA-819A-E9BCF3F4A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06"/>
                <a:ext cx="116" cy="110"/>
              </a:xfrm>
              <a:custGeom>
                <a:avLst/>
                <a:gdLst>
                  <a:gd name="T0" fmla="*/ 0 w 350"/>
                  <a:gd name="T1" fmla="*/ 0 h 221"/>
                  <a:gd name="T2" fmla="*/ 0 w 350"/>
                  <a:gd name="T3" fmla="*/ 0 h 221"/>
                  <a:gd name="T4" fmla="*/ 0 w 350"/>
                  <a:gd name="T5" fmla="*/ 0 h 221"/>
                  <a:gd name="T6" fmla="*/ 0 w 350"/>
                  <a:gd name="T7" fmla="*/ 0 h 221"/>
                  <a:gd name="T8" fmla="*/ 0 w 350"/>
                  <a:gd name="T9" fmla="*/ 0 h 221"/>
                  <a:gd name="T10" fmla="*/ 0 w 350"/>
                  <a:gd name="T11" fmla="*/ 0 h 221"/>
                  <a:gd name="T12" fmla="*/ 0 w 350"/>
                  <a:gd name="T13" fmla="*/ 0 h 221"/>
                  <a:gd name="T14" fmla="*/ 0 w 350"/>
                  <a:gd name="T15" fmla="*/ 0 h 221"/>
                  <a:gd name="T16" fmla="*/ 0 w 350"/>
                  <a:gd name="T17" fmla="*/ 0 h 221"/>
                  <a:gd name="T18" fmla="*/ 0 w 350"/>
                  <a:gd name="T19" fmla="*/ 0 h 221"/>
                  <a:gd name="T20" fmla="*/ 0 w 350"/>
                  <a:gd name="T21" fmla="*/ 0 h 221"/>
                  <a:gd name="T22" fmla="*/ 0 w 350"/>
                  <a:gd name="T23" fmla="*/ 0 h 221"/>
                  <a:gd name="T24" fmla="*/ 0 w 350"/>
                  <a:gd name="T25" fmla="*/ 0 h 221"/>
                  <a:gd name="T26" fmla="*/ 0 w 350"/>
                  <a:gd name="T27" fmla="*/ 0 h 221"/>
                  <a:gd name="T28" fmla="*/ 0 w 350"/>
                  <a:gd name="T29" fmla="*/ 0 h 221"/>
                  <a:gd name="T30" fmla="*/ 0 w 350"/>
                  <a:gd name="T31" fmla="*/ 0 h 221"/>
                  <a:gd name="T32" fmla="*/ 0 w 350"/>
                  <a:gd name="T33" fmla="*/ 0 h 221"/>
                  <a:gd name="T34" fmla="*/ 0 w 350"/>
                  <a:gd name="T35" fmla="*/ 0 h 221"/>
                  <a:gd name="T36" fmla="*/ 0 w 350"/>
                  <a:gd name="T37" fmla="*/ 0 h 221"/>
                  <a:gd name="T38" fmla="*/ 0 w 350"/>
                  <a:gd name="T39" fmla="*/ 0 h 221"/>
                  <a:gd name="T40" fmla="*/ 0 w 350"/>
                  <a:gd name="T41" fmla="*/ 0 h 221"/>
                  <a:gd name="T42" fmla="*/ 0 w 350"/>
                  <a:gd name="T43" fmla="*/ 0 h 221"/>
                  <a:gd name="T44" fmla="*/ 0 w 350"/>
                  <a:gd name="T45" fmla="*/ 0 h 221"/>
                  <a:gd name="T46" fmla="*/ 0 w 350"/>
                  <a:gd name="T47" fmla="*/ 0 h 221"/>
                  <a:gd name="T48" fmla="*/ 0 w 350"/>
                  <a:gd name="T49" fmla="*/ 0 h 221"/>
                  <a:gd name="T50" fmla="*/ 0 w 350"/>
                  <a:gd name="T51" fmla="*/ 0 h 221"/>
                  <a:gd name="T52" fmla="*/ 0 w 350"/>
                  <a:gd name="T53" fmla="*/ 0 h 221"/>
                  <a:gd name="T54" fmla="*/ 0 w 350"/>
                  <a:gd name="T55" fmla="*/ 0 h 221"/>
                  <a:gd name="T56" fmla="*/ 0 w 350"/>
                  <a:gd name="T57" fmla="*/ 0 h 221"/>
                  <a:gd name="T58" fmla="*/ 0 w 350"/>
                  <a:gd name="T59" fmla="*/ 0 h 221"/>
                  <a:gd name="T60" fmla="*/ 0 w 350"/>
                  <a:gd name="T61" fmla="*/ 0 h 221"/>
                  <a:gd name="T62" fmla="*/ 0 w 350"/>
                  <a:gd name="T63" fmla="*/ 0 h 221"/>
                  <a:gd name="T64" fmla="*/ 0 w 350"/>
                  <a:gd name="T65" fmla="*/ 0 h 221"/>
                  <a:gd name="T66" fmla="*/ 0 w 350"/>
                  <a:gd name="T67" fmla="*/ 0 h 221"/>
                  <a:gd name="T68" fmla="*/ 0 w 350"/>
                  <a:gd name="T69" fmla="*/ 0 h 221"/>
                  <a:gd name="T70" fmla="*/ 0 w 350"/>
                  <a:gd name="T71" fmla="*/ 0 h 221"/>
                  <a:gd name="T72" fmla="*/ 0 w 350"/>
                  <a:gd name="T73" fmla="*/ 0 h 221"/>
                  <a:gd name="T74" fmla="*/ 0 w 350"/>
                  <a:gd name="T75" fmla="*/ 0 h 221"/>
                  <a:gd name="T76" fmla="*/ 0 w 350"/>
                  <a:gd name="T77" fmla="*/ 0 h 221"/>
                  <a:gd name="T78" fmla="*/ 0 w 350"/>
                  <a:gd name="T79" fmla="*/ 0 h 221"/>
                  <a:gd name="T80" fmla="*/ 0 w 350"/>
                  <a:gd name="T81" fmla="*/ 0 h 221"/>
                  <a:gd name="T82" fmla="*/ 0 w 350"/>
                  <a:gd name="T83" fmla="*/ 0 h 221"/>
                  <a:gd name="T84" fmla="*/ 0 w 350"/>
                  <a:gd name="T85" fmla="*/ 0 h 221"/>
                  <a:gd name="T86" fmla="*/ 0 w 350"/>
                  <a:gd name="T87" fmla="*/ 0 h 221"/>
                  <a:gd name="T88" fmla="*/ 0 w 350"/>
                  <a:gd name="T89" fmla="*/ 0 h 221"/>
                  <a:gd name="T90" fmla="*/ 0 w 350"/>
                  <a:gd name="T91" fmla="*/ 0 h 221"/>
                  <a:gd name="T92" fmla="*/ 0 w 350"/>
                  <a:gd name="T93" fmla="*/ 0 h 221"/>
                  <a:gd name="T94" fmla="*/ 0 w 350"/>
                  <a:gd name="T95" fmla="*/ 0 h 221"/>
                  <a:gd name="T96" fmla="*/ 0 w 350"/>
                  <a:gd name="T97" fmla="*/ 0 h 221"/>
                  <a:gd name="T98" fmla="*/ 0 w 350"/>
                  <a:gd name="T99" fmla="*/ 0 h 221"/>
                  <a:gd name="T100" fmla="*/ 0 w 350"/>
                  <a:gd name="T101" fmla="*/ 0 h 221"/>
                  <a:gd name="T102" fmla="*/ 0 w 350"/>
                  <a:gd name="T103" fmla="*/ 0 h 221"/>
                  <a:gd name="T104" fmla="*/ 0 w 350"/>
                  <a:gd name="T105" fmla="*/ 0 h 221"/>
                  <a:gd name="T106" fmla="*/ 0 w 350"/>
                  <a:gd name="T107" fmla="*/ 0 h 221"/>
                  <a:gd name="T108" fmla="*/ 0 w 350"/>
                  <a:gd name="T109" fmla="*/ 0 h 221"/>
                  <a:gd name="T110" fmla="*/ 0 w 350"/>
                  <a:gd name="T111" fmla="*/ 0 h 221"/>
                  <a:gd name="T112" fmla="*/ 0 w 350"/>
                  <a:gd name="T113" fmla="*/ 0 h 221"/>
                  <a:gd name="T114" fmla="*/ 0 w 350"/>
                  <a:gd name="T115" fmla="*/ 0 h 221"/>
                  <a:gd name="T116" fmla="*/ 0 w 350"/>
                  <a:gd name="T117" fmla="*/ 0 h 221"/>
                  <a:gd name="T118" fmla="*/ 0 w 350"/>
                  <a:gd name="T119" fmla="*/ 0 h 221"/>
                  <a:gd name="T120" fmla="*/ 0 w 350"/>
                  <a:gd name="T121" fmla="*/ 0 h 2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50"/>
                  <a:gd name="T184" fmla="*/ 0 h 221"/>
                  <a:gd name="T185" fmla="*/ 350 w 350"/>
                  <a:gd name="T186" fmla="*/ 221 h 22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50" h="221">
                    <a:moveTo>
                      <a:pt x="290" y="68"/>
                    </a:moveTo>
                    <a:lnTo>
                      <a:pt x="306" y="80"/>
                    </a:lnTo>
                    <a:lnTo>
                      <a:pt x="316" y="94"/>
                    </a:lnTo>
                    <a:lnTo>
                      <a:pt x="321" y="109"/>
                    </a:lnTo>
                    <a:lnTo>
                      <a:pt x="321" y="125"/>
                    </a:lnTo>
                    <a:lnTo>
                      <a:pt x="318" y="138"/>
                    </a:lnTo>
                    <a:lnTo>
                      <a:pt x="312" y="149"/>
                    </a:lnTo>
                    <a:lnTo>
                      <a:pt x="302" y="160"/>
                    </a:lnTo>
                    <a:lnTo>
                      <a:pt x="292" y="169"/>
                    </a:lnTo>
                    <a:lnTo>
                      <a:pt x="279" y="179"/>
                    </a:lnTo>
                    <a:lnTo>
                      <a:pt x="266" y="187"/>
                    </a:lnTo>
                    <a:lnTo>
                      <a:pt x="253" y="196"/>
                    </a:lnTo>
                    <a:lnTo>
                      <a:pt x="240" y="205"/>
                    </a:lnTo>
                    <a:lnTo>
                      <a:pt x="237" y="209"/>
                    </a:lnTo>
                    <a:lnTo>
                      <a:pt x="237" y="212"/>
                    </a:lnTo>
                    <a:lnTo>
                      <a:pt x="237" y="215"/>
                    </a:lnTo>
                    <a:lnTo>
                      <a:pt x="240" y="218"/>
                    </a:lnTo>
                    <a:lnTo>
                      <a:pt x="244" y="220"/>
                    </a:lnTo>
                    <a:lnTo>
                      <a:pt x="250" y="221"/>
                    </a:lnTo>
                    <a:lnTo>
                      <a:pt x="254" y="220"/>
                    </a:lnTo>
                    <a:lnTo>
                      <a:pt x="258" y="218"/>
                    </a:lnTo>
                    <a:lnTo>
                      <a:pt x="287" y="204"/>
                    </a:lnTo>
                    <a:lnTo>
                      <a:pt x="312" y="187"/>
                    </a:lnTo>
                    <a:lnTo>
                      <a:pt x="331" y="168"/>
                    </a:lnTo>
                    <a:lnTo>
                      <a:pt x="344" y="146"/>
                    </a:lnTo>
                    <a:lnTo>
                      <a:pt x="350" y="124"/>
                    </a:lnTo>
                    <a:lnTo>
                      <a:pt x="347" y="101"/>
                    </a:lnTo>
                    <a:lnTo>
                      <a:pt x="335" y="80"/>
                    </a:lnTo>
                    <a:lnTo>
                      <a:pt x="312" y="61"/>
                    </a:lnTo>
                    <a:lnTo>
                      <a:pt x="295" y="50"/>
                    </a:lnTo>
                    <a:lnTo>
                      <a:pt x="274" y="42"/>
                    </a:lnTo>
                    <a:lnTo>
                      <a:pt x="253" y="34"/>
                    </a:lnTo>
                    <a:lnTo>
                      <a:pt x="228" y="27"/>
                    </a:lnTo>
                    <a:lnTo>
                      <a:pt x="203" y="20"/>
                    </a:lnTo>
                    <a:lnTo>
                      <a:pt x="179" y="15"/>
                    </a:lnTo>
                    <a:lnTo>
                      <a:pt x="152" y="11"/>
                    </a:lnTo>
                    <a:lnTo>
                      <a:pt x="128" y="7"/>
                    </a:lnTo>
                    <a:lnTo>
                      <a:pt x="103" y="4"/>
                    </a:lnTo>
                    <a:lnTo>
                      <a:pt x="81" y="2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4" y="2"/>
                    </a:lnTo>
                    <a:lnTo>
                      <a:pt x="0" y="4"/>
                    </a:lnTo>
                    <a:lnTo>
                      <a:pt x="15" y="6"/>
                    </a:lnTo>
                    <a:lnTo>
                      <a:pt x="29" y="7"/>
                    </a:lnTo>
                    <a:lnTo>
                      <a:pt x="47" y="9"/>
                    </a:lnTo>
                    <a:lnTo>
                      <a:pt x="64" y="11"/>
                    </a:lnTo>
                    <a:lnTo>
                      <a:pt x="81" y="14"/>
                    </a:lnTo>
                    <a:lnTo>
                      <a:pt x="102" y="16"/>
                    </a:lnTo>
                    <a:lnTo>
                      <a:pt x="121" y="19"/>
                    </a:lnTo>
                    <a:lnTo>
                      <a:pt x="141" y="22"/>
                    </a:lnTo>
                    <a:lnTo>
                      <a:pt x="160" y="26"/>
                    </a:lnTo>
                    <a:lnTo>
                      <a:pt x="180" y="30"/>
                    </a:lnTo>
                    <a:lnTo>
                      <a:pt x="200" y="34"/>
                    </a:lnTo>
                    <a:lnTo>
                      <a:pt x="219" y="39"/>
                    </a:lnTo>
                    <a:lnTo>
                      <a:pt x="238" y="45"/>
                    </a:lnTo>
                    <a:lnTo>
                      <a:pt x="257" y="53"/>
                    </a:lnTo>
                    <a:lnTo>
                      <a:pt x="274" y="60"/>
                    </a:lnTo>
                    <a:lnTo>
                      <a:pt x="290" y="68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1" name="Freeform 33">
                <a:extLst>
                  <a:ext uri="{FF2B5EF4-FFF2-40B4-BE49-F238E27FC236}">
                    <a16:creationId xmlns:a16="http://schemas.microsoft.com/office/drawing/2014/main" id="{C41FAD6D-AE14-4CD3-8715-628D6BC40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" y="2256"/>
                <a:ext cx="48" cy="105"/>
              </a:xfrm>
              <a:custGeom>
                <a:avLst/>
                <a:gdLst>
                  <a:gd name="T0" fmla="*/ 0 w 142"/>
                  <a:gd name="T1" fmla="*/ 1 h 208"/>
                  <a:gd name="T2" fmla="*/ 0 w 142"/>
                  <a:gd name="T3" fmla="*/ 1 h 208"/>
                  <a:gd name="T4" fmla="*/ 0 w 142"/>
                  <a:gd name="T5" fmla="*/ 1 h 208"/>
                  <a:gd name="T6" fmla="*/ 0 w 142"/>
                  <a:gd name="T7" fmla="*/ 1 h 208"/>
                  <a:gd name="T8" fmla="*/ 0 w 142"/>
                  <a:gd name="T9" fmla="*/ 1 h 208"/>
                  <a:gd name="T10" fmla="*/ 0 w 142"/>
                  <a:gd name="T11" fmla="*/ 1 h 208"/>
                  <a:gd name="T12" fmla="*/ 0 w 142"/>
                  <a:gd name="T13" fmla="*/ 1 h 208"/>
                  <a:gd name="T14" fmla="*/ 0 w 142"/>
                  <a:gd name="T15" fmla="*/ 1 h 208"/>
                  <a:gd name="T16" fmla="*/ 0 w 142"/>
                  <a:gd name="T17" fmla="*/ 1 h 208"/>
                  <a:gd name="T18" fmla="*/ 0 w 142"/>
                  <a:gd name="T19" fmla="*/ 1 h 208"/>
                  <a:gd name="T20" fmla="*/ 0 w 142"/>
                  <a:gd name="T21" fmla="*/ 1 h 208"/>
                  <a:gd name="T22" fmla="*/ 0 w 142"/>
                  <a:gd name="T23" fmla="*/ 1 h 208"/>
                  <a:gd name="T24" fmla="*/ 0 w 142"/>
                  <a:gd name="T25" fmla="*/ 1 h 208"/>
                  <a:gd name="T26" fmla="*/ 0 w 142"/>
                  <a:gd name="T27" fmla="*/ 1 h 208"/>
                  <a:gd name="T28" fmla="*/ 0 w 142"/>
                  <a:gd name="T29" fmla="*/ 1 h 208"/>
                  <a:gd name="T30" fmla="*/ 0 w 142"/>
                  <a:gd name="T31" fmla="*/ 1 h 208"/>
                  <a:gd name="T32" fmla="*/ 0 w 142"/>
                  <a:gd name="T33" fmla="*/ 1 h 208"/>
                  <a:gd name="T34" fmla="*/ 0 w 142"/>
                  <a:gd name="T35" fmla="*/ 1 h 208"/>
                  <a:gd name="T36" fmla="*/ 0 w 142"/>
                  <a:gd name="T37" fmla="*/ 1 h 208"/>
                  <a:gd name="T38" fmla="*/ 0 w 142"/>
                  <a:gd name="T39" fmla="*/ 1 h 208"/>
                  <a:gd name="T40" fmla="*/ 0 w 142"/>
                  <a:gd name="T41" fmla="*/ 1 h 208"/>
                  <a:gd name="T42" fmla="*/ 0 w 142"/>
                  <a:gd name="T43" fmla="*/ 1 h 208"/>
                  <a:gd name="T44" fmla="*/ 0 w 142"/>
                  <a:gd name="T45" fmla="*/ 1 h 208"/>
                  <a:gd name="T46" fmla="*/ 0 w 142"/>
                  <a:gd name="T47" fmla="*/ 1 h 208"/>
                  <a:gd name="T48" fmla="*/ 0 w 142"/>
                  <a:gd name="T49" fmla="*/ 1 h 208"/>
                  <a:gd name="T50" fmla="*/ 0 w 142"/>
                  <a:gd name="T51" fmla="*/ 1 h 208"/>
                  <a:gd name="T52" fmla="*/ 0 w 142"/>
                  <a:gd name="T53" fmla="*/ 1 h 208"/>
                  <a:gd name="T54" fmla="*/ 0 w 142"/>
                  <a:gd name="T55" fmla="*/ 1 h 208"/>
                  <a:gd name="T56" fmla="*/ 0 w 142"/>
                  <a:gd name="T57" fmla="*/ 1 h 208"/>
                  <a:gd name="T58" fmla="*/ 0 w 142"/>
                  <a:gd name="T59" fmla="*/ 1 h 208"/>
                  <a:gd name="T60" fmla="*/ 0 w 142"/>
                  <a:gd name="T61" fmla="*/ 1 h 208"/>
                  <a:gd name="T62" fmla="*/ 0 w 142"/>
                  <a:gd name="T63" fmla="*/ 1 h 208"/>
                  <a:gd name="T64" fmla="*/ 0 w 142"/>
                  <a:gd name="T65" fmla="*/ 1 h 208"/>
                  <a:gd name="T66" fmla="*/ 0 w 142"/>
                  <a:gd name="T67" fmla="*/ 0 h 208"/>
                  <a:gd name="T68" fmla="*/ 0 w 142"/>
                  <a:gd name="T69" fmla="*/ 1 h 208"/>
                  <a:gd name="T70" fmla="*/ 0 w 142"/>
                  <a:gd name="T71" fmla="*/ 1 h 208"/>
                  <a:gd name="T72" fmla="*/ 0 w 142"/>
                  <a:gd name="T73" fmla="*/ 1 h 208"/>
                  <a:gd name="T74" fmla="*/ 0 w 142"/>
                  <a:gd name="T75" fmla="*/ 1 h 208"/>
                  <a:gd name="T76" fmla="*/ 0 w 142"/>
                  <a:gd name="T77" fmla="*/ 1 h 208"/>
                  <a:gd name="T78" fmla="*/ 0 w 142"/>
                  <a:gd name="T79" fmla="*/ 1 h 208"/>
                  <a:gd name="T80" fmla="*/ 0 w 142"/>
                  <a:gd name="T81" fmla="*/ 1 h 20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2"/>
                  <a:gd name="T124" fmla="*/ 0 h 208"/>
                  <a:gd name="T125" fmla="*/ 142 w 142"/>
                  <a:gd name="T126" fmla="*/ 208 h 20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2" h="208">
                    <a:moveTo>
                      <a:pt x="0" y="114"/>
                    </a:moveTo>
                    <a:lnTo>
                      <a:pt x="0" y="131"/>
                    </a:lnTo>
                    <a:lnTo>
                      <a:pt x="6" y="147"/>
                    </a:lnTo>
                    <a:lnTo>
                      <a:pt x="16" y="162"/>
                    </a:lnTo>
                    <a:lnTo>
                      <a:pt x="30" y="175"/>
                    </a:lnTo>
                    <a:lnTo>
                      <a:pt x="48" y="186"/>
                    </a:lnTo>
                    <a:lnTo>
                      <a:pt x="68" y="196"/>
                    </a:lnTo>
                    <a:lnTo>
                      <a:pt x="91" y="203"/>
                    </a:lnTo>
                    <a:lnTo>
                      <a:pt x="114" y="207"/>
                    </a:lnTo>
                    <a:lnTo>
                      <a:pt x="122" y="208"/>
                    </a:lnTo>
                    <a:lnTo>
                      <a:pt x="129" y="206"/>
                    </a:lnTo>
                    <a:lnTo>
                      <a:pt x="135" y="203"/>
                    </a:lnTo>
                    <a:lnTo>
                      <a:pt x="138" y="199"/>
                    </a:lnTo>
                    <a:lnTo>
                      <a:pt x="138" y="194"/>
                    </a:lnTo>
                    <a:lnTo>
                      <a:pt x="136" y="189"/>
                    </a:lnTo>
                    <a:lnTo>
                      <a:pt x="132" y="185"/>
                    </a:lnTo>
                    <a:lnTo>
                      <a:pt x="125" y="183"/>
                    </a:lnTo>
                    <a:lnTo>
                      <a:pt x="101" y="177"/>
                    </a:lnTo>
                    <a:lnTo>
                      <a:pt x="80" y="169"/>
                    </a:lnTo>
                    <a:lnTo>
                      <a:pt x="62" y="158"/>
                    </a:lnTo>
                    <a:lnTo>
                      <a:pt x="49" y="146"/>
                    </a:lnTo>
                    <a:lnTo>
                      <a:pt x="40" y="131"/>
                    </a:lnTo>
                    <a:lnTo>
                      <a:pt x="36" y="115"/>
                    </a:lnTo>
                    <a:lnTo>
                      <a:pt x="36" y="97"/>
                    </a:lnTo>
                    <a:lnTo>
                      <a:pt x="43" y="79"/>
                    </a:lnTo>
                    <a:lnTo>
                      <a:pt x="52" y="66"/>
                    </a:lnTo>
                    <a:lnTo>
                      <a:pt x="64" y="54"/>
                    </a:lnTo>
                    <a:lnTo>
                      <a:pt x="77" y="43"/>
                    </a:lnTo>
                    <a:lnTo>
                      <a:pt x="91" y="33"/>
                    </a:lnTo>
                    <a:lnTo>
                      <a:pt x="104" y="24"/>
                    </a:lnTo>
                    <a:lnTo>
                      <a:pt x="119" y="16"/>
                    </a:lnTo>
                    <a:lnTo>
                      <a:pt x="132" y="8"/>
                    </a:lnTo>
                    <a:lnTo>
                      <a:pt x="142" y="1"/>
                    </a:lnTo>
                    <a:lnTo>
                      <a:pt x="132" y="0"/>
                    </a:lnTo>
                    <a:lnTo>
                      <a:pt x="116" y="5"/>
                    </a:lnTo>
                    <a:lnTo>
                      <a:pt x="94" y="16"/>
                    </a:lnTo>
                    <a:lnTo>
                      <a:pt x="69" y="31"/>
                    </a:lnTo>
                    <a:lnTo>
                      <a:pt x="46" y="50"/>
                    </a:lnTo>
                    <a:lnTo>
                      <a:pt x="24" y="70"/>
                    </a:lnTo>
                    <a:lnTo>
                      <a:pt x="9" y="9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2" name="Freeform 34">
                <a:extLst>
                  <a:ext uri="{FF2B5EF4-FFF2-40B4-BE49-F238E27FC236}">
                    <a16:creationId xmlns:a16="http://schemas.microsoft.com/office/drawing/2014/main" id="{5FF131CD-DCCB-43FD-BD92-B7A0E1C50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" y="2198"/>
                <a:ext cx="101" cy="136"/>
              </a:xfrm>
              <a:custGeom>
                <a:avLst/>
                <a:gdLst>
                  <a:gd name="T0" fmla="*/ 0 w 304"/>
                  <a:gd name="T1" fmla="*/ 1 h 272"/>
                  <a:gd name="T2" fmla="*/ 0 w 304"/>
                  <a:gd name="T3" fmla="*/ 1 h 272"/>
                  <a:gd name="T4" fmla="*/ 0 w 304"/>
                  <a:gd name="T5" fmla="*/ 1 h 272"/>
                  <a:gd name="T6" fmla="*/ 0 w 304"/>
                  <a:gd name="T7" fmla="*/ 1 h 272"/>
                  <a:gd name="T8" fmla="*/ 0 w 304"/>
                  <a:gd name="T9" fmla="*/ 1 h 272"/>
                  <a:gd name="T10" fmla="*/ 0 w 304"/>
                  <a:gd name="T11" fmla="*/ 1 h 272"/>
                  <a:gd name="T12" fmla="*/ 0 w 304"/>
                  <a:gd name="T13" fmla="*/ 1 h 272"/>
                  <a:gd name="T14" fmla="*/ 0 w 304"/>
                  <a:gd name="T15" fmla="*/ 1 h 272"/>
                  <a:gd name="T16" fmla="*/ 0 w 304"/>
                  <a:gd name="T17" fmla="*/ 1 h 272"/>
                  <a:gd name="T18" fmla="*/ 0 w 304"/>
                  <a:gd name="T19" fmla="*/ 1 h 272"/>
                  <a:gd name="T20" fmla="*/ 0 w 304"/>
                  <a:gd name="T21" fmla="*/ 1 h 272"/>
                  <a:gd name="T22" fmla="*/ 0 w 304"/>
                  <a:gd name="T23" fmla="*/ 1 h 272"/>
                  <a:gd name="T24" fmla="*/ 0 w 304"/>
                  <a:gd name="T25" fmla="*/ 1 h 272"/>
                  <a:gd name="T26" fmla="*/ 0 w 304"/>
                  <a:gd name="T27" fmla="*/ 1 h 272"/>
                  <a:gd name="T28" fmla="*/ 0 w 304"/>
                  <a:gd name="T29" fmla="*/ 1 h 272"/>
                  <a:gd name="T30" fmla="*/ 0 w 304"/>
                  <a:gd name="T31" fmla="*/ 1 h 272"/>
                  <a:gd name="T32" fmla="*/ 0 w 304"/>
                  <a:gd name="T33" fmla="*/ 1 h 272"/>
                  <a:gd name="T34" fmla="*/ 0 w 304"/>
                  <a:gd name="T35" fmla="*/ 1 h 272"/>
                  <a:gd name="T36" fmla="*/ 0 w 304"/>
                  <a:gd name="T37" fmla="*/ 1 h 272"/>
                  <a:gd name="T38" fmla="*/ 0 w 304"/>
                  <a:gd name="T39" fmla="*/ 1 h 272"/>
                  <a:gd name="T40" fmla="*/ 0 w 304"/>
                  <a:gd name="T41" fmla="*/ 1 h 272"/>
                  <a:gd name="T42" fmla="*/ 0 w 304"/>
                  <a:gd name="T43" fmla="*/ 1 h 272"/>
                  <a:gd name="T44" fmla="*/ 0 w 304"/>
                  <a:gd name="T45" fmla="*/ 1 h 272"/>
                  <a:gd name="T46" fmla="*/ 0 w 304"/>
                  <a:gd name="T47" fmla="*/ 1 h 272"/>
                  <a:gd name="T48" fmla="*/ 0 w 304"/>
                  <a:gd name="T49" fmla="*/ 1 h 272"/>
                  <a:gd name="T50" fmla="*/ 0 w 304"/>
                  <a:gd name="T51" fmla="*/ 1 h 272"/>
                  <a:gd name="T52" fmla="*/ 0 w 304"/>
                  <a:gd name="T53" fmla="*/ 1 h 272"/>
                  <a:gd name="T54" fmla="*/ 0 w 304"/>
                  <a:gd name="T55" fmla="*/ 1 h 272"/>
                  <a:gd name="T56" fmla="*/ 0 w 304"/>
                  <a:gd name="T57" fmla="*/ 1 h 272"/>
                  <a:gd name="T58" fmla="*/ 0 w 304"/>
                  <a:gd name="T59" fmla="*/ 1 h 272"/>
                  <a:gd name="T60" fmla="*/ 0 w 304"/>
                  <a:gd name="T61" fmla="*/ 1 h 272"/>
                  <a:gd name="T62" fmla="*/ 0 w 304"/>
                  <a:gd name="T63" fmla="*/ 1 h 272"/>
                  <a:gd name="T64" fmla="*/ 0 w 304"/>
                  <a:gd name="T65" fmla="*/ 1 h 272"/>
                  <a:gd name="T66" fmla="*/ 0 w 304"/>
                  <a:gd name="T67" fmla="*/ 1 h 272"/>
                  <a:gd name="T68" fmla="*/ 0 w 304"/>
                  <a:gd name="T69" fmla="*/ 1 h 272"/>
                  <a:gd name="T70" fmla="*/ 0 w 304"/>
                  <a:gd name="T71" fmla="*/ 1 h 272"/>
                  <a:gd name="T72" fmla="*/ 0 w 304"/>
                  <a:gd name="T73" fmla="*/ 1 h 272"/>
                  <a:gd name="T74" fmla="*/ 0 w 304"/>
                  <a:gd name="T75" fmla="*/ 1 h 27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4"/>
                  <a:gd name="T115" fmla="*/ 0 h 272"/>
                  <a:gd name="T116" fmla="*/ 304 w 304"/>
                  <a:gd name="T117" fmla="*/ 272 h 27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4" h="272">
                    <a:moveTo>
                      <a:pt x="246" y="102"/>
                    </a:moveTo>
                    <a:lnTo>
                      <a:pt x="257" y="109"/>
                    </a:lnTo>
                    <a:lnTo>
                      <a:pt x="265" y="117"/>
                    </a:lnTo>
                    <a:lnTo>
                      <a:pt x="271" y="126"/>
                    </a:lnTo>
                    <a:lnTo>
                      <a:pt x="277" y="135"/>
                    </a:lnTo>
                    <a:lnTo>
                      <a:pt x="278" y="144"/>
                    </a:lnTo>
                    <a:lnTo>
                      <a:pt x="278" y="154"/>
                    </a:lnTo>
                    <a:lnTo>
                      <a:pt x="274" y="164"/>
                    </a:lnTo>
                    <a:lnTo>
                      <a:pt x="268" y="173"/>
                    </a:lnTo>
                    <a:lnTo>
                      <a:pt x="258" y="183"/>
                    </a:lnTo>
                    <a:lnTo>
                      <a:pt x="246" y="192"/>
                    </a:lnTo>
                    <a:lnTo>
                      <a:pt x="233" y="200"/>
                    </a:lnTo>
                    <a:lnTo>
                      <a:pt x="219" y="208"/>
                    </a:lnTo>
                    <a:lnTo>
                      <a:pt x="206" y="215"/>
                    </a:lnTo>
                    <a:lnTo>
                      <a:pt x="191" y="224"/>
                    </a:lnTo>
                    <a:lnTo>
                      <a:pt x="177" y="232"/>
                    </a:lnTo>
                    <a:lnTo>
                      <a:pt x="164" y="241"/>
                    </a:lnTo>
                    <a:lnTo>
                      <a:pt x="159" y="244"/>
                    </a:lnTo>
                    <a:lnTo>
                      <a:pt x="157" y="248"/>
                    </a:lnTo>
                    <a:lnTo>
                      <a:pt x="154" y="252"/>
                    </a:lnTo>
                    <a:lnTo>
                      <a:pt x="151" y="256"/>
                    </a:lnTo>
                    <a:lnTo>
                      <a:pt x="149" y="260"/>
                    </a:lnTo>
                    <a:lnTo>
                      <a:pt x="149" y="264"/>
                    </a:lnTo>
                    <a:lnTo>
                      <a:pt x="151" y="268"/>
                    </a:lnTo>
                    <a:lnTo>
                      <a:pt x="155" y="271"/>
                    </a:lnTo>
                    <a:lnTo>
                      <a:pt x="161" y="272"/>
                    </a:lnTo>
                    <a:lnTo>
                      <a:pt x="167" y="272"/>
                    </a:lnTo>
                    <a:lnTo>
                      <a:pt x="172" y="271"/>
                    </a:lnTo>
                    <a:lnTo>
                      <a:pt x="177" y="268"/>
                    </a:lnTo>
                    <a:lnTo>
                      <a:pt x="191" y="257"/>
                    </a:lnTo>
                    <a:lnTo>
                      <a:pt x="207" y="246"/>
                    </a:lnTo>
                    <a:lnTo>
                      <a:pt x="223" y="236"/>
                    </a:lnTo>
                    <a:lnTo>
                      <a:pt x="241" y="226"/>
                    </a:lnTo>
                    <a:lnTo>
                      <a:pt x="257" y="215"/>
                    </a:lnTo>
                    <a:lnTo>
                      <a:pt x="271" y="204"/>
                    </a:lnTo>
                    <a:lnTo>
                      <a:pt x="286" y="192"/>
                    </a:lnTo>
                    <a:lnTo>
                      <a:pt x="296" y="179"/>
                    </a:lnTo>
                    <a:lnTo>
                      <a:pt x="303" y="164"/>
                    </a:lnTo>
                    <a:lnTo>
                      <a:pt x="304" y="149"/>
                    </a:lnTo>
                    <a:lnTo>
                      <a:pt x="300" y="134"/>
                    </a:lnTo>
                    <a:lnTo>
                      <a:pt x="293" y="120"/>
                    </a:lnTo>
                    <a:lnTo>
                      <a:pt x="281" y="106"/>
                    </a:lnTo>
                    <a:lnTo>
                      <a:pt x="267" y="94"/>
                    </a:lnTo>
                    <a:lnTo>
                      <a:pt x="249" y="83"/>
                    </a:lnTo>
                    <a:lnTo>
                      <a:pt x="232" y="73"/>
                    </a:lnTo>
                    <a:lnTo>
                      <a:pt x="219" y="65"/>
                    </a:lnTo>
                    <a:lnTo>
                      <a:pt x="204" y="59"/>
                    </a:lnTo>
                    <a:lnTo>
                      <a:pt x="188" y="52"/>
                    </a:lnTo>
                    <a:lnTo>
                      <a:pt x="172" y="45"/>
                    </a:lnTo>
                    <a:lnTo>
                      <a:pt x="157" y="38"/>
                    </a:lnTo>
                    <a:lnTo>
                      <a:pt x="139" y="31"/>
                    </a:lnTo>
                    <a:lnTo>
                      <a:pt x="122" y="25"/>
                    </a:lnTo>
                    <a:lnTo>
                      <a:pt x="106" y="19"/>
                    </a:lnTo>
                    <a:lnTo>
                      <a:pt x="90" y="14"/>
                    </a:lnTo>
                    <a:lnTo>
                      <a:pt x="74" y="9"/>
                    </a:lnTo>
                    <a:lnTo>
                      <a:pt x="58" y="6"/>
                    </a:lnTo>
                    <a:lnTo>
                      <a:pt x="43" y="3"/>
                    </a:lnTo>
                    <a:lnTo>
                      <a:pt x="30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0" y="3"/>
                    </a:lnTo>
                    <a:lnTo>
                      <a:pt x="10" y="5"/>
                    </a:lnTo>
                    <a:lnTo>
                      <a:pt x="22" y="8"/>
                    </a:lnTo>
                    <a:lnTo>
                      <a:pt x="35" y="12"/>
                    </a:lnTo>
                    <a:lnTo>
                      <a:pt x="48" y="16"/>
                    </a:lnTo>
                    <a:lnTo>
                      <a:pt x="64" y="21"/>
                    </a:lnTo>
                    <a:lnTo>
                      <a:pt x="80" y="26"/>
                    </a:lnTo>
                    <a:lnTo>
                      <a:pt x="97" y="32"/>
                    </a:lnTo>
                    <a:lnTo>
                      <a:pt x="114" y="38"/>
                    </a:lnTo>
                    <a:lnTo>
                      <a:pt x="132" y="45"/>
                    </a:lnTo>
                    <a:lnTo>
                      <a:pt x="149" y="52"/>
                    </a:lnTo>
                    <a:lnTo>
                      <a:pt x="167" y="60"/>
                    </a:lnTo>
                    <a:lnTo>
                      <a:pt x="184" y="69"/>
                    </a:lnTo>
                    <a:lnTo>
                      <a:pt x="201" y="77"/>
                    </a:lnTo>
                    <a:lnTo>
                      <a:pt x="217" y="85"/>
                    </a:lnTo>
                    <a:lnTo>
                      <a:pt x="232" y="93"/>
                    </a:lnTo>
                    <a:lnTo>
                      <a:pt x="246" y="10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3" name="Freeform 35">
                <a:extLst>
                  <a:ext uri="{FF2B5EF4-FFF2-40B4-BE49-F238E27FC236}">
                    <a16:creationId xmlns:a16="http://schemas.microsoft.com/office/drawing/2014/main" id="{084D9E14-B697-4D67-89A9-41AA4D015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3" y="2357"/>
                <a:ext cx="34" cy="82"/>
              </a:xfrm>
              <a:custGeom>
                <a:avLst/>
                <a:gdLst>
                  <a:gd name="T0" fmla="*/ 0 w 103"/>
                  <a:gd name="T1" fmla="*/ 1 h 164"/>
                  <a:gd name="T2" fmla="*/ 0 w 103"/>
                  <a:gd name="T3" fmla="*/ 1 h 164"/>
                  <a:gd name="T4" fmla="*/ 0 w 103"/>
                  <a:gd name="T5" fmla="*/ 1 h 164"/>
                  <a:gd name="T6" fmla="*/ 0 w 103"/>
                  <a:gd name="T7" fmla="*/ 1 h 164"/>
                  <a:gd name="T8" fmla="*/ 0 w 103"/>
                  <a:gd name="T9" fmla="*/ 0 h 164"/>
                  <a:gd name="T10" fmla="*/ 0 w 103"/>
                  <a:gd name="T11" fmla="*/ 1 h 164"/>
                  <a:gd name="T12" fmla="*/ 0 w 103"/>
                  <a:gd name="T13" fmla="*/ 1 h 164"/>
                  <a:gd name="T14" fmla="*/ 0 w 103"/>
                  <a:gd name="T15" fmla="*/ 1 h 164"/>
                  <a:gd name="T16" fmla="*/ 0 w 103"/>
                  <a:gd name="T17" fmla="*/ 1 h 164"/>
                  <a:gd name="T18" fmla="*/ 0 w 103"/>
                  <a:gd name="T19" fmla="*/ 1 h 164"/>
                  <a:gd name="T20" fmla="*/ 0 w 103"/>
                  <a:gd name="T21" fmla="*/ 1 h 164"/>
                  <a:gd name="T22" fmla="*/ 0 w 103"/>
                  <a:gd name="T23" fmla="*/ 1 h 164"/>
                  <a:gd name="T24" fmla="*/ 0 w 103"/>
                  <a:gd name="T25" fmla="*/ 1 h 164"/>
                  <a:gd name="T26" fmla="*/ 0 w 103"/>
                  <a:gd name="T27" fmla="*/ 1 h 164"/>
                  <a:gd name="T28" fmla="*/ 0 w 103"/>
                  <a:gd name="T29" fmla="*/ 1 h 164"/>
                  <a:gd name="T30" fmla="*/ 0 w 103"/>
                  <a:gd name="T31" fmla="*/ 1 h 164"/>
                  <a:gd name="T32" fmla="*/ 0 w 103"/>
                  <a:gd name="T33" fmla="*/ 1 h 164"/>
                  <a:gd name="T34" fmla="*/ 0 w 103"/>
                  <a:gd name="T35" fmla="*/ 1 h 164"/>
                  <a:gd name="T36" fmla="*/ 0 w 103"/>
                  <a:gd name="T37" fmla="*/ 1 h 164"/>
                  <a:gd name="T38" fmla="*/ 0 w 103"/>
                  <a:gd name="T39" fmla="*/ 1 h 164"/>
                  <a:gd name="T40" fmla="*/ 0 w 103"/>
                  <a:gd name="T41" fmla="*/ 1 h 164"/>
                  <a:gd name="T42" fmla="*/ 0 w 103"/>
                  <a:gd name="T43" fmla="*/ 1 h 164"/>
                  <a:gd name="T44" fmla="*/ 0 w 103"/>
                  <a:gd name="T45" fmla="*/ 1 h 164"/>
                  <a:gd name="T46" fmla="*/ 0 w 103"/>
                  <a:gd name="T47" fmla="*/ 1 h 164"/>
                  <a:gd name="T48" fmla="*/ 0 w 103"/>
                  <a:gd name="T49" fmla="*/ 1 h 1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3"/>
                  <a:gd name="T76" fmla="*/ 0 h 164"/>
                  <a:gd name="T77" fmla="*/ 103 w 103"/>
                  <a:gd name="T78" fmla="*/ 164 h 16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3" h="164">
                    <a:moveTo>
                      <a:pt x="39" y="12"/>
                    </a:moveTo>
                    <a:lnTo>
                      <a:pt x="37" y="7"/>
                    </a:lnTo>
                    <a:lnTo>
                      <a:pt x="32" y="3"/>
                    </a:lnTo>
                    <a:lnTo>
                      <a:pt x="25" y="1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8" y="37"/>
                    </a:lnTo>
                    <a:lnTo>
                      <a:pt x="19" y="63"/>
                    </a:lnTo>
                    <a:lnTo>
                      <a:pt x="34" y="88"/>
                    </a:lnTo>
                    <a:lnTo>
                      <a:pt x="51" y="112"/>
                    </a:lnTo>
                    <a:lnTo>
                      <a:pt x="68" y="133"/>
                    </a:lnTo>
                    <a:lnTo>
                      <a:pt x="84" y="150"/>
                    </a:lnTo>
                    <a:lnTo>
                      <a:pt x="96" y="161"/>
                    </a:lnTo>
                    <a:lnTo>
                      <a:pt x="103" y="164"/>
                    </a:lnTo>
                    <a:lnTo>
                      <a:pt x="100" y="153"/>
                    </a:lnTo>
                    <a:lnTo>
                      <a:pt x="93" y="139"/>
                    </a:lnTo>
                    <a:lnTo>
                      <a:pt x="84" y="121"/>
                    </a:lnTo>
                    <a:lnTo>
                      <a:pt x="74" y="100"/>
                    </a:lnTo>
                    <a:lnTo>
                      <a:pt x="64" y="78"/>
                    </a:lnTo>
                    <a:lnTo>
                      <a:pt x="54" y="55"/>
                    </a:lnTo>
                    <a:lnTo>
                      <a:pt x="45" y="33"/>
                    </a:lnTo>
                    <a:lnTo>
                      <a:pt x="39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4" name="Freeform 36">
                <a:extLst>
                  <a:ext uri="{FF2B5EF4-FFF2-40B4-BE49-F238E27FC236}">
                    <a16:creationId xmlns:a16="http://schemas.microsoft.com/office/drawing/2014/main" id="{95AF888D-C16B-468E-97F1-3AF73925C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2313"/>
                <a:ext cx="18" cy="42"/>
              </a:xfrm>
              <a:custGeom>
                <a:avLst/>
                <a:gdLst>
                  <a:gd name="T0" fmla="*/ 0 w 54"/>
                  <a:gd name="T1" fmla="*/ 1 h 82"/>
                  <a:gd name="T2" fmla="*/ 0 w 54"/>
                  <a:gd name="T3" fmla="*/ 1 h 82"/>
                  <a:gd name="T4" fmla="*/ 0 w 54"/>
                  <a:gd name="T5" fmla="*/ 1 h 82"/>
                  <a:gd name="T6" fmla="*/ 0 w 54"/>
                  <a:gd name="T7" fmla="*/ 0 h 82"/>
                  <a:gd name="T8" fmla="*/ 0 w 54"/>
                  <a:gd name="T9" fmla="*/ 0 h 82"/>
                  <a:gd name="T10" fmla="*/ 0 w 54"/>
                  <a:gd name="T11" fmla="*/ 1 h 82"/>
                  <a:gd name="T12" fmla="*/ 0 w 54"/>
                  <a:gd name="T13" fmla="*/ 1 h 82"/>
                  <a:gd name="T14" fmla="*/ 0 w 54"/>
                  <a:gd name="T15" fmla="*/ 1 h 82"/>
                  <a:gd name="T16" fmla="*/ 0 w 54"/>
                  <a:gd name="T17" fmla="*/ 1 h 82"/>
                  <a:gd name="T18" fmla="*/ 0 w 54"/>
                  <a:gd name="T19" fmla="*/ 1 h 82"/>
                  <a:gd name="T20" fmla="*/ 0 w 54"/>
                  <a:gd name="T21" fmla="*/ 1 h 82"/>
                  <a:gd name="T22" fmla="*/ 0 w 54"/>
                  <a:gd name="T23" fmla="*/ 1 h 82"/>
                  <a:gd name="T24" fmla="*/ 0 w 54"/>
                  <a:gd name="T25" fmla="*/ 1 h 82"/>
                  <a:gd name="T26" fmla="*/ 0 w 54"/>
                  <a:gd name="T27" fmla="*/ 1 h 82"/>
                  <a:gd name="T28" fmla="*/ 0 w 54"/>
                  <a:gd name="T29" fmla="*/ 1 h 82"/>
                  <a:gd name="T30" fmla="*/ 0 w 54"/>
                  <a:gd name="T31" fmla="*/ 1 h 82"/>
                  <a:gd name="T32" fmla="*/ 0 w 54"/>
                  <a:gd name="T33" fmla="*/ 1 h 82"/>
                  <a:gd name="T34" fmla="*/ 0 w 54"/>
                  <a:gd name="T35" fmla="*/ 1 h 82"/>
                  <a:gd name="T36" fmla="*/ 0 w 54"/>
                  <a:gd name="T37" fmla="*/ 1 h 82"/>
                  <a:gd name="T38" fmla="*/ 0 w 54"/>
                  <a:gd name="T39" fmla="*/ 1 h 82"/>
                  <a:gd name="T40" fmla="*/ 0 w 54"/>
                  <a:gd name="T41" fmla="*/ 1 h 8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4"/>
                  <a:gd name="T64" fmla="*/ 0 h 82"/>
                  <a:gd name="T65" fmla="*/ 54 w 54"/>
                  <a:gd name="T66" fmla="*/ 82 h 8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4" h="82">
                    <a:moveTo>
                      <a:pt x="28" y="9"/>
                    </a:moveTo>
                    <a:lnTo>
                      <a:pt x="26" y="5"/>
                    </a:lnTo>
                    <a:lnTo>
                      <a:pt x="22" y="2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21"/>
                    </a:lnTo>
                    <a:lnTo>
                      <a:pt x="5" y="33"/>
                    </a:lnTo>
                    <a:lnTo>
                      <a:pt x="10" y="45"/>
                    </a:lnTo>
                    <a:lnTo>
                      <a:pt x="18" y="57"/>
                    </a:lnTo>
                    <a:lnTo>
                      <a:pt x="26" y="68"/>
                    </a:lnTo>
                    <a:lnTo>
                      <a:pt x="35" y="76"/>
                    </a:lnTo>
                    <a:lnTo>
                      <a:pt x="45" y="81"/>
                    </a:lnTo>
                    <a:lnTo>
                      <a:pt x="53" y="82"/>
                    </a:lnTo>
                    <a:lnTo>
                      <a:pt x="54" y="66"/>
                    </a:lnTo>
                    <a:lnTo>
                      <a:pt x="47" y="47"/>
                    </a:lnTo>
                    <a:lnTo>
                      <a:pt x="38" y="28"/>
                    </a:lnTo>
                    <a:lnTo>
                      <a:pt x="28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5" name="Freeform 37">
                <a:extLst>
                  <a:ext uri="{FF2B5EF4-FFF2-40B4-BE49-F238E27FC236}">
                    <a16:creationId xmlns:a16="http://schemas.microsoft.com/office/drawing/2014/main" id="{790EA1D3-0D5A-4775-88B8-77D3933C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2283"/>
                <a:ext cx="16" cy="24"/>
              </a:xfrm>
              <a:custGeom>
                <a:avLst/>
                <a:gdLst>
                  <a:gd name="T0" fmla="*/ 0 w 46"/>
                  <a:gd name="T1" fmla="*/ 1 h 47"/>
                  <a:gd name="T2" fmla="*/ 0 w 46"/>
                  <a:gd name="T3" fmla="*/ 1 h 47"/>
                  <a:gd name="T4" fmla="*/ 0 w 46"/>
                  <a:gd name="T5" fmla="*/ 1 h 47"/>
                  <a:gd name="T6" fmla="*/ 0 w 46"/>
                  <a:gd name="T7" fmla="*/ 1 h 47"/>
                  <a:gd name="T8" fmla="*/ 0 w 46"/>
                  <a:gd name="T9" fmla="*/ 1 h 47"/>
                  <a:gd name="T10" fmla="*/ 0 w 46"/>
                  <a:gd name="T11" fmla="*/ 1 h 47"/>
                  <a:gd name="T12" fmla="*/ 0 w 46"/>
                  <a:gd name="T13" fmla="*/ 1 h 47"/>
                  <a:gd name="T14" fmla="*/ 0 w 46"/>
                  <a:gd name="T15" fmla="*/ 0 h 47"/>
                  <a:gd name="T16" fmla="*/ 0 w 46"/>
                  <a:gd name="T17" fmla="*/ 0 h 47"/>
                  <a:gd name="T18" fmla="*/ 0 w 46"/>
                  <a:gd name="T19" fmla="*/ 1 h 47"/>
                  <a:gd name="T20" fmla="*/ 0 w 46"/>
                  <a:gd name="T21" fmla="*/ 1 h 47"/>
                  <a:gd name="T22" fmla="*/ 0 w 46"/>
                  <a:gd name="T23" fmla="*/ 1 h 47"/>
                  <a:gd name="T24" fmla="*/ 0 w 46"/>
                  <a:gd name="T25" fmla="*/ 1 h 47"/>
                  <a:gd name="T26" fmla="*/ 0 w 46"/>
                  <a:gd name="T27" fmla="*/ 1 h 47"/>
                  <a:gd name="T28" fmla="*/ 0 w 46"/>
                  <a:gd name="T29" fmla="*/ 1 h 47"/>
                  <a:gd name="T30" fmla="*/ 0 w 46"/>
                  <a:gd name="T31" fmla="*/ 1 h 47"/>
                  <a:gd name="T32" fmla="*/ 0 w 46"/>
                  <a:gd name="T33" fmla="*/ 1 h 47"/>
                  <a:gd name="T34" fmla="*/ 0 w 46"/>
                  <a:gd name="T35" fmla="*/ 1 h 47"/>
                  <a:gd name="T36" fmla="*/ 0 w 46"/>
                  <a:gd name="T37" fmla="*/ 1 h 47"/>
                  <a:gd name="T38" fmla="*/ 0 w 46"/>
                  <a:gd name="T39" fmla="*/ 1 h 47"/>
                  <a:gd name="T40" fmla="*/ 0 w 46"/>
                  <a:gd name="T41" fmla="*/ 1 h 47"/>
                  <a:gd name="T42" fmla="*/ 0 w 46"/>
                  <a:gd name="T43" fmla="*/ 1 h 47"/>
                  <a:gd name="T44" fmla="*/ 0 w 46"/>
                  <a:gd name="T45" fmla="*/ 1 h 47"/>
                  <a:gd name="T46" fmla="*/ 0 w 46"/>
                  <a:gd name="T47" fmla="*/ 1 h 47"/>
                  <a:gd name="T48" fmla="*/ 0 w 46"/>
                  <a:gd name="T49" fmla="*/ 1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47"/>
                  <a:gd name="T77" fmla="*/ 46 w 46"/>
                  <a:gd name="T78" fmla="*/ 47 h 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47">
                    <a:moveTo>
                      <a:pt x="24" y="6"/>
                    </a:moveTo>
                    <a:lnTo>
                      <a:pt x="24" y="7"/>
                    </a:lnTo>
                    <a:lnTo>
                      <a:pt x="23" y="4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5"/>
                    </a:lnTo>
                    <a:lnTo>
                      <a:pt x="4" y="21"/>
                    </a:lnTo>
                    <a:lnTo>
                      <a:pt x="10" y="28"/>
                    </a:lnTo>
                    <a:lnTo>
                      <a:pt x="17" y="34"/>
                    </a:lnTo>
                    <a:lnTo>
                      <a:pt x="24" y="40"/>
                    </a:lnTo>
                    <a:lnTo>
                      <a:pt x="33" y="44"/>
                    </a:lnTo>
                    <a:lnTo>
                      <a:pt x="40" y="47"/>
                    </a:lnTo>
                    <a:lnTo>
                      <a:pt x="46" y="47"/>
                    </a:lnTo>
                    <a:lnTo>
                      <a:pt x="45" y="37"/>
                    </a:lnTo>
                    <a:lnTo>
                      <a:pt x="39" y="25"/>
                    </a:lnTo>
                    <a:lnTo>
                      <a:pt x="30" y="14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6" name="Freeform 38">
                <a:extLst>
                  <a:ext uri="{FF2B5EF4-FFF2-40B4-BE49-F238E27FC236}">
                    <a16:creationId xmlns:a16="http://schemas.microsoft.com/office/drawing/2014/main" id="{BA370F0C-BAD9-45FC-9424-1599C3530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" y="2263"/>
                <a:ext cx="21" cy="16"/>
              </a:xfrm>
              <a:custGeom>
                <a:avLst/>
                <a:gdLst>
                  <a:gd name="T0" fmla="*/ 0 w 63"/>
                  <a:gd name="T1" fmla="*/ 1 h 31"/>
                  <a:gd name="T2" fmla="*/ 0 w 63"/>
                  <a:gd name="T3" fmla="*/ 1 h 31"/>
                  <a:gd name="T4" fmla="*/ 0 w 63"/>
                  <a:gd name="T5" fmla="*/ 1 h 31"/>
                  <a:gd name="T6" fmla="*/ 0 w 63"/>
                  <a:gd name="T7" fmla="*/ 1 h 31"/>
                  <a:gd name="T8" fmla="*/ 0 w 63"/>
                  <a:gd name="T9" fmla="*/ 1 h 31"/>
                  <a:gd name="T10" fmla="*/ 0 w 63"/>
                  <a:gd name="T11" fmla="*/ 1 h 31"/>
                  <a:gd name="T12" fmla="*/ 0 w 63"/>
                  <a:gd name="T13" fmla="*/ 1 h 31"/>
                  <a:gd name="T14" fmla="*/ 0 w 63"/>
                  <a:gd name="T15" fmla="*/ 0 h 31"/>
                  <a:gd name="T16" fmla="*/ 0 w 63"/>
                  <a:gd name="T17" fmla="*/ 0 h 31"/>
                  <a:gd name="T18" fmla="*/ 0 w 63"/>
                  <a:gd name="T19" fmla="*/ 0 h 31"/>
                  <a:gd name="T20" fmla="*/ 0 w 63"/>
                  <a:gd name="T21" fmla="*/ 1 h 31"/>
                  <a:gd name="T22" fmla="*/ 0 w 63"/>
                  <a:gd name="T23" fmla="*/ 1 h 31"/>
                  <a:gd name="T24" fmla="*/ 0 w 63"/>
                  <a:gd name="T25" fmla="*/ 1 h 31"/>
                  <a:gd name="T26" fmla="*/ 0 w 63"/>
                  <a:gd name="T27" fmla="*/ 1 h 31"/>
                  <a:gd name="T28" fmla="*/ 0 w 63"/>
                  <a:gd name="T29" fmla="*/ 1 h 31"/>
                  <a:gd name="T30" fmla="*/ 0 w 63"/>
                  <a:gd name="T31" fmla="*/ 1 h 31"/>
                  <a:gd name="T32" fmla="*/ 0 w 63"/>
                  <a:gd name="T33" fmla="*/ 1 h 31"/>
                  <a:gd name="T34" fmla="*/ 0 w 63"/>
                  <a:gd name="T35" fmla="*/ 1 h 31"/>
                  <a:gd name="T36" fmla="*/ 0 w 63"/>
                  <a:gd name="T37" fmla="*/ 1 h 31"/>
                  <a:gd name="T38" fmla="*/ 0 w 63"/>
                  <a:gd name="T39" fmla="*/ 1 h 31"/>
                  <a:gd name="T40" fmla="*/ 0 w 63"/>
                  <a:gd name="T41" fmla="*/ 1 h 31"/>
                  <a:gd name="T42" fmla="*/ 0 w 63"/>
                  <a:gd name="T43" fmla="*/ 1 h 31"/>
                  <a:gd name="T44" fmla="*/ 0 w 63"/>
                  <a:gd name="T45" fmla="*/ 1 h 31"/>
                  <a:gd name="T46" fmla="*/ 0 w 63"/>
                  <a:gd name="T47" fmla="*/ 1 h 31"/>
                  <a:gd name="T48" fmla="*/ 0 w 63"/>
                  <a:gd name="T49" fmla="*/ 1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3"/>
                  <a:gd name="T76" fmla="*/ 0 h 31"/>
                  <a:gd name="T77" fmla="*/ 63 w 63"/>
                  <a:gd name="T78" fmla="*/ 31 h 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3" h="31">
                    <a:moveTo>
                      <a:pt x="50" y="23"/>
                    </a:moveTo>
                    <a:lnTo>
                      <a:pt x="56" y="21"/>
                    </a:lnTo>
                    <a:lnTo>
                      <a:pt x="62" y="18"/>
                    </a:lnTo>
                    <a:lnTo>
                      <a:pt x="63" y="14"/>
                    </a:lnTo>
                    <a:lnTo>
                      <a:pt x="63" y="10"/>
                    </a:lnTo>
                    <a:lnTo>
                      <a:pt x="61" y="5"/>
                    </a:lnTo>
                    <a:lnTo>
                      <a:pt x="56" y="2"/>
                    </a:lnTo>
                    <a:lnTo>
                      <a:pt x="50" y="0"/>
                    </a:lnTo>
                    <a:lnTo>
                      <a:pt x="43" y="0"/>
                    </a:lnTo>
                    <a:lnTo>
                      <a:pt x="40" y="0"/>
                    </a:lnTo>
                    <a:lnTo>
                      <a:pt x="34" y="1"/>
                    </a:lnTo>
                    <a:lnTo>
                      <a:pt x="26" y="3"/>
                    </a:lnTo>
                    <a:lnTo>
                      <a:pt x="16" y="7"/>
                    </a:lnTo>
                    <a:lnTo>
                      <a:pt x="7" y="13"/>
                    </a:lnTo>
                    <a:lnTo>
                      <a:pt x="3" y="19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4" y="29"/>
                    </a:lnTo>
                    <a:lnTo>
                      <a:pt x="10" y="31"/>
                    </a:lnTo>
                    <a:lnTo>
                      <a:pt x="16" y="31"/>
                    </a:lnTo>
                    <a:lnTo>
                      <a:pt x="21" y="31"/>
                    </a:lnTo>
                    <a:lnTo>
                      <a:pt x="29" y="29"/>
                    </a:lnTo>
                    <a:lnTo>
                      <a:pt x="36" y="28"/>
                    </a:lnTo>
                    <a:lnTo>
                      <a:pt x="43" y="26"/>
                    </a:ln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7" name="Freeform 39">
                <a:extLst>
                  <a:ext uri="{FF2B5EF4-FFF2-40B4-BE49-F238E27FC236}">
                    <a16:creationId xmlns:a16="http://schemas.microsoft.com/office/drawing/2014/main" id="{8037B60C-746A-4429-A121-DAE7DD66C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2237"/>
                <a:ext cx="81" cy="103"/>
              </a:xfrm>
              <a:custGeom>
                <a:avLst/>
                <a:gdLst>
                  <a:gd name="T0" fmla="*/ 0 w 245"/>
                  <a:gd name="T1" fmla="*/ 1 h 206"/>
                  <a:gd name="T2" fmla="*/ 0 w 245"/>
                  <a:gd name="T3" fmla="*/ 1 h 206"/>
                  <a:gd name="T4" fmla="*/ 0 w 245"/>
                  <a:gd name="T5" fmla="*/ 1 h 206"/>
                  <a:gd name="T6" fmla="*/ 0 w 245"/>
                  <a:gd name="T7" fmla="*/ 1 h 206"/>
                  <a:gd name="T8" fmla="*/ 0 w 245"/>
                  <a:gd name="T9" fmla="*/ 1 h 206"/>
                  <a:gd name="T10" fmla="*/ 0 w 245"/>
                  <a:gd name="T11" fmla="*/ 1 h 206"/>
                  <a:gd name="T12" fmla="*/ 0 w 245"/>
                  <a:gd name="T13" fmla="*/ 1 h 206"/>
                  <a:gd name="T14" fmla="*/ 0 w 245"/>
                  <a:gd name="T15" fmla="*/ 1 h 206"/>
                  <a:gd name="T16" fmla="*/ 0 w 245"/>
                  <a:gd name="T17" fmla="*/ 1 h 206"/>
                  <a:gd name="T18" fmla="*/ 0 w 245"/>
                  <a:gd name="T19" fmla="*/ 1 h 206"/>
                  <a:gd name="T20" fmla="*/ 0 w 245"/>
                  <a:gd name="T21" fmla="*/ 1 h 206"/>
                  <a:gd name="T22" fmla="*/ 0 w 245"/>
                  <a:gd name="T23" fmla="*/ 1 h 206"/>
                  <a:gd name="T24" fmla="*/ 0 w 245"/>
                  <a:gd name="T25" fmla="*/ 1 h 206"/>
                  <a:gd name="T26" fmla="*/ 0 w 245"/>
                  <a:gd name="T27" fmla="*/ 1 h 206"/>
                  <a:gd name="T28" fmla="*/ 0 w 245"/>
                  <a:gd name="T29" fmla="*/ 1 h 206"/>
                  <a:gd name="T30" fmla="*/ 0 w 245"/>
                  <a:gd name="T31" fmla="*/ 1 h 206"/>
                  <a:gd name="T32" fmla="*/ 0 w 245"/>
                  <a:gd name="T33" fmla="*/ 1 h 206"/>
                  <a:gd name="T34" fmla="*/ 0 w 245"/>
                  <a:gd name="T35" fmla="*/ 1 h 206"/>
                  <a:gd name="T36" fmla="*/ 0 w 245"/>
                  <a:gd name="T37" fmla="*/ 1 h 206"/>
                  <a:gd name="T38" fmla="*/ 0 w 245"/>
                  <a:gd name="T39" fmla="*/ 1 h 206"/>
                  <a:gd name="T40" fmla="*/ 0 w 245"/>
                  <a:gd name="T41" fmla="*/ 1 h 206"/>
                  <a:gd name="T42" fmla="*/ 0 w 245"/>
                  <a:gd name="T43" fmla="*/ 1 h 206"/>
                  <a:gd name="T44" fmla="*/ 0 w 245"/>
                  <a:gd name="T45" fmla="*/ 1 h 206"/>
                  <a:gd name="T46" fmla="*/ 0 w 245"/>
                  <a:gd name="T47" fmla="*/ 1 h 206"/>
                  <a:gd name="T48" fmla="*/ 0 w 245"/>
                  <a:gd name="T49" fmla="*/ 1 h 206"/>
                  <a:gd name="T50" fmla="*/ 0 w 245"/>
                  <a:gd name="T51" fmla="*/ 1 h 206"/>
                  <a:gd name="T52" fmla="*/ 0 w 245"/>
                  <a:gd name="T53" fmla="*/ 1 h 206"/>
                  <a:gd name="T54" fmla="*/ 0 w 245"/>
                  <a:gd name="T55" fmla="*/ 1 h 206"/>
                  <a:gd name="T56" fmla="*/ 0 w 245"/>
                  <a:gd name="T57" fmla="*/ 1 h 206"/>
                  <a:gd name="T58" fmla="*/ 0 w 245"/>
                  <a:gd name="T59" fmla="*/ 1 h 206"/>
                  <a:gd name="T60" fmla="*/ 0 w 245"/>
                  <a:gd name="T61" fmla="*/ 1 h 206"/>
                  <a:gd name="T62" fmla="*/ 0 w 245"/>
                  <a:gd name="T63" fmla="*/ 1 h 206"/>
                  <a:gd name="T64" fmla="*/ 0 w 245"/>
                  <a:gd name="T65" fmla="*/ 1 h 206"/>
                  <a:gd name="T66" fmla="*/ 0 w 245"/>
                  <a:gd name="T67" fmla="*/ 1 h 206"/>
                  <a:gd name="T68" fmla="*/ 0 w 245"/>
                  <a:gd name="T69" fmla="*/ 1 h 206"/>
                  <a:gd name="T70" fmla="*/ 0 w 245"/>
                  <a:gd name="T71" fmla="*/ 1 h 206"/>
                  <a:gd name="T72" fmla="*/ 0 w 245"/>
                  <a:gd name="T73" fmla="*/ 1 h 206"/>
                  <a:gd name="T74" fmla="*/ 0 w 245"/>
                  <a:gd name="T75" fmla="*/ 1 h 206"/>
                  <a:gd name="T76" fmla="*/ 0 w 245"/>
                  <a:gd name="T77" fmla="*/ 1 h 206"/>
                  <a:gd name="T78" fmla="*/ 0 w 245"/>
                  <a:gd name="T79" fmla="*/ 1 h 206"/>
                  <a:gd name="T80" fmla="*/ 0 w 245"/>
                  <a:gd name="T81" fmla="*/ 1 h 206"/>
                  <a:gd name="T82" fmla="*/ 0 w 245"/>
                  <a:gd name="T83" fmla="*/ 1 h 206"/>
                  <a:gd name="T84" fmla="*/ 0 w 245"/>
                  <a:gd name="T85" fmla="*/ 1 h 206"/>
                  <a:gd name="T86" fmla="*/ 0 w 245"/>
                  <a:gd name="T87" fmla="*/ 1 h 206"/>
                  <a:gd name="T88" fmla="*/ 0 w 245"/>
                  <a:gd name="T89" fmla="*/ 1 h 206"/>
                  <a:gd name="T90" fmla="*/ 0 w 245"/>
                  <a:gd name="T91" fmla="*/ 1 h 206"/>
                  <a:gd name="T92" fmla="*/ 0 w 245"/>
                  <a:gd name="T93" fmla="*/ 1 h 206"/>
                  <a:gd name="T94" fmla="*/ 0 w 245"/>
                  <a:gd name="T95" fmla="*/ 1 h 206"/>
                  <a:gd name="T96" fmla="*/ 0 w 245"/>
                  <a:gd name="T97" fmla="*/ 1 h 206"/>
                  <a:gd name="T98" fmla="*/ 0 w 245"/>
                  <a:gd name="T99" fmla="*/ 1 h 206"/>
                  <a:gd name="T100" fmla="*/ 0 w 245"/>
                  <a:gd name="T101" fmla="*/ 1 h 206"/>
                  <a:gd name="T102" fmla="*/ 0 w 245"/>
                  <a:gd name="T103" fmla="*/ 1 h 206"/>
                  <a:gd name="T104" fmla="*/ 0 w 245"/>
                  <a:gd name="T105" fmla="*/ 1 h 206"/>
                  <a:gd name="T106" fmla="*/ 0 w 245"/>
                  <a:gd name="T107" fmla="*/ 1 h 206"/>
                  <a:gd name="T108" fmla="*/ 0 w 245"/>
                  <a:gd name="T109" fmla="*/ 0 h 206"/>
                  <a:gd name="T110" fmla="*/ 0 w 245"/>
                  <a:gd name="T111" fmla="*/ 1 h 206"/>
                  <a:gd name="T112" fmla="*/ 0 w 245"/>
                  <a:gd name="T113" fmla="*/ 1 h 206"/>
                  <a:gd name="T114" fmla="*/ 0 w 245"/>
                  <a:gd name="T115" fmla="*/ 1 h 206"/>
                  <a:gd name="T116" fmla="*/ 0 w 245"/>
                  <a:gd name="T117" fmla="*/ 1 h 206"/>
                  <a:gd name="T118" fmla="*/ 0 w 245"/>
                  <a:gd name="T119" fmla="*/ 1 h 206"/>
                  <a:gd name="T120" fmla="*/ 0 w 245"/>
                  <a:gd name="T121" fmla="*/ 1 h 2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45"/>
                  <a:gd name="T184" fmla="*/ 0 h 206"/>
                  <a:gd name="T185" fmla="*/ 245 w 245"/>
                  <a:gd name="T186" fmla="*/ 206 h 2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45" h="206">
                    <a:moveTo>
                      <a:pt x="90" y="31"/>
                    </a:moveTo>
                    <a:lnTo>
                      <a:pt x="72" y="40"/>
                    </a:lnTo>
                    <a:lnTo>
                      <a:pt x="56" y="50"/>
                    </a:lnTo>
                    <a:lnTo>
                      <a:pt x="40" y="62"/>
                    </a:lnTo>
                    <a:lnTo>
                      <a:pt x="27" y="74"/>
                    </a:lnTo>
                    <a:lnTo>
                      <a:pt x="17" y="87"/>
                    </a:lnTo>
                    <a:lnTo>
                      <a:pt x="8" y="100"/>
                    </a:lnTo>
                    <a:lnTo>
                      <a:pt x="3" y="113"/>
                    </a:lnTo>
                    <a:lnTo>
                      <a:pt x="0" y="127"/>
                    </a:lnTo>
                    <a:lnTo>
                      <a:pt x="3" y="149"/>
                    </a:lnTo>
                    <a:lnTo>
                      <a:pt x="14" y="166"/>
                    </a:lnTo>
                    <a:lnTo>
                      <a:pt x="32" y="181"/>
                    </a:lnTo>
                    <a:lnTo>
                      <a:pt x="53" y="192"/>
                    </a:lnTo>
                    <a:lnTo>
                      <a:pt x="80" y="200"/>
                    </a:lnTo>
                    <a:lnTo>
                      <a:pt x="109" y="205"/>
                    </a:lnTo>
                    <a:lnTo>
                      <a:pt x="136" y="206"/>
                    </a:lnTo>
                    <a:lnTo>
                      <a:pt x="164" y="203"/>
                    </a:lnTo>
                    <a:lnTo>
                      <a:pt x="169" y="203"/>
                    </a:lnTo>
                    <a:lnTo>
                      <a:pt x="175" y="201"/>
                    </a:lnTo>
                    <a:lnTo>
                      <a:pt x="180" y="197"/>
                    </a:lnTo>
                    <a:lnTo>
                      <a:pt x="181" y="193"/>
                    </a:lnTo>
                    <a:lnTo>
                      <a:pt x="180" y="191"/>
                    </a:lnTo>
                    <a:lnTo>
                      <a:pt x="175" y="191"/>
                    </a:lnTo>
                    <a:lnTo>
                      <a:pt x="169" y="190"/>
                    </a:lnTo>
                    <a:lnTo>
                      <a:pt x="162" y="190"/>
                    </a:lnTo>
                    <a:lnTo>
                      <a:pt x="154" y="190"/>
                    </a:lnTo>
                    <a:lnTo>
                      <a:pt x="146" y="190"/>
                    </a:lnTo>
                    <a:lnTo>
                      <a:pt x="139" y="190"/>
                    </a:lnTo>
                    <a:lnTo>
                      <a:pt x="135" y="190"/>
                    </a:lnTo>
                    <a:lnTo>
                      <a:pt x="120" y="189"/>
                    </a:lnTo>
                    <a:lnTo>
                      <a:pt x="107" y="188"/>
                    </a:lnTo>
                    <a:lnTo>
                      <a:pt x="93" y="187"/>
                    </a:lnTo>
                    <a:lnTo>
                      <a:pt x="78" y="184"/>
                    </a:lnTo>
                    <a:lnTo>
                      <a:pt x="64" y="181"/>
                    </a:lnTo>
                    <a:lnTo>
                      <a:pt x="49" y="174"/>
                    </a:lnTo>
                    <a:lnTo>
                      <a:pt x="36" y="165"/>
                    </a:lnTo>
                    <a:lnTo>
                      <a:pt x="22" y="152"/>
                    </a:lnTo>
                    <a:lnTo>
                      <a:pt x="19" y="136"/>
                    </a:lnTo>
                    <a:lnTo>
                      <a:pt x="20" y="122"/>
                    </a:lnTo>
                    <a:lnTo>
                      <a:pt x="26" y="108"/>
                    </a:lnTo>
                    <a:lnTo>
                      <a:pt x="35" y="95"/>
                    </a:lnTo>
                    <a:lnTo>
                      <a:pt x="48" y="83"/>
                    </a:lnTo>
                    <a:lnTo>
                      <a:pt x="62" y="71"/>
                    </a:lnTo>
                    <a:lnTo>
                      <a:pt x="78" y="61"/>
                    </a:lnTo>
                    <a:lnTo>
                      <a:pt x="97" y="51"/>
                    </a:lnTo>
                    <a:lnTo>
                      <a:pt x="116" y="42"/>
                    </a:lnTo>
                    <a:lnTo>
                      <a:pt x="136" y="34"/>
                    </a:lnTo>
                    <a:lnTo>
                      <a:pt x="156" y="27"/>
                    </a:lnTo>
                    <a:lnTo>
                      <a:pt x="175" y="21"/>
                    </a:lnTo>
                    <a:lnTo>
                      <a:pt x="196" y="16"/>
                    </a:lnTo>
                    <a:lnTo>
                      <a:pt x="213" y="11"/>
                    </a:lnTo>
                    <a:lnTo>
                      <a:pt x="230" y="8"/>
                    </a:lnTo>
                    <a:lnTo>
                      <a:pt x="245" y="6"/>
                    </a:lnTo>
                    <a:lnTo>
                      <a:pt x="235" y="2"/>
                    </a:lnTo>
                    <a:lnTo>
                      <a:pt x="219" y="0"/>
                    </a:lnTo>
                    <a:lnTo>
                      <a:pt x="200" y="2"/>
                    </a:lnTo>
                    <a:lnTo>
                      <a:pt x="178" y="5"/>
                    </a:lnTo>
                    <a:lnTo>
                      <a:pt x="154" y="10"/>
                    </a:lnTo>
                    <a:lnTo>
                      <a:pt x="130" y="16"/>
                    </a:lnTo>
                    <a:lnTo>
                      <a:pt x="109" y="24"/>
                    </a:lnTo>
                    <a:lnTo>
                      <a:pt x="9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8" name="Freeform 40">
                <a:extLst>
                  <a:ext uri="{FF2B5EF4-FFF2-40B4-BE49-F238E27FC236}">
                    <a16:creationId xmlns:a16="http://schemas.microsoft.com/office/drawing/2014/main" id="{943B3882-A17E-4D10-91C2-697666F06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2236"/>
                <a:ext cx="53" cy="80"/>
              </a:xfrm>
              <a:custGeom>
                <a:avLst/>
                <a:gdLst>
                  <a:gd name="T0" fmla="*/ 0 w 159"/>
                  <a:gd name="T1" fmla="*/ 1 h 160"/>
                  <a:gd name="T2" fmla="*/ 0 w 159"/>
                  <a:gd name="T3" fmla="*/ 1 h 160"/>
                  <a:gd name="T4" fmla="*/ 0 w 159"/>
                  <a:gd name="T5" fmla="*/ 1 h 160"/>
                  <a:gd name="T6" fmla="*/ 0 w 159"/>
                  <a:gd name="T7" fmla="*/ 1 h 160"/>
                  <a:gd name="T8" fmla="*/ 0 w 159"/>
                  <a:gd name="T9" fmla="*/ 1 h 160"/>
                  <a:gd name="T10" fmla="*/ 0 w 159"/>
                  <a:gd name="T11" fmla="*/ 1 h 160"/>
                  <a:gd name="T12" fmla="*/ 0 w 159"/>
                  <a:gd name="T13" fmla="*/ 1 h 160"/>
                  <a:gd name="T14" fmla="*/ 0 w 159"/>
                  <a:gd name="T15" fmla="*/ 1 h 160"/>
                  <a:gd name="T16" fmla="*/ 0 w 159"/>
                  <a:gd name="T17" fmla="*/ 1 h 160"/>
                  <a:gd name="T18" fmla="*/ 0 w 159"/>
                  <a:gd name="T19" fmla="*/ 1 h 160"/>
                  <a:gd name="T20" fmla="*/ 0 w 159"/>
                  <a:gd name="T21" fmla="*/ 1 h 160"/>
                  <a:gd name="T22" fmla="*/ 0 w 159"/>
                  <a:gd name="T23" fmla="*/ 1 h 160"/>
                  <a:gd name="T24" fmla="*/ 0 w 159"/>
                  <a:gd name="T25" fmla="*/ 1 h 160"/>
                  <a:gd name="T26" fmla="*/ 0 w 159"/>
                  <a:gd name="T27" fmla="*/ 1 h 160"/>
                  <a:gd name="T28" fmla="*/ 0 w 159"/>
                  <a:gd name="T29" fmla="*/ 1 h 160"/>
                  <a:gd name="T30" fmla="*/ 0 w 159"/>
                  <a:gd name="T31" fmla="*/ 1 h 160"/>
                  <a:gd name="T32" fmla="*/ 0 w 159"/>
                  <a:gd name="T33" fmla="*/ 1 h 160"/>
                  <a:gd name="T34" fmla="*/ 0 w 159"/>
                  <a:gd name="T35" fmla="*/ 1 h 160"/>
                  <a:gd name="T36" fmla="*/ 0 w 159"/>
                  <a:gd name="T37" fmla="*/ 1 h 160"/>
                  <a:gd name="T38" fmla="*/ 0 w 159"/>
                  <a:gd name="T39" fmla="*/ 1 h 160"/>
                  <a:gd name="T40" fmla="*/ 0 w 159"/>
                  <a:gd name="T41" fmla="*/ 1 h 160"/>
                  <a:gd name="T42" fmla="*/ 0 w 159"/>
                  <a:gd name="T43" fmla="*/ 1 h 160"/>
                  <a:gd name="T44" fmla="*/ 0 w 159"/>
                  <a:gd name="T45" fmla="*/ 1 h 160"/>
                  <a:gd name="T46" fmla="*/ 0 w 159"/>
                  <a:gd name="T47" fmla="*/ 1 h 160"/>
                  <a:gd name="T48" fmla="*/ 0 w 159"/>
                  <a:gd name="T49" fmla="*/ 1 h 160"/>
                  <a:gd name="T50" fmla="*/ 0 w 159"/>
                  <a:gd name="T51" fmla="*/ 1 h 160"/>
                  <a:gd name="T52" fmla="*/ 0 w 159"/>
                  <a:gd name="T53" fmla="*/ 1 h 160"/>
                  <a:gd name="T54" fmla="*/ 0 w 159"/>
                  <a:gd name="T55" fmla="*/ 1 h 160"/>
                  <a:gd name="T56" fmla="*/ 0 w 159"/>
                  <a:gd name="T57" fmla="*/ 1 h 160"/>
                  <a:gd name="T58" fmla="*/ 0 w 159"/>
                  <a:gd name="T59" fmla="*/ 1 h 160"/>
                  <a:gd name="T60" fmla="*/ 0 w 159"/>
                  <a:gd name="T61" fmla="*/ 0 h 160"/>
                  <a:gd name="T62" fmla="*/ 0 w 159"/>
                  <a:gd name="T63" fmla="*/ 1 h 160"/>
                  <a:gd name="T64" fmla="*/ 0 w 159"/>
                  <a:gd name="T65" fmla="*/ 1 h 160"/>
                  <a:gd name="T66" fmla="*/ 0 w 159"/>
                  <a:gd name="T67" fmla="*/ 1 h 160"/>
                  <a:gd name="T68" fmla="*/ 0 w 159"/>
                  <a:gd name="T69" fmla="*/ 1 h 160"/>
                  <a:gd name="T70" fmla="*/ 0 w 159"/>
                  <a:gd name="T71" fmla="*/ 1 h 160"/>
                  <a:gd name="T72" fmla="*/ 0 w 159"/>
                  <a:gd name="T73" fmla="*/ 1 h 160"/>
                  <a:gd name="T74" fmla="*/ 0 w 159"/>
                  <a:gd name="T75" fmla="*/ 1 h 160"/>
                  <a:gd name="T76" fmla="*/ 0 w 159"/>
                  <a:gd name="T77" fmla="*/ 1 h 160"/>
                  <a:gd name="T78" fmla="*/ 0 w 159"/>
                  <a:gd name="T79" fmla="*/ 1 h 160"/>
                  <a:gd name="T80" fmla="*/ 0 w 159"/>
                  <a:gd name="T81" fmla="*/ 1 h 1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9"/>
                  <a:gd name="T124" fmla="*/ 0 h 160"/>
                  <a:gd name="T125" fmla="*/ 159 w 159"/>
                  <a:gd name="T126" fmla="*/ 160 h 1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9" h="160">
                    <a:moveTo>
                      <a:pt x="134" y="53"/>
                    </a:moveTo>
                    <a:lnTo>
                      <a:pt x="138" y="70"/>
                    </a:lnTo>
                    <a:lnTo>
                      <a:pt x="135" y="84"/>
                    </a:lnTo>
                    <a:lnTo>
                      <a:pt x="125" y="96"/>
                    </a:lnTo>
                    <a:lnTo>
                      <a:pt x="111" y="107"/>
                    </a:lnTo>
                    <a:lnTo>
                      <a:pt x="93" y="117"/>
                    </a:lnTo>
                    <a:lnTo>
                      <a:pt x="74" y="126"/>
                    </a:lnTo>
                    <a:lnTo>
                      <a:pt x="54" y="136"/>
                    </a:lnTo>
                    <a:lnTo>
                      <a:pt x="37" y="146"/>
                    </a:lnTo>
                    <a:lnTo>
                      <a:pt x="34" y="149"/>
                    </a:lnTo>
                    <a:lnTo>
                      <a:pt x="32" y="151"/>
                    </a:lnTo>
                    <a:lnTo>
                      <a:pt x="32" y="154"/>
                    </a:lnTo>
                    <a:lnTo>
                      <a:pt x="35" y="157"/>
                    </a:lnTo>
                    <a:lnTo>
                      <a:pt x="38" y="159"/>
                    </a:lnTo>
                    <a:lnTo>
                      <a:pt x="43" y="160"/>
                    </a:lnTo>
                    <a:lnTo>
                      <a:pt x="47" y="160"/>
                    </a:lnTo>
                    <a:lnTo>
                      <a:pt x="51" y="159"/>
                    </a:lnTo>
                    <a:lnTo>
                      <a:pt x="73" y="150"/>
                    </a:lnTo>
                    <a:lnTo>
                      <a:pt x="95" y="139"/>
                    </a:lnTo>
                    <a:lnTo>
                      <a:pt x="115" y="128"/>
                    </a:lnTo>
                    <a:lnTo>
                      <a:pt x="134" y="115"/>
                    </a:lnTo>
                    <a:lnTo>
                      <a:pt x="147" y="101"/>
                    </a:lnTo>
                    <a:lnTo>
                      <a:pt x="156" y="85"/>
                    </a:lnTo>
                    <a:lnTo>
                      <a:pt x="159" y="68"/>
                    </a:lnTo>
                    <a:lnTo>
                      <a:pt x="153" y="50"/>
                    </a:lnTo>
                    <a:lnTo>
                      <a:pt x="140" y="36"/>
                    </a:lnTo>
                    <a:lnTo>
                      <a:pt x="122" y="24"/>
                    </a:lnTo>
                    <a:lnTo>
                      <a:pt x="99" y="14"/>
                    </a:lnTo>
                    <a:lnTo>
                      <a:pt x="76" y="7"/>
                    </a:lnTo>
                    <a:lnTo>
                      <a:pt x="51" y="2"/>
                    </a:lnTo>
                    <a:lnTo>
                      <a:pt x="29" y="0"/>
                    </a:lnTo>
                    <a:lnTo>
                      <a:pt x="12" y="1"/>
                    </a:lnTo>
                    <a:lnTo>
                      <a:pt x="0" y="5"/>
                    </a:lnTo>
                    <a:lnTo>
                      <a:pt x="21" y="9"/>
                    </a:lnTo>
                    <a:lnTo>
                      <a:pt x="41" y="12"/>
                    </a:lnTo>
                    <a:lnTo>
                      <a:pt x="60" y="15"/>
                    </a:lnTo>
                    <a:lnTo>
                      <a:pt x="79" y="19"/>
                    </a:lnTo>
                    <a:lnTo>
                      <a:pt x="96" y="24"/>
                    </a:lnTo>
                    <a:lnTo>
                      <a:pt x="112" y="31"/>
                    </a:lnTo>
                    <a:lnTo>
                      <a:pt x="125" y="40"/>
                    </a:lnTo>
                    <a:lnTo>
                      <a:pt x="134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89" name="Freeform 41">
                <a:extLst>
                  <a:ext uri="{FF2B5EF4-FFF2-40B4-BE49-F238E27FC236}">
                    <a16:creationId xmlns:a16="http://schemas.microsoft.com/office/drawing/2014/main" id="{701533DC-8A2F-4297-9078-98DFD7AE9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" y="2218"/>
                <a:ext cx="133" cy="166"/>
              </a:xfrm>
              <a:custGeom>
                <a:avLst/>
                <a:gdLst>
                  <a:gd name="T0" fmla="*/ 0 w 399"/>
                  <a:gd name="T1" fmla="*/ 1 h 332"/>
                  <a:gd name="T2" fmla="*/ 0 w 399"/>
                  <a:gd name="T3" fmla="*/ 1 h 332"/>
                  <a:gd name="T4" fmla="*/ 0 w 399"/>
                  <a:gd name="T5" fmla="*/ 1 h 332"/>
                  <a:gd name="T6" fmla="*/ 0 w 399"/>
                  <a:gd name="T7" fmla="*/ 1 h 332"/>
                  <a:gd name="T8" fmla="*/ 0 w 399"/>
                  <a:gd name="T9" fmla="*/ 1 h 332"/>
                  <a:gd name="T10" fmla="*/ 0 w 399"/>
                  <a:gd name="T11" fmla="*/ 1 h 332"/>
                  <a:gd name="T12" fmla="*/ 0 w 399"/>
                  <a:gd name="T13" fmla="*/ 1 h 332"/>
                  <a:gd name="T14" fmla="*/ 0 w 399"/>
                  <a:gd name="T15" fmla="*/ 1 h 332"/>
                  <a:gd name="T16" fmla="*/ 0 w 399"/>
                  <a:gd name="T17" fmla="*/ 1 h 332"/>
                  <a:gd name="T18" fmla="*/ 0 w 399"/>
                  <a:gd name="T19" fmla="*/ 1 h 332"/>
                  <a:gd name="T20" fmla="*/ 0 w 399"/>
                  <a:gd name="T21" fmla="*/ 1 h 332"/>
                  <a:gd name="T22" fmla="*/ 0 w 399"/>
                  <a:gd name="T23" fmla="*/ 1 h 332"/>
                  <a:gd name="T24" fmla="*/ 0 w 399"/>
                  <a:gd name="T25" fmla="*/ 1 h 332"/>
                  <a:gd name="T26" fmla="*/ 0 w 399"/>
                  <a:gd name="T27" fmla="*/ 1 h 332"/>
                  <a:gd name="T28" fmla="*/ 0 w 399"/>
                  <a:gd name="T29" fmla="*/ 1 h 332"/>
                  <a:gd name="T30" fmla="*/ 0 w 399"/>
                  <a:gd name="T31" fmla="*/ 1 h 332"/>
                  <a:gd name="T32" fmla="*/ 0 w 399"/>
                  <a:gd name="T33" fmla="*/ 1 h 332"/>
                  <a:gd name="T34" fmla="*/ 0 w 399"/>
                  <a:gd name="T35" fmla="*/ 1 h 332"/>
                  <a:gd name="T36" fmla="*/ 0 w 399"/>
                  <a:gd name="T37" fmla="*/ 1 h 332"/>
                  <a:gd name="T38" fmla="*/ 0 w 399"/>
                  <a:gd name="T39" fmla="*/ 1 h 332"/>
                  <a:gd name="T40" fmla="*/ 0 w 399"/>
                  <a:gd name="T41" fmla="*/ 1 h 332"/>
                  <a:gd name="T42" fmla="*/ 0 w 399"/>
                  <a:gd name="T43" fmla="*/ 1 h 332"/>
                  <a:gd name="T44" fmla="*/ 0 w 399"/>
                  <a:gd name="T45" fmla="*/ 1 h 332"/>
                  <a:gd name="T46" fmla="*/ 0 w 399"/>
                  <a:gd name="T47" fmla="*/ 1 h 332"/>
                  <a:gd name="T48" fmla="*/ 0 w 399"/>
                  <a:gd name="T49" fmla="*/ 1 h 332"/>
                  <a:gd name="T50" fmla="*/ 0 w 399"/>
                  <a:gd name="T51" fmla="*/ 1 h 332"/>
                  <a:gd name="T52" fmla="*/ 0 w 399"/>
                  <a:gd name="T53" fmla="*/ 1 h 332"/>
                  <a:gd name="T54" fmla="*/ 0 w 399"/>
                  <a:gd name="T55" fmla="*/ 1 h 332"/>
                  <a:gd name="T56" fmla="*/ 0 w 399"/>
                  <a:gd name="T57" fmla="*/ 1 h 332"/>
                  <a:gd name="T58" fmla="*/ 0 w 399"/>
                  <a:gd name="T59" fmla="*/ 1 h 332"/>
                  <a:gd name="T60" fmla="*/ 0 w 399"/>
                  <a:gd name="T61" fmla="*/ 1 h 332"/>
                  <a:gd name="T62" fmla="*/ 0 w 399"/>
                  <a:gd name="T63" fmla="*/ 1 h 332"/>
                  <a:gd name="T64" fmla="*/ 0 w 399"/>
                  <a:gd name="T65" fmla="*/ 1 h 332"/>
                  <a:gd name="T66" fmla="*/ 0 w 399"/>
                  <a:gd name="T67" fmla="*/ 1 h 332"/>
                  <a:gd name="T68" fmla="*/ 0 w 399"/>
                  <a:gd name="T69" fmla="*/ 1 h 332"/>
                  <a:gd name="T70" fmla="*/ 0 w 399"/>
                  <a:gd name="T71" fmla="*/ 1 h 332"/>
                  <a:gd name="T72" fmla="*/ 0 w 399"/>
                  <a:gd name="T73" fmla="*/ 1 h 332"/>
                  <a:gd name="T74" fmla="*/ 0 w 399"/>
                  <a:gd name="T75" fmla="*/ 1 h 332"/>
                  <a:gd name="T76" fmla="*/ 0 w 399"/>
                  <a:gd name="T77" fmla="*/ 1 h 332"/>
                  <a:gd name="T78" fmla="*/ 0 w 399"/>
                  <a:gd name="T79" fmla="*/ 1 h 332"/>
                  <a:gd name="T80" fmla="*/ 0 w 399"/>
                  <a:gd name="T81" fmla="*/ 0 h 332"/>
                  <a:gd name="T82" fmla="*/ 0 w 399"/>
                  <a:gd name="T83" fmla="*/ 1 h 332"/>
                  <a:gd name="T84" fmla="*/ 0 w 399"/>
                  <a:gd name="T85" fmla="*/ 1 h 332"/>
                  <a:gd name="T86" fmla="*/ 0 w 399"/>
                  <a:gd name="T87" fmla="*/ 1 h 33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9"/>
                  <a:gd name="T133" fmla="*/ 0 h 332"/>
                  <a:gd name="T134" fmla="*/ 399 w 399"/>
                  <a:gd name="T135" fmla="*/ 332 h 33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9" h="332">
                    <a:moveTo>
                      <a:pt x="155" y="45"/>
                    </a:moveTo>
                    <a:lnTo>
                      <a:pt x="125" y="62"/>
                    </a:lnTo>
                    <a:lnTo>
                      <a:pt x="94" y="81"/>
                    </a:lnTo>
                    <a:lnTo>
                      <a:pt x="67" y="101"/>
                    </a:lnTo>
                    <a:lnTo>
                      <a:pt x="42" y="123"/>
                    </a:lnTo>
                    <a:lnTo>
                      <a:pt x="22" y="147"/>
                    </a:lnTo>
                    <a:lnTo>
                      <a:pt x="7" y="172"/>
                    </a:lnTo>
                    <a:lnTo>
                      <a:pt x="0" y="200"/>
                    </a:lnTo>
                    <a:lnTo>
                      <a:pt x="2" y="228"/>
                    </a:lnTo>
                    <a:lnTo>
                      <a:pt x="4" y="235"/>
                    </a:lnTo>
                    <a:lnTo>
                      <a:pt x="9" y="243"/>
                    </a:lnTo>
                    <a:lnTo>
                      <a:pt x="13" y="249"/>
                    </a:lnTo>
                    <a:lnTo>
                      <a:pt x="19" y="256"/>
                    </a:lnTo>
                    <a:lnTo>
                      <a:pt x="26" y="262"/>
                    </a:lnTo>
                    <a:lnTo>
                      <a:pt x="33" y="268"/>
                    </a:lnTo>
                    <a:lnTo>
                      <a:pt x="42" y="273"/>
                    </a:lnTo>
                    <a:lnTo>
                      <a:pt x="51" y="277"/>
                    </a:lnTo>
                    <a:lnTo>
                      <a:pt x="70" y="285"/>
                    </a:lnTo>
                    <a:lnTo>
                      <a:pt x="89" y="292"/>
                    </a:lnTo>
                    <a:lnTo>
                      <a:pt x="107" y="298"/>
                    </a:lnTo>
                    <a:lnTo>
                      <a:pt x="128" y="303"/>
                    </a:lnTo>
                    <a:lnTo>
                      <a:pt x="148" y="308"/>
                    </a:lnTo>
                    <a:lnTo>
                      <a:pt x="168" y="312"/>
                    </a:lnTo>
                    <a:lnTo>
                      <a:pt x="189" y="316"/>
                    </a:lnTo>
                    <a:lnTo>
                      <a:pt x="209" y="319"/>
                    </a:lnTo>
                    <a:lnTo>
                      <a:pt x="231" y="322"/>
                    </a:lnTo>
                    <a:lnTo>
                      <a:pt x="253" y="324"/>
                    </a:lnTo>
                    <a:lnTo>
                      <a:pt x="273" y="326"/>
                    </a:lnTo>
                    <a:lnTo>
                      <a:pt x="295" y="328"/>
                    </a:lnTo>
                    <a:lnTo>
                      <a:pt x="316" y="329"/>
                    </a:lnTo>
                    <a:lnTo>
                      <a:pt x="338" y="330"/>
                    </a:lnTo>
                    <a:lnTo>
                      <a:pt x="358" y="331"/>
                    </a:lnTo>
                    <a:lnTo>
                      <a:pt x="380" y="332"/>
                    </a:lnTo>
                    <a:lnTo>
                      <a:pt x="386" y="332"/>
                    </a:lnTo>
                    <a:lnTo>
                      <a:pt x="392" y="329"/>
                    </a:lnTo>
                    <a:lnTo>
                      <a:pt x="396" y="326"/>
                    </a:lnTo>
                    <a:lnTo>
                      <a:pt x="399" y="321"/>
                    </a:lnTo>
                    <a:lnTo>
                      <a:pt x="399" y="316"/>
                    </a:lnTo>
                    <a:lnTo>
                      <a:pt x="396" y="312"/>
                    </a:lnTo>
                    <a:lnTo>
                      <a:pt x="390" y="309"/>
                    </a:lnTo>
                    <a:lnTo>
                      <a:pt x="385" y="308"/>
                    </a:lnTo>
                    <a:lnTo>
                      <a:pt x="364" y="308"/>
                    </a:lnTo>
                    <a:lnTo>
                      <a:pt x="345" y="308"/>
                    </a:lnTo>
                    <a:lnTo>
                      <a:pt x="325" y="307"/>
                    </a:lnTo>
                    <a:lnTo>
                      <a:pt x="306" y="306"/>
                    </a:lnTo>
                    <a:lnTo>
                      <a:pt x="286" y="305"/>
                    </a:lnTo>
                    <a:lnTo>
                      <a:pt x="266" y="303"/>
                    </a:lnTo>
                    <a:lnTo>
                      <a:pt x="247" y="301"/>
                    </a:lnTo>
                    <a:lnTo>
                      <a:pt x="226" y="299"/>
                    </a:lnTo>
                    <a:lnTo>
                      <a:pt x="208" y="296"/>
                    </a:lnTo>
                    <a:lnTo>
                      <a:pt x="187" y="293"/>
                    </a:lnTo>
                    <a:lnTo>
                      <a:pt x="168" y="289"/>
                    </a:lnTo>
                    <a:lnTo>
                      <a:pt x="150" y="285"/>
                    </a:lnTo>
                    <a:lnTo>
                      <a:pt x="131" y="281"/>
                    </a:lnTo>
                    <a:lnTo>
                      <a:pt x="113" y="275"/>
                    </a:lnTo>
                    <a:lnTo>
                      <a:pt x="94" y="269"/>
                    </a:lnTo>
                    <a:lnTo>
                      <a:pt x="77" y="263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4" y="236"/>
                    </a:lnTo>
                    <a:lnTo>
                      <a:pt x="38" y="224"/>
                    </a:lnTo>
                    <a:lnTo>
                      <a:pt x="38" y="210"/>
                    </a:lnTo>
                    <a:lnTo>
                      <a:pt x="41" y="192"/>
                    </a:lnTo>
                    <a:lnTo>
                      <a:pt x="46" y="173"/>
                    </a:lnTo>
                    <a:lnTo>
                      <a:pt x="52" y="160"/>
                    </a:lnTo>
                    <a:lnTo>
                      <a:pt x="62" y="145"/>
                    </a:lnTo>
                    <a:lnTo>
                      <a:pt x="74" y="132"/>
                    </a:lnTo>
                    <a:lnTo>
                      <a:pt x="84" y="120"/>
                    </a:lnTo>
                    <a:lnTo>
                      <a:pt x="97" y="109"/>
                    </a:lnTo>
                    <a:lnTo>
                      <a:pt x="110" y="98"/>
                    </a:lnTo>
                    <a:lnTo>
                      <a:pt x="125" y="88"/>
                    </a:lnTo>
                    <a:lnTo>
                      <a:pt x="141" y="78"/>
                    </a:lnTo>
                    <a:lnTo>
                      <a:pt x="160" y="67"/>
                    </a:lnTo>
                    <a:lnTo>
                      <a:pt x="179" y="57"/>
                    </a:lnTo>
                    <a:lnTo>
                      <a:pt x="200" y="47"/>
                    </a:lnTo>
                    <a:lnTo>
                      <a:pt x="223" y="37"/>
                    </a:lnTo>
                    <a:lnTo>
                      <a:pt x="248" y="28"/>
                    </a:lnTo>
                    <a:lnTo>
                      <a:pt x="271" y="19"/>
                    </a:lnTo>
                    <a:lnTo>
                      <a:pt x="293" y="12"/>
                    </a:lnTo>
                    <a:lnTo>
                      <a:pt x="313" y="6"/>
                    </a:lnTo>
                    <a:lnTo>
                      <a:pt x="331" y="1"/>
                    </a:lnTo>
                    <a:lnTo>
                      <a:pt x="315" y="0"/>
                    </a:lnTo>
                    <a:lnTo>
                      <a:pt x="295" y="1"/>
                    </a:lnTo>
                    <a:lnTo>
                      <a:pt x="273" y="5"/>
                    </a:lnTo>
                    <a:lnTo>
                      <a:pt x="248" y="10"/>
                    </a:lnTo>
                    <a:lnTo>
                      <a:pt x="223" y="17"/>
                    </a:lnTo>
                    <a:lnTo>
                      <a:pt x="199" y="25"/>
                    </a:lnTo>
                    <a:lnTo>
                      <a:pt x="176" y="35"/>
                    </a:lnTo>
                    <a:lnTo>
                      <a:pt x="155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90" name="Freeform 42">
                <a:extLst>
                  <a:ext uri="{FF2B5EF4-FFF2-40B4-BE49-F238E27FC236}">
                    <a16:creationId xmlns:a16="http://schemas.microsoft.com/office/drawing/2014/main" id="{B11E123F-513C-4F89-9316-9374C080D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" y="2213"/>
                <a:ext cx="116" cy="110"/>
              </a:xfrm>
              <a:custGeom>
                <a:avLst/>
                <a:gdLst>
                  <a:gd name="T0" fmla="*/ 0 w 348"/>
                  <a:gd name="T1" fmla="*/ 0 h 222"/>
                  <a:gd name="T2" fmla="*/ 0 w 348"/>
                  <a:gd name="T3" fmla="*/ 0 h 222"/>
                  <a:gd name="T4" fmla="*/ 0 w 348"/>
                  <a:gd name="T5" fmla="*/ 0 h 222"/>
                  <a:gd name="T6" fmla="*/ 0 w 348"/>
                  <a:gd name="T7" fmla="*/ 0 h 222"/>
                  <a:gd name="T8" fmla="*/ 0 w 348"/>
                  <a:gd name="T9" fmla="*/ 0 h 222"/>
                  <a:gd name="T10" fmla="*/ 0 w 348"/>
                  <a:gd name="T11" fmla="*/ 0 h 222"/>
                  <a:gd name="T12" fmla="*/ 0 w 348"/>
                  <a:gd name="T13" fmla="*/ 0 h 222"/>
                  <a:gd name="T14" fmla="*/ 0 w 348"/>
                  <a:gd name="T15" fmla="*/ 0 h 222"/>
                  <a:gd name="T16" fmla="*/ 0 w 348"/>
                  <a:gd name="T17" fmla="*/ 0 h 222"/>
                  <a:gd name="T18" fmla="*/ 0 w 348"/>
                  <a:gd name="T19" fmla="*/ 0 h 222"/>
                  <a:gd name="T20" fmla="*/ 0 w 348"/>
                  <a:gd name="T21" fmla="*/ 0 h 222"/>
                  <a:gd name="T22" fmla="*/ 0 w 348"/>
                  <a:gd name="T23" fmla="*/ 0 h 222"/>
                  <a:gd name="T24" fmla="*/ 0 w 348"/>
                  <a:gd name="T25" fmla="*/ 0 h 222"/>
                  <a:gd name="T26" fmla="*/ 0 w 348"/>
                  <a:gd name="T27" fmla="*/ 0 h 222"/>
                  <a:gd name="T28" fmla="*/ 0 w 348"/>
                  <a:gd name="T29" fmla="*/ 0 h 222"/>
                  <a:gd name="T30" fmla="*/ 0 w 348"/>
                  <a:gd name="T31" fmla="*/ 0 h 222"/>
                  <a:gd name="T32" fmla="*/ 0 w 348"/>
                  <a:gd name="T33" fmla="*/ 0 h 222"/>
                  <a:gd name="T34" fmla="*/ 0 w 348"/>
                  <a:gd name="T35" fmla="*/ 0 h 222"/>
                  <a:gd name="T36" fmla="*/ 0 w 348"/>
                  <a:gd name="T37" fmla="*/ 0 h 222"/>
                  <a:gd name="T38" fmla="*/ 0 w 348"/>
                  <a:gd name="T39" fmla="*/ 0 h 222"/>
                  <a:gd name="T40" fmla="*/ 0 w 348"/>
                  <a:gd name="T41" fmla="*/ 0 h 222"/>
                  <a:gd name="T42" fmla="*/ 0 w 348"/>
                  <a:gd name="T43" fmla="*/ 0 h 222"/>
                  <a:gd name="T44" fmla="*/ 0 w 348"/>
                  <a:gd name="T45" fmla="*/ 0 h 222"/>
                  <a:gd name="T46" fmla="*/ 0 w 348"/>
                  <a:gd name="T47" fmla="*/ 0 h 222"/>
                  <a:gd name="T48" fmla="*/ 0 w 348"/>
                  <a:gd name="T49" fmla="*/ 0 h 222"/>
                  <a:gd name="T50" fmla="*/ 0 w 348"/>
                  <a:gd name="T51" fmla="*/ 0 h 222"/>
                  <a:gd name="T52" fmla="*/ 0 w 348"/>
                  <a:gd name="T53" fmla="*/ 0 h 222"/>
                  <a:gd name="T54" fmla="*/ 0 w 348"/>
                  <a:gd name="T55" fmla="*/ 0 h 222"/>
                  <a:gd name="T56" fmla="*/ 0 w 348"/>
                  <a:gd name="T57" fmla="*/ 0 h 222"/>
                  <a:gd name="T58" fmla="*/ 0 w 348"/>
                  <a:gd name="T59" fmla="*/ 0 h 222"/>
                  <a:gd name="T60" fmla="*/ 0 w 348"/>
                  <a:gd name="T61" fmla="*/ 0 h 222"/>
                  <a:gd name="T62" fmla="*/ 0 w 348"/>
                  <a:gd name="T63" fmla="*/ 0 h 222"/>
                  <a:gd name="T64" fmla="*/ 0 w 348"/>
                  <a:gd name="T65" fmla="*/ 0 h 222"/>
                  <a:gd name="T66" fmla="*/ 0 w 348"/>
                  <a:gd name="T67" fmla="*/ 0 h 222"/>
                  <a:gd name="T68" fmla="*/ 0 w 348"/>
                  <a:gd name="T69" fmla="*/ 0 h 222"/>
                  <a:gd name="T70" fmla="*/ 0 w 348"/>
                  <a:gd name="T71" fmla="*/ 0 h 222"/>
                  <a:gd name="T72" fmla="*/ 0 w 348"/>
                  <a:gd name="T73" fmla="*/ 0 h 222"/>
                  <a:gd name="T74" fmla="*/ 0 w 348"/>
                  <a:gd name="T75" fmla="*/ 0 h 222"/>
                  <a:gd name="T76" fmla="*/ 0 w 348"/>
                  <a:gd name="T77" fmla="*/ 0 h 222"/>
                  <a:gd name="T78" fmla="*/ 0 w 348"/>
                  <a:gd name="T79" fmla="*/ 0 h 222"/>
                  <a:gd name="T80" fmla="*/ 0 w 348"/>
                  <a:gd name="T81" fmla="*/ 0 h 222"/>
                  <a:gd name="T82" fmla="*/ 0 w 348"/>
                  <a:gd name="T83" fmla="*/ 0 h 222"/>
                  <a:gd name="T84" fmla="*/ 0 w 348"/>
                  <a:gd name="T85" fmla="*/ 0 h 222"/>
                  <a:gd name="T86" fmla="*/ 0 w 348"/>
                  <a:gd name="T87" fmla="*/ 0 h 222"/>
                  <a:gd name="T88" fmla="*/ 0 w 348"/>
                  <a:gd name="T89" fmla="*/ 0 h 222"/>
                  <a:gd name="T90" fmla="*/ 0 w 348"/>
                  <a:gd name="T91" fmla="*/ 0 h 222"/>
                  <a:gd name="T92" fmla="*/ 0 w 348"/>
                  <a:gd name="T93" fmla="*/ 0 h 222"/>
                  <a:gd name="T94" fmla="*/ 0 w 348"/>
                  <a:gd name="T95" fmla="*/ 0 h 222"/>
                  <a:gd name="T96" fmla="*/ 0 w 348"/>
                  <a:gd name="T97" fmla="*/ 0 h 222"/>
                  <a:gd name="T98" fmla="*/ 0 w 348"/>
                  <a:gd name="T99" fmla="*/ 0 h 222"/>
                  <a:gd name="T100" fmla="*/ 0 w 348"/>
                  <a:gd name="T101" fmla="*/ 0 h 222"/>
                  <a:gd name="T102" fmla="*/ 0 w 348"/>
                  <a:gd name="T103" fmla="*/ 0 h 222"/>
                  <a:gd name="T104" fmla="*/ 0 w 348"/>
                  <a:gd name="T105" fmla="*/ 0 h 222"/>
                  <a:gd name="T106" fmla="*/ 0 w 348"/>
                  <a:gd name="T107" fmla="*/ 0 h 222"/>
                  <a:gd name="T108" fmla="*/ 0 w 348"/>
                  <a:gd name="T109" fmla="*/ 0 h 222"/>
                  <a:gd name="T110" fmla="*/ 0 w 348"/>
                  <a:gd name="T111" fmla="*/ 0 h 222"/>
                  <a:gd name="T112" fmla="*/ 0 w 348"/>
                  <a:gd name="T113" fmla="*/ 0 h 222"/>
                  <a:gd name="T114" fmla="*/ 0 w 348"/>
                  <a:gd name="T115" fmla="*/ 0 h 222"/>
                  <a:gd name="T116" fmla="*/ 0 w 348"/>
                  <a:gd name="T117" fmla="*/ 0 h 222"/>
                  <a:gd name="T118" fmla="*/ 0 w 348"/>
                  <a:gd name="T119" fmla="*/ 0 h 222"/>
                  <a:gd name="T120" fmla="*/ 0 w 348"/>
                  <a:gd name="T121" fmla="*/ 0 h 2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48"/>
                  <a:gd name="T184" fmla="*/ 0 h 222"/>
                  <a:gd name="T185" fmla="*/ 348 w 348"/>
                  <a:gd name="T186" fmla="*/ 222 h 2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48" h="222">
                    <a:moveTo>
                      <a:pt x="290" y="69"/>
                    </a:moveTo>
                    <a:lnTo>
                      <a:pt x="306" y="81"/>
                    </a:lnTo>
                    <a:lnTo>
                      <a:pt x="315" y="95"/>
                    </a:lnTo>
                    <a:lnTo>
                      <a:pt x="321" y="110"/>
                    </a:lnTo>
                    <a:lnTo>
                      <a:pt x="321" y="126"/>
                    </a:lnTo>
                    <a:lnTo>
                      <a:pt x="318" y="139"/>
                    </a:lnTo>
                    <a:lnTo>
                      <a:pt x="312" y="150"/>
                    </a:lnTo>
                    <a:lnTo>
                      <a:pt x="302" y="161"/>
                    </a:lnTo>
                    <a:lnTo>
                      <a:pt x="292" y="170"/>
                    </a:lnTo>
                    <a:lnTo>
                      <a:pt x="279" y="180"/>
                    </a:lnTo>
                    <a:lnTo>
                      <a:pt x="265" y="188"/>
                    </a:lnTo>
                    <a:lnTo>
                      <a:pt x="252" y="198"/>
                    </a:lnTo>
                    <a:lnTo>
                      <a:pt x="239" y="207"/>
                    </a:lnTo>
                    <a:lnTo>
                      <a:pt x="236" y="210"/>
                    </a:lnTo>
                    <a:lnTo>
                      <a:pt x="235" y="213"/>
                    </a:lnTo>
                    <a:lnTo>
                      <a:pt x="236" y="216"/>
                    </a:lnTo>
                    <a:lnTo>
                      <a:pt x="239" y="219"/>
                    </a:lnTo>
                    <a:lnTo>
                      <a:pt x="244" y="221"/>
                    </a:lnTo>
                    <a:lnTo>
                      <a:pt x="248" y="222"/>
                    </a:lnTo>
                    <a:lnTo>
                      <a:pt x="254" y="221"/>
                    </a:lnTo>
                    <a:lnTo>
                      <a:pt x="258" y="219"/>
                    </a:lnTo>
                    <a:lnTo>
                      <a:pt x="287" y="206"/>
                    </a:lnTo>
                    <a:lnTo>
                      <a:pt x="310" y="188"/>
                    </a:lnTo>
                    <a:lnTo>
                      <a:pt x="331" y="168"/>
                    </a:lnTo>
                    <a:lnTo>
                      <a:pt x="344" y="147"/>
                    </a:lnTo>
                    <a:lnTo>
                      <a:pt x="348" y="124"/>
                    </a:lnTo>
                    <a:lnTo>
                      <a:pt x="345" y="102"/>
                    </a:lnTo>
                    <a:lnTo>
                      <a:pt x="334" y="81"/>
                    </a:lnTo>
                    <a:lnTo>
                      <a:pt x="310" y="62"/>
                    </a:lnTo>
                    <a:lnTo>
                      <a:pt x="293" y="52"/>
                    </a:lnTo>
                    <a:lnTo>
                      <a:pt x="273" y="43"/>
                    </a:lnTo>
                    <a:lnTo>
                      <a:pt x="249" y="34"/>
                    </a:lnTo>
                    <a:lnTo>
                      <a:pt x="226" y="27"/>
                    </a:lnTo>
                    <a:lnTo>
                      <a:pt x="202" y="21"/>
                    </a:lnTo>
                    <a:lnTo>
                      <a:pt x="176" y="16"/>
                    </a:lnTo>
                    <a:lnTo>
                      <a:pt x="151" y="11"/>
                    </a:lnTo>
                    <a:lnTo>
                      <a:pt x="125" y="7"/>
                    </a:lnTo>
                    <a:lnTo>
                      <a:pt x="102" y="4"/>
                    </a:lnTo>
                    <a:lnTo>
                      <a:pt x="78" y="2"/>
                    </a:lnTo>
                    <a:lnTo>
                      <a:pt x="58" y="0"/>
                    </a:lnTo>
                    <a:lnTo>
                      <a:pt x="39" y="0"/>
                    </a:lnTo>
                    <a:lnTo>
                      <a:pt x="23" y="0"/>
                    </a:lnTo>
                    <a:lnTo>
                      <a:pt x="12" y="1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14" y="7"/>
                    </a:lnTo>
                    <a:lnTo>
                      <a:pt x="30" y="8"/>
                    </a:lnTo>
                    <a:lnTo>
                      <a:pt x="46" y="10"/>
                    </a:lnTo>
                    <a:lnTo>
                      <a:pt x="64" y="12"/>
                    </a:lnTo>
                    <a:lnTo>
                      <a:pt x="83" y="14"/>
                    </a:lnTo>
                    <a:lnTo>
                      <a:pt x="102" y="16"/>
                    </a:lnTo>
                    <a:lnTo>
                      <a:pt x="120" y="19"/>
                    </a:lnTo>
                    <a:lnTo>
                      <a:pt x="141" y="22"/>
                    </a:lnTo>
                    <a:lnTo>
                      <a:pt x="160" y="26"/>
                    </a:lnTo>
                    <a:lnTo>
                      <a:pt x="180" y="30"/>
                    </a:lnTo>
                    <a:lnTo>
                      <a:pt x="200" y="35"/>
                    </a:lnTo>
                    <a:lnTo>
                      <a:pt x="219" y="41"/>
                    </a:lnTo>
                    <a:lnTo>
                      <a:pt x="238" y="47"/>
                    </a:lnTo>
                    <a:lnTo>
                      <a:pt x="257" y="53"/>
                    </a:lnTo>
                    <a:lnTo>
                      <a:pt x="274" y="61"/>
                    </a:lnTo>
                    <a:lnTo>
                      <a:pt x="290" y="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91" name="Freeform 43">
                <a:extLst>
                  <a:ext uri="{FF2B5EF4-FFF2-40B4-BE49-F238E27FC236}">
                    <a16:creationId xmlns:a16="http://schemas.microsoft.com/office/drawing/2014/main" id="{E21EA265-5F8D-44BA-934F-5B2A3A701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" y="2273"/>
                <a:ext cx="48" cy="103"/>
              </a:xfrm>
              <a:custGeom>
                <a:avLst/>
                <a:gdLst>
                  <a:gd name="T0" fmla="*/ 0 w 142"/>
                  <a:gd name="T1" fmla="*/ 0 h 207"/>
                  <a:gd name="T2" fmla="*/ 0 w 142"/>
                  <a:gd name="T3" fmla="*/ 0 h 207"/>
                  <a:gd name="T4" fmla="*/ 0 w 142"/>
                  <a:gd name="T5" fmla="*/ 0 h 207"/>
                  <a:gd name="T6" fmla="*/ 0 w 142"/>
                  <a:gd name="T7" fmla="*/ 0 h 207"/>
                  <a:gd name="T8" fmla="*/ 0 w 142"/>
                  <a:gd name="T9" fmla="*/ 0 h 207"/>
                  <a:gd name="T10" fmla="*/ 0 w 142"/>
                  <a:gd name="T11" fmla="*/ 0 h 207"/>
                  <a:gd name="T12" fmla="*/ 0 w 142"/>
                  <a:gd name="T13" fmla="*/ 0 h 207"/>
                  <a:gd name="T14" fmla="*/ 0 w 142"/>
                  <a:gd name="T15" fmla="*/ 0 h 207"/>
                  <a:gd name="T16" fmla="*/ 0 w 142"/>
                  <a:gd name="T17" fmla="*/ 0 h 207"/>
                  <a:gd name="T18" fmla="*/ 0 w 142"/>
                  <a:gd name="T19" fmla="*/ 0 h 207"/>
                  <a:gd name="T20" fmla="*/ 0 w 142"/>
                  <a:gd name="T21" fmla="*/ 0 h 207"/>
                  <a:gd name="T22" fmla="*/ 0 w 142"/>
                  <a:gd name="T23" fmla="*/ 0 h 207"/>
                  <a:gd name="T24" fmla="*/ 0 w 142"/>
                  <a:gd name="T25" fmla="*/ 0 h 207"/>
                  <a:gd name="T26" fmla="*/ 0 w 142"/>
                  <a:gd name="T27" fmla="*/ 0 h 207"/>
                  <a:gd name="T28" fmla="*/ 0 w 142"/>
                  <a:gd name="T29" fmla="*/ 0 h 207"/>
                  <a:gd name="T30" fmla="*/ 0 w 142"/>
                  <a:gd name="T31" fmla="*/ 0 h 207"/>
                  <a:gd name="T32" fmla="*/ 0 w 142"/>
                  <a:gd name="T33" fmla="*/ 0 h 207"/>
                  <a:gd name="T34" fmla="*/ 0 w 142"/>
                  <a:gd name="T35" fmla="*/ 0 h 207"/>
                  <a:gd name="T36" fmla="*/ 0 w 142"/>
                  <a:gd name="T37" fmla="*/ 0 h 207"/>
                  <a:gd name="T38" fmla="*/ 0 w 142"/>
                  <a:gd name="T39" fmla="*/ 0 h 207"/>
                  <a:gd name="T40" fmla="*/ 0 w 142"/>
                  <a:gd name="T41" fmla="*/ 0 h 207"/>
                  <a:gd name="T42" fmla="*/ 0 w 142"/>
                  <a:gd name="T43" fmla="*/ 0 h 207"/>
                  <a:gd name="T44" fmla="*/ 0 w 142"/>
                  <a:gd name="T45" fmla="*/ 0 h 207"/>
                  <a:gd name="T46" fmla="*/ 0 w 142"/>
                  <a:gd name="T47" fmla="*/ 0 h 207"/>
                  <a:gd name="T48" fmla="*/ 0 w 142"/>
                  <a:gd name="T49" fmla="*/ 0 h 207"/>
                  <a:gd name="T50" fmla="*/ 0 w 142"/>
                  <a:gd name="T51" fmla="*/ 0 h 207"/>
                  <a:gd name="T52" fmla="*/ 0 w 142"/>
                  <a:gd name="T53" fmla="*/ 0 h 207"/>
                  <a:gd name="T54" fmla="*/ 0 w 142"/>
                  <a:gd name="T55" fmla="*/ 0 h 207"/>
                  <a:gd name="T56" fmla="*/ 0 w 142"/>
                  <a:gd name="T57" fmla="*/ 0 h 207"/>
                  <a:gd name="T58" fmla="*/ 0 w 142"/>
                  <a:gd name="T59" fmla="*/ 0 h 207"/>
                  <a:gd name="T60" fmla="*/ 0 w 142"/>
                  <a:gd name="T61" fmla="*/ 0 h 207"/>
                  <a:gd name="T62" fmla="*/ 0 w 142"/>
                  <a:gd name="T63" fmla="*/ 0 h 207"/>
                  <a:gd name="T64" fmla="*/ 0 w 142"/>
                  <a:gd name="T65" fmla="*/ 0 h 207"/>
                  <a:gd name="T66" fmla="*/ 0 w 142"/>
                  <a:gd name="T67" fmla="*/ 0 h 207"/>
                  <a:gd name="T68" fmla="*/ 0 w 142"/>
                  <a:gd name="T69" fmla="*/ 0 h 207"/>
                  <a:gd name="T70" fmla="*/ 0 w 142"/>
                  <a:gd name="T71" fmla="*/ 0 h 207"/>
                  <a:gd name="T72" fmla="*/ 0 w 142"/>
                  <a:gd name="T73" fmla="*/ 0 h 207"/>
                  <a:gd name="T74" fmla="*/ 0 w 142"/>
                  <a:gd name="T75" fmla="*/ 0 h 207"/>
                  <a:gd name="T76" fmla="*/ 0 w 142"/>
                  <a:gd name="T77" fmla="*/ 0 h 207"/>
                  <a:gd name="T78" fmla="*/ 0 w 142"/>
                  <a:gd name="T79" fmla="*/ 0 h 207"/>
                  <a:gd name="T80" fmla="*/ 0 w 142"/>
                  <a:gd name="T81" fmla="*/ 0 h 20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2"/>
                  <a:gd name="T124" fmla="*/ 0 h 207"/>
                  <a:gd name="T125" fmla="*/ 142 w 142"/>
                  <a:gd name="T126" fmla="*/ 207 h 20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2" h="207">
                    <a:moveTo>
                      <a:pt x="0" y="113"/>
                    </a:moveTo>
                    <a:lnTo>
                      <a:pt x="0" y="130"/>
                    </a:lnTo>
                    <a:lnTo>
                      <a:pt x="6" y="146"/>
                    </a:lnTo>
                    <a:lnTo>
                      <a:pt x="16" y="161"/>
                    </a:lnTo>
                    <a:lnTo>
                      <a:pt x="31" y="174"/>
                    </a:lnTo>
                    <a:lnTo>
                      <a:pt x="48" y="185"/>
                    </a:lnTo>
                    <a:lnTo>
                      <a:pt x="68" y="195"/>
                    </a:lnTo>
                    <a:lnTo>
                      <a:pt x="92" y="202"/>
                    </a:lnTo>
                    <a:lnTo>
                      <a:pt x="115" y="206"/>
                    </a:lnTo>
                    <a:lnTo>
                      <a:pt x="122" y="207"/>
                    </a:lnTo>
                    <a:lnTo>
                      <a:pt x="129" y="205"/>
                    </a:lnTo>
                    <a:lnTo>
                      <a:pt x="135" y="202"/>
                    </a:lnTo>
                    <a:lnTo>
                      <a:pt x="138" y="198"/>
                    </a:lnTo>
                    <a:lnTo>
                      <a:pt x="138" y="193"/>
                    </a:lnTo>
                    <a:lnTo>
                      <a:pt x="137" y="188"/>
                    </a:lnTo>
                    <a:lnTo>
                      <a:pt x="132" y="184"/>
                    </a:lnTo>
                    <a:lnTo>
                      <a:pt x="125" y="182"/>
                    </a:lnTo>
                    <a:lnTo>
                      <a:pt x="102" y="176"/>
                    </a:lnTo>
                    <a:lnTo>
                      <a:pt x="80" y="168"/>
                    </a:lnTo>
                    <a:lnTo>
                      <a:pt x="63" y="157"/>
                    </a:lnTo>
                    <a:lnTo>
                      <a:pt x="50" y="145"/>
                    </a:lnTo>
                    <a:lnTo>
                      <a:pt x="41" y="130"/>
                    </a:lnTo>
                    <a:lnTo>
                      <a:pt x="37" y="114"/>
                    </a:lnTo>
                    <a:lnTo>
                      <a:pt x="37" y="97"/>
                    </a:lnTo>
                    <a:lnTo>
                      <a:pt x="44" y="79"/>
                    </a:lnTo>
                    <a:lnTo>
                      <a:pt x="54" y="65"/>
                    </a:lnTo>
                    <a:lnTo>
                      <a:pt x="70" y="52"/>
                    </a:lnTo>
                    <a:lnTo>
                      <a:pt x="87" y="40"/>
                    </a:lnTo>
                    <a:lnTo>
                      <a:pt x="106" y="29"/>
                    </a:lnTo>
                    <a:lnTo>
                      <a:pt x="122" y="20"/>
                    </a:lnTo>
                    <a:lnTo>
                      <a:pt x="135" y="11"/>
                    </a:lnTo>
                    <a:lnTo>
                      <a:pt x="142" y="5"/>
                    </a:lnTo>
                    <a:lnTo>
                      <a:pt x="142" y="0"/>
                    </a:lnTo>
                    <a:lnTo>
                      <a:pt x="126" y="4"/>
                    </a:lnTo>
                    <a:lnTo>
                      <a:pt x="106" y="11"/>
                    </a:lnTo>
                    <a:lnTo>
                      <a:pt x="84" y="23"/>
                    </a:lnTo>
                    <a:lnTo>
                      <a:pt x="61" y="37"/>
                    </a:lnTo>
                    <a:lnTo>
                      <a:pt x="39" y="53"/>
                    </a:lnTo>
                    <a:lnTo>
                      <a:pt x="22" y="72"/>
                    </a:lnTo>
                    <a:lnTo>
                      <a:pt x="8" y="9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592" name="Freeform 44">
                <a:extLst>
                  <a:ext uri="{FF2B5EF4-FFF2-40B4-BE49-F238E27FC236}">
                    <a16:creationId xmlns:a16="http://schemas.microsoft.com/office/drawing/2014/main" id="{49C191F2-3A34-4D08-AE56-4DFE87EF0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2" y="2206"/>
                <a:ext cx="101" cy="135"/>
              </a:xfrm>
              <a:custGeom>
                <a:avLst/>
                <a:gdLst>
                  <a:gd name="T0" fmla="*/ 0 w 303"/>
                  <a:gd name="T1" fmla="*/ 0 h 272"/>
                  <a:gd name="T2" fmla="*/ 0 w 303"/>
                  <a:gd name="T3" fmla="*/ 0 h 272"/>
                  <a:gd name="T4" fmla="*/ 0 w 303"/>
                  <a:gd name="T5" fmla="*/ 0 h 272"/>
                  <a:gd name="T6" fmla="*/ 0 w 303"/>
                  <a:gd name="T7" fmla="*/ 0 h 272"/>
                  <a:gd name="T8" fmla="*/ 0 w 303"/>
                  <a:gd name="T9" fmla="*/ 0 h 272"/>
                  <a:gd name="T10" fmla="*/ 0 w 303"/>
                  <a:gd name="T11" fmla="*/ 0 h 272"/>
                  <a:gd name="T12" fmla="*/ 0 w 303"/>
                  <a:gd name="T13" fmla="*/ 0 h 272"/>
                  <a:gd name="T14" fmla="*/ 0 w 303"/>
                  <a:gd name="T15" fmla="*/ 0 h 272"/>
                  <a:gd name="T16" fmla="*/ 0 w 303"/>
                  <a:gd name="T17" fmla="*/ 0 h 272"/>
                  <a:gd name="T18" fmla="*/ 0 w 303"/>
                  <a:gd name="T19" fmla="*/ 0 h 272"/>
                  <a:gd name="T20" fmla="*/ 0 w 303"/>
                  <a:gd name="T21" fmla="*/ 0 h 272"/>
                  <a:gd name="T22" fmla="*/ 0 w 303"/>
                  <a:gd name="T23" fmla="*/ 0 h 272"/>
                  <a:gd name="T24" fmla="*/ 0 w 303"/>
                  <a:gd name="T25" fmla="*/ 0 h 272"/>
                  <a:gd name="T26" fmla="*/ 0 w 303"/>
                  <a:gd name="T27" fmla="*/ 0 h 272"/>
                  <a:gd name="T28" fmla="*/ 0 w 303"/>
                  <a:gd name="T29" fmla="*/ 0 h 272"/>
                  <a:gd name="T30" fmla="*/ 0 w 303"/>
                  <a:gd name="T31" fmla="*/ 0 h 272"/>
                  <a:gd name="T32" fmla="*/ 0 w 303"/>
                  <a:gd name="T33" fmla="*/ 0 h 272"/>
                  <a:gd name="T34" fmla="*/ 0 w 303"/>
                  <a:gd name="T35" fmla="*/ 0 h 272"/>
                  <a:gd name="T36" fmla="*/ 0 w 303"/>
                  <a:gd name="T37" fmla="*/ 0 h 272"/>
                  <a:gd name="T38" fmla="*/ 0 w 303"/>
                  <a:gd name="T39" fmla="*/ 0 h 272"/>
                  <a:gd name="T40" fmla="*/ 0 w 303"/>
                  <a:gd name="T41" fmla="*/ 0 h 272"/>
                  <a:gd name="T42" fmla="*/ 0 w 303"/>
                  <a:gd name="T43" fmla="*/ 0 h 272"/>
                  <a:gd name="T44" fmla="*/ 0 w 303"/>
                  <a:gd name="T45" fmla="*/ 0 h 272"/>
                  <a:gd name="T46" fmla="*/ 0 w 303"/>
                  <a:gd name="T47" fmla="*/ 0 h 272"/>
                  <a:gd name="T48" fmla="*/ 0 w 303"/>
                  <a:gd name="T49" fmla="*/ 0 h 272"/>
                  <a:gd name="T50" fmla="*/ 0 w 303"/>
                  <a:gd name="T51" fmla="*/ 0 h 272"/>
                  <a:gd name="T52" fmla="*/ 0 w 303"/>
                  <a:gd name="T53" fmla="*/ 0 h 272"/>
                  <a:gd name="T54" fmla="*/ 0 w 303"/>
                  <a:gd name="T55" fmla="*/ 0 h 272"/>
                  <a:gd name="T56" fmla="*/ 0 w 303"/>
                  <a:gd name="T57" fmla="*/ 0 h 272"/>
                  <a:gd name="T58" fmla="*/ 0 w 303"/>
                  <a:gd name="T59" fmla="*/ 0 h 272"/>
                  <a:gd name="T60" fmla="*/ 0 w 303"/>
                  <a:gd name="T61" fmla="*/ 0 h 272"/>
                  <a:gd name="T62" fmla="*/ 0 w 303"/>
                  <a:gd name="T63" fmla="*/ 0 h 272"/>
                  <a:gd name="T64" fmla="*/ 0 w 303"/>
                  <a:gd name="T65" fmla="*/ 0 h 272"/>
                  <a:gd name="T66" fmla="*/ 0 w 303"/>
                  <a:gd name="T67" fmla="*/ 0 h 272"/>
                  <a:gd name="T68" fmla="*/ 0 w 303"/>
                  <a:gd name="T69" fmla="*/ 0 h 272"/>
                  <a:gd name="T70" fmla="*/ 0 w 303"/>
                  <a:gd name="T71" fmla="*/ 0 h 272"/>
                  <a:gd name="T72" fmla="*/ 0 w 303"/>
                  <a:gd name="T73" fmla="*/ 0 h 272"/>
                  <a:gd name="T74" fmla="*/ 0 w 303"/>
                  <a:gd name="T75" fmla="*/ 0 h 27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3"/>
                  <a:gd name="T115" fmla="*/ 0 h 272"/>
                  <a:gd name="T116" fmla="*/ 303 w 303"/>
                  <a:gd name="T117" fmla="*/ 272 h 27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3" h="272">
                    <a:moveTo>
                      <a:pt x="246" y="102"/>
                    </a:moveTo>
                    <a:lnTo>
                      <a:pt x="256" y="109"/>
                    </a:lnTo>
                    <a:lnTo>
                      <a:pt x="264" y="117"/>
                    </a:lnTo>
                    <a:lnTo>
                      <a:pt x="271" y="126"/>
                    </a:lnTo>
                    <a:lnTo>
                      <a:pt x="275" y="135"/>
                    </a:lnTo>
                    <a:lnTo>
                      <a:pt x="278" y="144"/>
                    </a:lnTo>
                    <a:lnTo>
                      <a:pt x="277" y="154"/>
                    </a:lnTo>
                    <a:lnTo>
                      <a:pt x="274" y="164"/>
                    </a:lnTo>
                    <a:lnTo>
                      <a:pt x="267" y="173"/>
                    </a:lnTo>
                    <a:lnTo>
                      <a:pt x="256" y="183"/>
                    </a:lnTo>
                    <a:lnTo>
                      <a:pt x="245" y="192"/>
                    </a:lnTo>
                    <a:lnTo>
                      <a:pt x="232" y="200"/>
                    </a:lnTo>
                    <a:lnTo>
                      <a:pt x="219" y="209"/>
                    </a:lnTo>
                    <a:lnTo>
                      <a:pt x="204" y="216"/>
                    </a:lnTo>
                    <a:lnTo>
                      <a:pt x="190" y="224"/>
                    </a:lnTo>
                    <a:lnTo>
                      <a:pt x="175" y="232"/>
                    </a:lnTo>
                    <a:lnTo>
                      <a:pt x="162" y="241"/>
                    </a:lnTo>
                    <a:lnTo>
                      <a:pt x="158" y="244"/>
                    </a:lnTo>
                    <a:lnTo>
                      <a:pt x="155" y="248"/>
                    </a:lnTo>
                    <a:lnTo>
                      <a:pt x="152" y="252"/>
                    </a:lnTo>
                    <a:lnTo>
                      <a:pt x="149" y="256"/>
                    </a:lnTo>
                    <a:lnTo>
                      <a:pt x="148" y="260"/>
                    </a:lnTo>
                    <a:lnTo>
                      <a:pt x="148" y="264"/>
                    </a:lnTo>
                    <a:lnTo>
                      <a:pt x="151" y="268"/>
                    </a:lnTo>
                    <a:lnTo>
                      <a:pt x="155" y="271"/>
                    </a:lnTo>
                    <a:lnTo>
                      <a:pt x="161" y="272"/>
                    </a:lnTo>
                    <a:lnTo>
                      <a:pt x="166" y="272"/>
                    </a:lnTo>
                    <a:lnTo>
                      <a:pt x="171" y="271"/>
                    </a:lnTo>
                    <a:lnTo>
                      <a:pt x="175" y="268"/>
                    </a:lnTo>
                    <a:lnTo>
                      <a:pt x="190" y="256"/>
                    </a:lnTo>
                    <a:lnTo>
                      <a:pt x="206" y="246"/>
                    </a:lnTo>
                    <a:lnTo>
                      <a:pt x="222" y="236"/>
                    </a:lnTo>
                    <a:lnTo>
                      <a:pt x="239" y="226"/>
                    </a:lnTo>
                    <a:lnTo>
                      <a:pt x="255" y="216"/>
                    </a:lnTo>
                    <a:lnTo>
                      <a:pt x="271" y="204"/>
                    </a:lnTo>
                    <a:lnTo>
                      <a:pt x="284" y="192"/>
                    </a:lnTo>
                    <a:lnTo>
                      <a:pt x="294" y="179"/>
                    </a:lnTo>
                    <a:lnTo>
                      <a:pt x="301" y="163"/>
                    </a:lnTo>
                    <a:lnTo>
                      <a:pt x="303" y="148"/>
                    </a:lnTo>
                    <a:lnTo>
                      <a:pt x="300" y="133"/>
                    </a:lnTo>
                    <a:lnTo>
                      <a:pt x="293" y="118"/>
                    </a:lnTo>
                    <a:lnTo>
                      <a:pt x="281" y="105"/>
                    </a:lnTo>
                    <a:lnTo>
                      <a:pt x="268" y="92"/>
                    </a:lnTo>
                    <a:lnTo>
                      <a:pt x="251" y="82"/>
                    </a:lnTo>
                    <a:lnTo>
                      <a:pt x="232" y="73"/>
                    </a:lnTo>
                    <a:lnTo>
                      <a:pt x="217" y="67"/>
                    </a:lnTo>
                    <a:lnTo>
                      <a:pt x="201" y="61"/>
                    </a:lnTo>
                    <a:lnTo>
                      <a:pt x="185" y="54"/>
                    </a:lnTo>
                    <a:lnTo>
                      <a:pt x="168" y="47"/>
                    </a:lnTo>
                    <a:lnTo>
                      <a:pt x="151" y="40"/>
                    </a:lnTo>
                    <a:lnTo>
                      <a:pt x="132" y="34"/>
                    </a:lnTo>
                    <a:lnTo>
                      <a:pt x="114" y="27"/>
                    </a:lnTo>
                    <a:lnTo>
                      <a:pt x="97" y="21"/>
                    </a:lnTo>
                    <a:lnTo>
                      <a:pt x="81" y="16"/>
                    </a:lnTo>
                    <a:lnTo>
                      <a:pt x="65" y="11"/>
                    </a:lnTo>
                    <a:lnTo>
                      <a:pt x="49" y="7"/>
                    </a:lnTo>
                    <a:lnTo>
                      <a:pt x="36" y="4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3" y="7"/>
                    </a:lnTo>
                    <a:lnTo>
                      <a:pt x="27" y="12"/>
                    </a:lnTo>
                    <a:lnTo>
                      <a:pt x="43" y="17"/>
                    </a:lnTo>
                    <a:lnTo>
                      <a:pt x="58" y="22"/>
                    </a:lnTo>
                    <a:lnTo>
                      <a:pt x="74" y="27"/>
                    </a:lnTo>
                    <a:lnTo>
                      <a:pt x="90" y="32"/>
                    </a:lnTo>
                    <a:lnTo>
                      <a:pt x="106" y="38"/>
                    </a:lnTo>
                    <a:lnTo>
                      <a:pt x="122" y="44"/>
                    </a:lnTo>
                    <a:lnTo>
                      <a:pt x="139" y="50"/>
                    </a:lnTo>
                    <a:lnTo>
                      <a:pt x="155" y="57"/>
                    </a:lnTo>
                    <a:lnTo>
                      <a:pt x="171" y="63"/>
                    </a:lnTo>
                    <a:lnTo>
                      <a:pt x="187" y="70"/>
                    </a:lnTo>
                    <a:lnTo>
                      <a:pt x="203" y="78"/>
                    </a:lnTo>
                    <a:lnTo>
                      <a:pt x="217" y="85"/>
                    </a:lnTo>
                    <a:lnTo>
                      <a:pt x="232" y="93"/>
                    </a:lnTo>
                    <a:lnTo>
                      <a:pt x="246" y="1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06506" name="Group 45">
            <a:extLst>
              <a:ext uri="{FF2B5EF4-FFF2-40B4-BE49-F238E27FC236}">
                <a16:creationId xmlns:a16="http://schemas.microsoft.com/office/drawing/2014/main" id="{9B2B023F-737D-47FE-BAD0-AF0ED37BA376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1827213"/>
            <a:ext cx="495300" cy="622300"/>
            <a:chOff x="2870" y="1518"/>
            <a:chExt cx="292" cy="320"/>
          </a:xfrm>
        </p:grpSpPr>
        <p:graphicFrame>
          <p:nvGraphicFramePr>
            <p:cNvPr id="106571" name="Object 46">
              <a:extLst>
                <a:ext uri="{FF2B5EF4-FFF2-40B4-BE49-F238E27FC236}">
                  <a16:creationId xmlns:a16="http://schemas.microsoft.com/office/drawing/2014/main" id="{8CEC1A42-E698-4D3C-B1AC-507F7E00A9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2" name="Clip" r:id="rId5" imgW="826829" imgH="840406" progId="MS_ClipArt_Gallery.2">
                    <p:embed/>
                  </p:oleObj>
                </mc:Choice>
                <mc:Fallback>
                  <p:oleObj name="Clip" r:id="rId5" imgW="826829" imgH="840406" progId="MS_ClipArt_Gallery.2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72" name="Object 47">
              <a:extLst>
                <a:ext uri="{FF2B5EF4-FFF2-40B4-BE49-F238E27FC236}">
                  <a16:creationId xmlns:a16="http://schemas.microsoft.com/office/drawing/2014/main" id="{2C83B734-867B-49FF-B62D-5ED8DAB95C3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3" name="Clip" r:id="rId7" imgW="1268295" imgH="1199426" progId="MS_ClipArt_Gallery.2">
                    <p:embed/>
                  </p:oleObj>
                </mc:Choice>
                <mc:Fallback>
                  <p:oleObj name="Clip" r:id="rId7" imgW="1268295" imgH="1199426" progId="MS_ClipArt_Gallery.2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6507" name="Group 48">
            <a:extLst>
              <a:ext uri="{FF2B5EF4-FFF2-40B4-BE49-F238E27FC236}">
                <a16:creationId xmlns:a16="http://schemas.microsoft.com/office/drawing/2014/main" id="{B68944E3-BFEE-42E2-AF0D-F949110CB371}"/>
              </a:ext>
            </a:extLst>
          </p:cNvPr>
          <p:cNvGrpSpPr>
            <a:grpSpLocks/>
          </p:cNvGrpSpPr>
          <p:nvPr/>
        </p:nvGrpSpPr>
        <p:grpSpPr bwMode="auto">
          <a:xfrm>
            <a:off x="4325938" y="1347788"/>
            <a:ext cx="495300" cy="622300"/>
            <a:chOff x="2870" y="1518"/>
            <a:chExt cx="292" cy="320"/>
          </a:xfrm>
        </p:grpSpPr>
        <p:graphicFrame>
          <p:nvGraphicFramePr>
            <p:cNvPr id="106569" name="Object 49">
              <a:extLst>
                <a:ext uri="{FF2B5EF4-FFF2-40B4-BE49-F238E27FC236}">
                  <a16:creationId xmlns:a16="http://schemas.microsoft.com/office/drawing/2014/main" id="{CA76182F-28A5-4A7C-8D6C-8E90EB9726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4" name="Clip" r:id="rId9" imgW="826829" imgH="840406" progId="MS_ClipArt_Gallery.2">
                    <p:embed/>
                  </p:oleObj>
                </mc:Choice>
                <mc:Fallback>
                  <p:oleObj name="Clip" r:id="rId9" imgW="826829" imgH="840406" progId="MS_ClipArt_Gallery.2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70" name="Object 50">
              <a:extLst>
                <a:ext uri="{FF2B5EF4-FFF2-40B4-BE49-F238E27FC236}">
                  <a16:creationId xmlns:a16="http://schemas.microsoft.com/office/drawing/2014/main" id="{81E8F05A-1EDD-4221-A3BF-7771A3CD06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5" name="Clip" r:id="rId10" imgW="1268295" imgH="1199426" progId="MS_ClipArt_Gallery.2">
                    <p:embed/>
                  </p:oleObj>
                </mc:Choice>
                <mc:Fallback>
                  <p:oleObj name="Clip" r:id="rId10" imgW="1268295" imgH="1199426" progId="MS_ClipArt_Gallery.2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6508" name="Text Box 51">
            <a:extLst>
              <a:ext uri="{FF2B5EF4-FFF2-40B4-BE49-F238E27FC236}">
                <a16:creationId xmlns:a16="http://schemas.microsoft.com/office/drawing/2014/main" id="{28ADAD7A-2B25-492A-A1CC-D93FCF83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2347913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H1</a:t>
            </a:r>
          </a:p>
        </p:txBody>
      </p:sp>
      <p:sp>
        <p:nvSpPr>
          <p:cNvPr id="106509" name="Text Box 52">
            <a:extLst>
              <a:ext uri="{FF2B5EF4-FFF2-40B4-BE49-F238E27FC236}">
                <a16:creationId xmlns:a16="http://schemas.microsoft.com/office/drawing/2014/main" id="{FE4F9670-AEF9-40D2-85F8-9AF5B0C76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6" y="2376488"/>
            <a:ext cx="430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R1</a:t>
            </a:r>
          </a:p>
        </p:txBody>
      </p:sp>
      <p:grpSp>
        <p:nvGrpSpPr>
          <p:cNvPr id="11" name="Group 53">
            <a:extLst>
              <a:ext uri="{FF2B5EF4-FFF2-40B4-BE49-F238E27FC236}">
                <a16:creationId xmlns:a16="http://schemas.microsoft.com/office/drawing/2014/main" id="{46E30893-95D8-438F-B7B5-D3AC264CED7B}"/>
              </a:ext>
            </a:extLst>
          </p:cNvPr>
          <p:cNvGrpSpPr>
            <a:grpSpLocks/>
          </p:cNvGrpSpPr>
          <p:nvPr/>
        </p:nvGrpSpPr>
        <p:grpSpPr bwMode="auto">
          <a:xfrm>
            <a:off x="1873250" y="2392364"/>
            <a:ext cx="5386388" cy="3913187"/>
            <a:chOff x="268" y="1180"/>
            <a:chExt cx="3393" cy="2465"/>
          </a:xfrm>
        </p:grpSpPr>
        <p:sp>
          <p:nvSpPr>
            <p:cNvPr id="106540" name="Line 54">
              <a:extLst>
                <a:ext uri="{FF2B5EF4-FFF2-40B4-BE49-F238E27FC236}">
                  <a16:creationId xmlns:a16="http://schemas.microsoft.com/office/drawing/2014/main" id="{2DD9E41E-18D9-46E8-A168-D95CF2D61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2" y="1180"/>
              <a:ext cx="566" cy="21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6541" name="Rectangle 55">
              <a:extLst>
                <a:ext uri="{FF2B5EF4-FFF2-40B4-BE49-F238E27FC236}">
                  <a16:creationId xmlns:a16="http://schemas.microsoft.com/office/drawing/2014/main" id="{4FE8B51F-F4D2-4286-92CB-19A2076CF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2897"/>
              <a:ext cx="3280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06542" name="Freeform 56">
              <a:extLst>
                <a:ext uri="{FF2B5EF4-FFF2-40B4-BE49-F238E27FC236}">
                  <a16:creationId xmlns:a16="http://schemas.microsoft.com/office/drawing/2014/main" id="{CBDC78F7-8BB0-4EC7-A6B5-1E92349F2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1426"/>
              <a:ext cx="3374" cy="1668"/>
            </a:xfrm>
            <a:custGeom>
              <a:avLst/>
              <a:gdLst>
                <a:gd name="T0" fmla="*/ 1397 w 3374"/>
                <a:gd name="T1" fmla="*/ 0 h 1668"/>
                <a:gd name="T2" fmla="*/ 104 w 3374"/>
                <a:gd name="T3" fmla="*/ 1445 h 1668"/>
                <a:gd name="T4" fmla="*/ 1294 w 3374"/>
                <a:gd name="T5" fmla="*/ 1418 h 1668"/>
                <a:gd name="T6" fmla="*/ 3374 w 3374"/>
                <a:gd name="T7" fmla="*/ 1445 h 1668"/>
                <a:gd name="T8" fmla="*/ 1585 w 3374"/>
                <a:gd name="T9" fmla="*/ 75 h 1668"/>
                <a:gd name="T10" fmla="*/ 1397 w 3374"/>
                <a:gd name="T11" fmla="*/ 0 h 16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74"/>
                <a:gd name="T19" fmla="*/ 0 h 1668"/>
                <a:gd name="T20" fmla="*/ 3374 w 3374"/>
                <a:gd name="T21" fmla="*/ 1668 h 16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74" h="1668">
                  <a:moveTo>
                    <a:pt x="1397" y="0"/>
                  </a:moveTo>
                  <a:cubicBezTo>
                    <a:pt x="1255" y="557"/>
                    <a:pt x="999" y="1064"/>
                    <a:pt x="104" y="1445"/>
                  </a:cubicBezTo>
                  <a:cubicBezTo>
                    <a:pt x="0" y="1641"/>
                    <a:pt x="719" y="1436"/>
                    <a:pt x="1294" y="1418"/>
                  </a:cubicBezTo>
                  <a:cubicBezTo>
                    <a:pt x="1839" y="1418"/>
                    <a:pt x="3326" y="1668"/>
                    <a:pt x="3374" y="1445"/>
                  </a:cubicBezTo>
                  <a:cubicBezTo>
                    <a:pt x="1983" y="1002"/>
                    <a:pt x="1929" y="582"/>
                    <a:pt x="1585" y="75"/>
                  </a:cubicBezTo>
                  <a:cubicBezTo>
                    <a:pt x="1491" y="25"/>
                    <a:pt x="1529" y="67"/>
                    <a:pt x="139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17998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6543" name="Rectangle 57">
              <a:extLst>
                <a:ext uri="{FF2B5EF4-FFF2-40B4-BE49-F238E27FC236}">
                  <a16:creationId xmlns:a16="http://schemas.microsoft.com/office/drawing/2014/main" id="{2849A4F5-4054-4489-9B38-A84509E59C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4652">
              <a:off x="1621" y="1314"/>
              <a:ext cx="355" cy="1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06544" name="Text Box 58">
              <a:extLst>
                <a:ext uri="{FF2B5EF4-FFF2-40B4-BE49-F238E27FC236}">
                  <a16:creationId xmlns:a16="http://schemas.microsoft.com/office/drawing/2014/main" id="{419E5FA7-916C-454E-AF36-DFB4EB662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" y="2923"/>
              <a:ext cx="291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AP MAC addr  H1 MAC addr R1 MAC addr</a:t>
              </a:r>
            </a:p>
          </p:txBody>
        </p:sp>
        <p:sp>
          <p:nvSpPr>
            <p:cNvPr id="106545" name="Line 59">
              <a:extLst>
                <a:ext uri="{FF2B5EF4-FFF2-40B4-BE49-F238E27FC236}">
                  <a16:creationId xmlns:a16="http://schemas.microsoft.com/office/drawing/2014/main" id="{0CD119F9-38B7-4905-B374-B11B604D6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6546" name="Line 60">
              <a:extLst>
                <a:ext uri="{FF2B5EF4-FFF2-40B4-BE49-F238E27FC236}">
                  <a16:creationId xmlns:a16="http://schemas.microsoft.com/office/drawing/2014/main" id="{A96C7E47-B295-4E88-93B9-748F01390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6547" name="Line 61">
              <a:extLst>
                <a:ext uri="{FF2B5EF4-FFF2-40B4-BE49-F238E27FC236}">
                  <a16:creationId xmlns:a16="http://schemas.microsoft.com/office/drawing/2014/main" id="{3C494BE7-BFB1-49AA-A309-4E22B7EE7A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0" y="2897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06548" name="Group 62">
              <a:extLst>
                <a:ext uri="{FF2B5EF4-FFF2-40B4-BE49-F238E27FC236}">
                  <a16:creationId xmlns:a16="http://schemas.microsoft.com/office/drawing/2014/main" id="{3BDD845E-2C7C-4556-A674-51E4AC922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" y="3107"/>
              <a:ext cx="120" cy="114"/>
              <a:chOff x="1300" y="3186"/>
              <a:chExt cx="120" cy="114"/>
            </a:xfrm>
          </p:grpSpPr>
          <p:sp>
            <p:nvSpPr>
              <p:cNvPr id="106566" name="Rectangle 63">
                <a:extLst>
                  <a:ext uri="{FF2B5EF4-FFF2-40B4-BE49-F238E27FC236}">
                    <a16:creationId xmlns:a16="http://schemas.microsoft.com/office/drawing/2014/main" id="{EB0D2AEB-493F-4B3B-BB81-D748059A3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7" name="Freeform 64">
                <a:extLst>
                  <a:ext uri="{FF2B5EF4-FFF2-40B4-BE49-F238E27FC236}">
                    <a16:creationId xmlns:a16="http://schemas.microsoft.com/office/drawing/2014/main" id="{727C24FC-A3C6-46FB-A0DC-A0C0FAD11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68" name="Freeform 65">
                <a:extLst>
                  <a:ext uri="{FF2B5EF4-FFF2-40B4-BE49-F238E27FC236}">
                    <a16:creationId xmlns:a16="http://schemas.microsoft.com/office/drawing/2014/main" id="{BDA7539D-B4FC-4276-8460-84EE74DCE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06549" name="Group 66">
              <a:extLst>
                <a:ext uri="{FF2B5EF4-FFF2-40B4-BE49-F238E27FC236}">
                  <a16:creationId xmlns:a16="http://schemas.microsoft.com/office/drawing/2014/main" id="{287AE8EF-74BB-4147-B277-F13CA1536C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2839"/>
              <a:ext cx="120" cy="114"/>
              <a:chOff x="1300" y="3186"/>
              <a:chExt cx="120" cy="114"/>
            </a:xfrm>
          </p:grpSpPr>
          <p:sp>
            <p:nvSpPr>
              <p:cNvPr id="106563" name="Rectangle 67">
                <a:extLst>
                  <a:ext uri="{FF2B5EF4-FFF2-40B4-BE49-F238E27FC236}">
                    <a16:creationId xmlns:a16="http://schemas.microsoft.com/office/drawing/2014/main" id="{AE6601F1-3C9B-43B7-B4DD-8C3623EAD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4" name="Freeform 68">
                <a:extLst>
                  <a:ext uri="{FF2B5EF4-FFF2-40B4-BE49-F238E27FC236}">
                    <a16:creationId xmlns:a16="http://schemas.microsoft.com/office/drawing/2014/main" id="{2EDE8858-C6A3-4CA0-AB08-51051ACEE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65" name="Freeform 69">
                <a:extLst>
                  <a:ext uri="{FF2B5EF4-FFF2-40B4-BE49-F238E27FC236}">
                    <a16:creationId xmlns:a16="http://schemas.microsoft.com/office/drawing/2014/main" id="{17C7084E-8993-4B0C-9986-930AEBB00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06550" name="Group 70">
              <a:extLst>
                <a:ext uri="{FF2B5EF4-FFF2-40B4-BE49-F238E27FC236}">
                  <a16:creationId xmlns:a16="http://schemas.microsoft.com/office/drawing/2014/main" id="{B9A604E1-0A19-4B8E-A1F0-DA799A2B0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851"/>
              <a:ext cx="120" cy="114"/>
              <a:chOff x="1300" y="3186"/>
              <a:chExt cx="120" cy="114"/>
            </a:xfrm>
          </p:grpSpPr>
          <p:sp>
            <p:nvSpPr>
              <p:cNvPr id="106560" name="Rectangle 71">
                <a:extLst>
                  <a:ext uri="{FF2B5EF4-FFF2-40B4-BE49-F238E27FC236}">
                    <a16:creationId xmlns:a16="http://schemas.microsoft.com/office/drawing/2014/main" id="{991E6A07-3CB7-4CF8-A61D-C003E38D5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61" name="Freeform 72">
                <a:extLst>
                  <a:ext uri="{FF2B5EF4-FFF2-40B4-BE49-F238E27FC236}">
                    <a16:creationId xmlns:a16="http://schemas.microsoft.com/office/drawing/2014/main" id="{5A1CAEC6-1729-4ABB-9F35-1C2E77CCC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62" name="Freeform 73">
                <a:extLst>
                  <a:ext uri="{FF2B5EF4-FFF2-40B4-BE49-F238E27FC236}">
                    <a16:creationId xmlns:a16="http://schemas.microsoft.com/office/drawing/2014/main" id="{E33B0F64-34BC-49F2-ABE5-A11882042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106551" name="Line 74">
              <a:extLst>
                <a:ext uri="{FF2B5EF4-FFF2-40B4-BE49-F238E27FC236}">
                  <a16:creationId xmlns:a16="http://schemas.microsoft.com/office/drawing/2014/main" id="{DE2A135E-E97C-4BD8-B29B-11E05E6E1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4" y="2903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06552" name="Group 75">
              <a:extLst>
                <a:ext uri="{FF2B5EF4-FFF2-40B4-BE49-F238E27FC236}">
                  <a16:creationId xmlns:a16="http://schemas.microsoft.com/office/drawing/2014/main" id="{47A281A9-CF1E-4FBF-834F-8CFE1A8F26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2" y="3103"/>
              <a:ext cx="120" cy="114"/>
              <a:chOff x="1300" y="3186"/>
              <a:chExt cx="120" cy="114"/>
            </a:xfrm>
          </p:grpSpPr>
          <p:sp>
            <p:nvSpPr>
              <p:cNvPr id="106557" name="Rectangle 76">
                <a:extLst>
                  <a:ext uri="{FF2B5EF4-FFF2-40B4-BE49-F238E27FC236}">
                    <a16:creationId xmlns:a16="http://schemas.microsoft.com/office/drawing/2014/main" id="{DA595E74-EF46-4E34-BC40-1AD7F6F0C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58" name="Freeform 77">
                <a:extLst>
                  <a:ext uri="{FF2B5EF4-FFF2-40B4-BE49-F238E27FC236}">
                    <a16:creationId xmlns:a16="http://schemas.microsoft.com/office/drawing/2014/main" id="{6505C163-FF94-4D5E-91B3-909C12750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59" name="Freeform 78">
                <a:extLst>
                  <a:ext uri="{FF2B5EF4-FFF2-40B4-BE49-F238E27FC236}">
                    <a16:creationId xmlns:a16="http://schemas.microsoft.com/office/drawing/2014/main" id="{3C7F3E4D-8F75-4CE7-B500-D64DA1242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106553" name="Text Box 79">
              <a:extLst>
                <a:ext uri="{FF2B5EF4-FFF2-40B4-BE49-F238E27FC236}">
                  <a16:creationId xmlns:a16="http://schemas.microsoft.com/office/drawing/2014/main" id="{63BA596E-408A-4450-8792-5A00AB90B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" y="3182"/>
              <a:ext cx="6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Arial" panose="020B0604020202020204" pitchFamily="34" charset="0"/>
                  <a:cs typeface="Arial" panose="020B0604020202020204" pitchFamily="34" charset="0"/>
                </a:rPr>
                <a:t>address 1</a:t>
              </a:r>
            </a:p>
          </p:txBody>
        </p:sp>
        <p:sp>
          <p:nvSpPr>
            <p:cNvPr id="106554" name="Text Box 80">
              <a:extLst>
                <a:ext uri="{FF2B5EF4-FFF2-40B4-BE49-F238E27FC236}">
                  <a16:creationId xmlns:a16="http://schemas.microsoft.com/office/drawing/2014/main" id="{47A960B9-7A4B-4C66-BDAA-4944B827F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" y="3180"/>
              <a:ext cx="6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Arial" panose="020B0604020202020204" pitchFamily="34" charset="0"/>
                  <a:cs typeface="Arial" panose="020B0604020202020204" pitchFamily="34" charset="0"/>
                </a:rPr>
                <a:t>address 2</a:t>
              </a:r>
            </a:p>
          </p:txBody>
        </p:sp>
        <p:sp>
          <p:nvSpPr>
            <p:cNvPr id="106555" name="Text Box 81">
              <a:extLst>
                <a:ext uri="{FF2B5EF4-FFF2-40B4-BE49-F238E27FC236}">
                  <a16:creationId xmlns:a16="http://schemas.microsoft.com/office/drawing/2014/main" id="{F8D29129-4897-4D98-863F-A80B81182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3171"/>
              <a:ext cx="6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Arial" panose="020B0604020202020204" pitchFamily="34" charset="0"/>
                  <a:cs typeface="Arial" panose="020B0604020202020204" pitchFamily="34" charset="0"/>
                </a:rPr>
                <a:t>address 3</a:t>
              </a:r>
            </a:p>
          </p:txBody>
        </p:sp>
        <p:sp>
          <p:nvSpPr>
            <p:cNvPr id="106556" name="Text Box 82">
              <a:extLst>
                <a:ext uri="{FF2B5EF4-FFF2-40B4-BE49-F238E27FC236}">
                  <a16:creationId xmlns:a16="http://schemas.microsoft.com/office/drawing/2014/main" id="{F73AB1D8-0344-439D-AE10-F23B644C6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" y="3414"/>
              <a:ext cx="10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802.</a:t>
              </a:r>
              <a:r>
                <a:rPr lang="en-US" altLang="it-IT" sz="1800" b="1" u="none">
                  <a:solidFill>
                    <a:srgbClr val="FF0000"/>
                  </a:solidFill>
                  <a:latin typeface="Comic Sans MS" panose="030F0702030302020204" pitchFamily="66" charset="0"/>
                </a:rPr>
                <a:t>11</a:t>
              </a:r>
              <a:r>
                <a:rPr lang="en-US" altLang="it-IT" sz="1800" u="none">
                  <a:latin typeface="Comic Sans MS" panose="030F0702030302020204" pitchFamily="66" charset="0"/>
                </a:rPr>
                <a:t> frame</a:t>
              </a:r>
            </a:p>
          </p:txBody>
        </p:sp>
      </p:grpSp>
      <p:grpSp>
        <p:nvGrpSpPr>
          <p:cNvPr id="16" name="Group 83">
            <a:extLst>
              <a:ext uri="{FF2B5EF4-FFF2-40B4-BE49-F238E27FC236}">
                <a16:creationId xmlns:a16="http://schemas.microsoft.com/office/drawing/2014/main" id="{402547D0-5C5D-4440-A5E6-D5DB13D307A8}"/>
              </a:ext>
            </a:extLst>
          </p:cNvPr>
          <p:cNvGrpSpPr>
            <a:grpSpLocks/>
          </p:cNvGrpSpPr>
          <p:nvPr/>
        </p:nvGrpSpPr>
        <p:grpSpPr bwMode="auto">
          <a:xfrm>
            <a:off x="5335588" y="2811463"/>
            <a:ext cx="4284662" cy="2152650"/>
            <a:chOff x="2401" y="1771"/>
            <a:chExt cx="2699" cy="1356"/>
          </a:xfrm>
        </p:grpSpPr>
        <p:sp>
          <p:nvSpPr>
            <p:cNvPr id="106513" name="Freeform 84">
              <a:extLst>
                <a:ext uri="{FF2B5EF4-FFF2-40B4-BE49-F238E27FC236}">
                  <a16:creationId xmlns:a16="http://schemas.microsoft.com/office/drawing/2014/main" id="{9A4F1E7B-F6BC-48DC-91CF-8419C705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002"/>
              <a:ext cx="2419" cy="441"/>
            </a:xfrm>
            <a:custGeom>
              <a:avLst/>
              <a:gdLst>
                <a:gd name="T0" fmla="*/ 54 w 2419"/>
                <a:gd name="T1" fmla="*/ 9 h 441"/>
                <a:gd name="T2" fmla="*/ 0 w 2419"/>
                <a:gd name="T3" fmla="*/ 437 h 441"/>
                <a:gd name="T4" fmla="*/ 2419 w 2419"/>
                <a:gd name="T5" fmla="*/ 369 h 441"/>
                <a:gd name="T6" fmla="*/ 336 w 2419"/>
                <a:gd name="T7" fmla="*/ 5 h 441"/>
                <a:gd name="T8" fmla="*/ 54 w 2419"/>
                <a:gd name="T9" fmla="*/ 9 h 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9"/>
                <a:gd name="T16" fmla="*/ 0 h 441"/>
                <a:gd name="T17" fmla="*/ 2419 w 2419"/>
                <a:gd name="T18" fmla="*/ 441 h 4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9" h="441">
                  <a:moveTo>
                    <a:pt x="54" y="9"/>
                  </a:moveTo>
                  <a:cubicBezTo>
                    <a:pt x="45" y="275"/>
                    <a:pt x="38" y="312"/>
                    <a:pt x="0" y="437"/>
                  </a:cubicBezTo>
                  <a:cubicBezTo>
                    <a:pt x="499" y="418"/>
                    <a:pt x="2363" y="441"/>
                    <a:pt x="2419" y="369"/>
                  </a:cubicBezTo>
                  <a:cubicBezTo>
                    <a:pt x="921" y="148"/>
                    <a:pt x="719" y="337"/>
                    <a:pt x="336" y="5"/>
                  </a:cubicBezTo>
                  <a:cubicBezTo>
                    <a:pt x="205" y="9"/>
                    <a:pt x="231" y="0"/>
                    <a:pt x="54" y="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17998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6514" name="Line 85">
              <a:extLst>
                <a:ext uri="{FF2B5EF4-FFF2-40B4-BE49-F238E27FC236}">
                  <a16:creationId xmlns:a16="http://schemas.microsoft.com/office/drawing/2014/main" id="{64D47A33-423F-47F7-86AD-22E507538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1" y="1771"/>
              <a:ext cx="60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6515" name="Rectangle 86">
              <a:extLst>
                <a:ext uri="{FF2B5EF4-FFF2-40B4-BE49-F238E27FC236}">
                  <a16:creationId xmlns:a16="http://schemas.microsoft.com/office/drawing/2014/main" id="{9357788D-10C0-4C89-B8DF-58E203C3F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398"/>
              <a:ext cx="2385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06516" name="Rectangle 87">
              <a:extLst>
                <a:ext uri="{FF2B5EF4-FFF2-40B4-BE49-F238E27FC236}">
                  <a16:creationId xmlns:a16="http://schemas.microsoft.com/office/drawing/2014/main" id="{35320D69-09F1-491A-9B2F-657FF345B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1848"/>
              <a:ext cx="355" cy="1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06517" name="Text Box 88">
              <a:extLst>
                <a:ext uri="{FF2B5EF4-FFF2-40B4-BE49-F238E27FC236}">
                  <a16:creationId xmlns:a16="http://schemas.microsoft.com/office/drawing/2014/main" id="{4A1A7C3B-0778-4312-BC78-6A3EDB334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2" y="2424"/>
              <a:ext cx="20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R1 MAC addr  H1 MAC addr </a:t>
              </a:r>
            </a:p>
          </p:txBody>
        </p:sp>
        <p:sp>
          <p:nvSpPr>
            <p:cNvPr id="106518" name="Line 89">
              <a:extLst>
                <a:ext uri="{FF2B5EF4-FFF2-40B4-BE49-F238E27FC236}">
                  <a16:creationId xmlns:a16="http://schemas.microsoft.com/office/drawing/2014/main" id="{1A98DD28-7F64-43EA-969B-DB527D3E9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6519" name="Line 90">
              <a:extLst>
                <a:ext uri="{FF2B5EF4-FFF2-40B4-BE49-F238E27FC236}">
                  <a16:creationId xmlns:a16="http://schemas.microsoft.com/office/drawing/2014/main" id="{F225B6F7-D5BE-4D11-9A58-A32FEC342B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6520" name="Line 91">
              <a:extLst>
                <a:ext uri="{FF2B5EF4-FFF2-40B4-BE49-F238E27FC236}">
                  <a16:creationId xmlns:a16="http://schemas.microsoft.com/office/drawing/2014/main" id="{54531A14-2357-49D4-A7A6-A0038A8B5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2" y="2398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06521" name="Group 92">
              <a:extLst>
                <a:ext uri="{FF2B5EF4-FFF2-40B4-BE49-F238E27FC236}">
                  <a16:creationId xmlns:a16="http://schemas.microsoft.com/office/drawing/2014/main" id="{A2E5B760-000C-4616-8F7F-ECA6E68DAD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8" y="2608"/>
              <a:ext cx="120" cy="114"/>
              <a:chOff x="1300" y="3186"/>
              <a:chExt cx="120" cy="114"/>
            </a:xfrm>
          </p:grpSpPr>
          <p:sp>
            <p:nvSpPr>
              <p:cNvPr id="106537" name="Rectangle 93">
                <a:extLst>
                  <a:ext uri="{FF2B5EF4-FFF2-40B4-BE49-F238E27FC236}">
                    <a16:creationId xmlns:a16="http://schemas.microsoft.com/office/drawing/2014/main" id="{7D0F4EAB-3C36-412B-9219-671F8FABC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38" name="Freeform 94">
                <a:extLst>
                  <a:ext uri="{FF2B5EF4-FFF2-40B4-BE49-F238E27FC236}">
                    <a16:creationId xmlns:a16="http://schemas.microsoft.com/office/drawing/2014/main" id="{3FD3CF70-2CF4-42F5-B561-304D321AA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39" name="Freeform 95">
                <a:extLst>
                  <a:ext uri="{FF2B5EF4-FFF2-40B4-BE49-F238E27FC236}">
                    <a16:creationId xmlns:a16="http://schemas.microsoft.com/office/drawing/2014/main" id="{663E9065-38CC-4ED4-8417-14F10AD49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06522" name="Group 96">
              <a:extLst>
                <a:ext uri="{FF2B5EF4-FFF2-40B4-BE49-F238E27FC236}">
                  <a16:creationId xmlns:a16="http://schemas.microsoft.com/office/drawing/2014/main" id="{F8CE35CE-AB17-4B25-8370-B1ADCAD3D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4" y="2340"/>
              <a:ext cx="120" cy="114"/>
              <a:chOff x="1300" y="3186"/>
              <a:chExt cx="120" cy="114"/>
            </a:xfrm>
          </p:grpSpPr>
          <p:sp>
            <p:nvSpPr>
              <p:cNvPr id="106534" name="Rectangle 97">
                <a:extLst>
                  <a:ext uri="{FF2B5EF4-FFF2-40B4-BE49-F238E27FC236}">
                    <a16:creationId xmlns:a16="http://schemas.microsoft.com/office/drawing/2014/main" id="{8223610C-39C4-4BC0-B2AE-EAC8DF980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35" name="Freeform 98">
                <a:extLst>
                  <a:ext uri="{FF2B5EF4-FFF2-40B4-BE49-F238E27FC236}">
                    <a16:creationId xmlns:a16="http://schemas.microsoft.com/office/drawing/2014/main" id="{379B99ED-7526-4928-BD10-FFAE322F9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36" name="Freeform 99">
                <a:extLst>
                  <a:ext uri="{FF2B5EF4-FFF2-40B4-BE49-F238E27FC236}">
                    <a16:creationId xmlns:a16="http://schemas.microsoft.com/office/drawing/2014/main" id="{25A92D91-B123-4DA1-8EB3-D3091FE5C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06523" name="Group 100">
              <a:extLst>
                <a:ext uri="{FF2B5EF4-FFF2-40B4-BE49-F238E27FC236}">
                  <a16:creationId xmlns:a16="http://schemas.microsoft.com/office/drawing/2014/main" id="{04FA3453-E13E-42F5-A871-D2E18F32BC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4" y="2352"/>
              <a:ext cx="120" cy="114"/>
              <a:chOff x="1300" y="3186"/>
              <a:chExt cx="120" cy="114"/>
            </a:xfrm>
          </p:grpSpPr>
          <p:sp>
            <p:nvSpPr>
              <p:cNvPr id="106531" name="Rectangle 101">
                <a:extLst>
                  <a:ext uri="{FF2B5EF4-FFF2-40B4-BE49-F238E27FC236}">
                    <a16:creationId xmlns:a16="http://schemas.microsoft.com/office/drawing/2014/main" id="{E85E9904-F81E-4DA9-AFCF-B62EAD4C6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32" name="Freeform 102">
                <a:extLst>
                  <a:ext uri="{FF2B5EF4-FFF2-40B4-BE49-F238E27FC236}">
                    <a16:creationId xmlns:a16="http://schemas.microsoft.com/office/drawing/2014/main" id="{951F69EF-535F-41BA-BC29-7132A36FB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33" name="Freeform 103">
                <a:extLst>
                  <a:ext uri="{FF2B5EF4-FFF2-40B4-BE49-F238E27FC236}">
                    <a16:creationId xmlns:a16="http://schemas.microsoft.com/office/drawing/2014/main" id="{C331212A-861E-4B3E-BEA0-0A8AB8410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06524" name="Group 104">
              <a:extLst>
                <a:ext uri="{FF2B5EF4-FFF2-40B4-BE49-F238E27FC236}">
                  <a16:creationId xmlns:a16="http://schemas.microsoft.com/office/drawing/2014/main" id="{B06B030E-F60A-483D-91AC-F08444E6B4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0" y="2604"/>
              <a:ext cx="120" cy="114"/>
              <a:chOff x="1300" y="3186"/>
              <a:chExt cx="120" cy="114"/>
            </a:xfrm>
          </p:grpSpPr>
          <p:sp>
            <p:nvSpPr>
              <p:cNvPr id="106528" name="Rectangle 105">
                <a:extLst>
                  <a:ext uri="{FF2B5EF4-FFF2-40B4-BE49-F238E27FC236}">
                    <a16:creationId xmlns:a16="http://schemas.microsoft.com/office/drawing/2014/main" id="{6C49011D-EE75-45CF-812E-56F145E3A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208"/>
                <a:ext cx="12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529" name="Freeform 106">
                <a:extLst>
                  <a:ext uri="{FF2B5EF4-FFF2-40B4-BE49-F238E27FC236}">
                    <a16:creationId xmlns:a16="http://schemas.microsoft.com/office/drawing/2014/main" id="{9A63955D-033F-4A65-AB1E-634957D52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530" name="Freeform 107">
                <a:extLst>
                  <a:ext uri="{FF2B5EF4-FFF2-40B4-BE49-F238E27FC236}">
                    <a16:creationId xmlns:a16="http://schemas.microsoft.com/office/drawing/2014/main" id="{DF71445F-37C6-4B28-8E80-5E3F74B4D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" y="3186"/>
                <a:ext cx="48" cy="114"/>
              </a:xfrm>
              <a:custGeom>
                <a:avLst/>
                <a:gdLst>
                  <a:gd name="T0" fmla="*/ 6 w 60"/>
                  <a:gd name="T1" fmla="*/ 0 h 150"/>
                  <a:gd name="T2" fmla="*/ 2 w 60"/>
                  <a:gd name="T3" fmla="*/ 3 h 150"/>
                  <a:gd name="T4" fmla="*/ 5 w 60"/>
                  <a:gd name="T5" fmla="*/ 5 h 150"/>
                  <a:gd name="T6" fmla="*/ 0 w 60"/>
                  <a:gd name="T7" fmla="*/ 1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50"/>
                  <a:gd name="T14" fmla="*/ 60 w 60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50">
                    <a:moveTo>
                      <a:pt x="60" y="0"/>
                    </a:moveTo>
                    <a:cubicBezTo>
                      <a:pt x="37" y="17"/>
                      <a:pt x="14" y="34"/>
                      <a:pt x="12" y="48"/>
                    </a:cubicBezTo>
                    <a:cubicBezTo>
                      <a:pt x="10" y="62"/>
                      <a:pt x="50" y="67"/>
                      <a:pt x="48" y="84"/>
                    </a:cubicBezTo>
                    <a:cubicBezTo>
                      <a:pt x="46" y="101"/>
                      <a:pt x="8" y="139"/>
                      <a:pt x="0" y="15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sp>
          <p:nvSpPr>
            <p:cNvPr id="106525" name="Text Box 108">
              <a:extLst>
                <a:ext uri="{FF2B5EF4-FFF2-40B4-BE49-F238E27FC236}">
                  <a16:creationId xmlns:a16="http://schemas.microsoft.com/office/drawing/2014/main" id="{CAF3516F-BCB6-4B1C-A3F2-032474078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2683"/>
              <a:ext cx="81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Arial" panose="020B0604020202020204" pitchFamily="34" charset="0"/>
                  <a:cs typeface="Arial" panose="020B0604020202020204" pitchFamily="34" charset="0"/>
                </a:rPr>
                <a:t>dest. address </a:t>
              </a:r>
            </a:p>
          </p:txBody>
        </p:sp>
        <p:sp>
          <p:nvSpPr>
            <p:cNvPr id="106526" name="Text Box 109">
              <a:extLst>
                <a:ext uri="{FF2B5EF4-FFF2-40B4-BE49-F238E27FC236}">
                  <a16:creationId xmlns:a16="http://schemas.microsoft.com/office/drawing/2014/main" id="{3BBC1C69-0289-46E0-9F7B-AB9B8DF4F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" y="2681"/>
              <a:ext cx="9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Arial" panose="020B0604020202020204" pitchFamily="34" charset="0"/>
                  <a:cs typeface="Arial" panose="020B0604020202020204" pitchFamily="34" charset="0"/>
                </a:rPr>
                <a:t>source address </a:t>
              </a:r>
            </a:p>
          </p:txBody>
        </p:sp>
        <p:sp>
          <p:nvSpPr>
            <p:cNvPr id="106527" name="Text Box 110">
              <a:extLst>
                <a:ext uri="{FF2B5EF4-FFF2-40B4-BE49-F238E27FC236}">
                  <a16:creationId xmlns:a16="http://schemas.microsoft.com/office/drawing/2014/main" id="{E1269D83-1452-4AEE-AB8A-07B6E5D4C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6" y="2896"/>
              <a:ext cx="9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Comic Sans MS" panose="030F0702030302020204" pitchFamily="66" charset="0"/>
                </a:rPr>
                <a:t>802.</a:t>
              </a:r>
              <a:r>
                <a:rPr lang="en-US" altLang="it-IT" sz="1800" b="1" u="none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r>
                <a:rPr lang="en-US" altLang="it-IT" sz="1800" u="none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it-IT" sz="1800" u="none">
                  <a:latin typeface="Comic Sans MS" panose="030F0702030302020204" pitchFamily="66" charset="0"/>
                </a:rPr>
                <a:t>frame</a:t>
              </a:r>
            </a:p>
          </p:txBody>
        </p:sp>
      </p:grpSp>
      <p:sp>
        <p:nvSpPr>
          <p:cNvPr id="106512" name="Rectangle 111">
            <a:extLst>
              <a:ext uri="{FF2B5EF4-FFF2-40B4-BE49-F238E27FC236}">
                <a16:creationId xmlns:a16="http://schemas.microsoft.com/office/drawing/2014/main" id="{647BB92D-6BDC-42FA-943F-3AA4E7C25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4000">
                <a:solidFill>
                  <a:schemeClr val="accent2"/>
                </a:solidFill>
                <a:latin typeface="Comic Sans MS" panose="030F0702030302020204" pitchFamily="66" charset="0"/>
              </a:rPr>
              <a:t>802.11 frame: indirizzamento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egnaposto piè di pagina 2">
            <a:extLst>
              <a:ext uri="{FF2B5EF4-FFF2-40B4-BE49-F238E27FC236}">
                <a16:creationId xmlns:a16="http://schemas.microsoft.com/office/drawing/2014/main" id="{A2518160-4981-4F7A-A7DD-C16DF267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08547" name="Segnaposto numero diapositiva 3">
            <a:extLst>
              <a:ext uri="{FF2B5EF4-FFF2-40B4-BE49-F238E27FC236}">
                <a16:creationId xmlns:a16="http://schemas.microsoft.com/office/drawing/2014/main" id="{D3509076-C525-46DB-84A2-A82C2A3B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5D2254EF-1DAE-4CB4-A68A-9112A0E5C8B3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grpSp>
        <p:nvGrpSpPr>
          <p:cNvPr id="108548" name="Group 2">
            <a:extLst>
              <a:ext uri="{FF2B5EF4-FFF2-40B4-BE49-F238E27FC236}">
                <a16:creationId xmlns:a16="http://schemas.microsoft.com/office/drawing/2014/main" id="{30CAF1C0-CDD9-4C94-882F-DF9CFCAF3877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2179639"/>
            <a:ext cx="8077200" cy="985837"/>
            <a:chOff x="240" y="887"/>
            <a:chExt cx="5088" cy="621"/>
          </a:xfrm>
        </p:grpSpPr>
        <p:sp>
          <p:nvSpPr>
            <p:cNvPr id="108580" name="Rectangle 3">
              <a:extLst>
                <a:ext uri="{FF2B5EF4-FFF2-40B4-BE49-F238E27FC236}">
                  <a16:creationId xmlns:a16="http://schemas.microsoft.com/office/drawing/2014/main" id="{C99DA143-5326-4133-B30C-F2888A8A4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frame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control</a:t>
              </a:r>
            </a:p>
          </p:txBody>
        </p:sp>
        <p:sp>
          <p:nvSpPr>
            <p:cNvPr id="108581" name="Rectangle 4">
              <a:extLst>
                <a:ext uri="{FF2B5EF4-FFF2-40B4-BE49-F238E27FC236}">
                  <a16:creationId xmlns:a16="http://schemas.microsoft.com/office/drawing/2014/main" id="{DB3DB674-4025-43DB-8CC4-734A6D780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duration</a:t>
              </a:r>
            </a:p>
          </p:txBody>
        </p:sp>
        <p:sp>
          <p:nvSpPr>
            <p:cNvPr id="108582" name="Rectangle 5">
              <a:extLst>
                <a:ext uri="{FF2B5EF4-FFF2-40B4-BE49-F238E27FC236}">
                  <a16:creationId xmlns:a16="http://schemas.microsoft.com/office/drawing/2014/main" id="{13C6E18B-96EC-457A-A5A0-1CB9BD627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83" name="Rectangle 6">
              <a:extLst>
                <a:ext uri="{FF2B5EF4-FFF2-40B4-BE49-F238E27FC236}">
                  <a16:creationId xmlns:a16="http://schemas.microsoft.com/office/drawing/2014/main" id="{1EDED62B-C61D-4FD5-ABC3-793033EC8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8584" name="Rectangle 7">
              <a:extLst>
                <a:ext uri="{FF2B5EF4-FFF2-40B4-BE49-F238E27FC236}">
                  <a16:creationId xmlns:a16="http://schemas.microsoft.com/office/drawing/2014/main" id="{549FFB65-BBB4-49D4-9B45-4EA4137F5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8585" name="Rectangle 8">
              <a:extLst>
                <a:ext uri="{FF2B5EF4-FFF2-40B4-BE49-F238E27FC236}">
                  <a16:creationId xmlns:a16="http://schemas.microsoft.com/office/drawing/2014/main" id="{60C78E1F-2564-4C13-81C6-69900C25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address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08586" name="Rectangle 9">
              <a:extLst>
                <a:ext uri="{FF2B5EF4-FFF2-40B4-BE49-F238E27FC236}">
                  <a16:creationId xmlns:a16="http://schemas.microsoft.com/office/drawing/2014/main" id="{3397539E-B00A-471A-920C-B5BB5E3A2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600" u="none">
                <a:latin typeface="Arial" panose="020B0604020202020204" pitchFamily="34" charset="0"/>
              </a:endParaRPr>
            </a:p>
          </p:txBody>
        </p:sp>
        <p:sp>
          <p:nvSpPr>
            <p:cNvPr id="108587" name="Rectangle 10">
              <a:extLst>
                <a:ext uri="{FF2B5EF4-FFF2-40B4-BE49-F238E27FC236}">
                  <a16:creationId xmlns:a16="http://schemas.microsoft.com/office/drawing/2014/main" id="{9756EA19-00A1-47FD-A28A-807CF9EB7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104"/>
              <a:ext cx="864" cy="38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payload</a:t>
              </a:r>
            </a:p>
          </p:txBody>
        </p:sp>
        <p:sp>
          <p:nvSpPr>
            <p:cNvPr id="108588" name="Rectangle 11">
              <a:extLst>
                <a:ext uri="{FF2B5EF4-FFF2-40B4-BE49-F238E27FC236}">
                  <a16:creationId xmlns:a16="http://schemas.microsoft.com/office/drawing/2014/main" id="{880FE050-87D4-4287-9BD1-A311239AB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104"/>
              <a:ext cx="5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CRC</a:t>
              </a:r>
            </a:p>
          </p:txBody>
        </p:sp>
        <p:sp>
          <p:nvSpPr>
            <p:cNvPr id="108589" name="Text Box 12">
              <a:extLst>
                <a:ext uri="{FF2B5EF4-FFF2-40B4-BE49-F238E27FC236}">
                  <a16:creationId xmlns:a16="http://schemas.microsoft.com/office/drawing/2014/main" id="{4FA8E027-1983-4B2A-A998-079AB7577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8590" name="Text Box 13">
              <a:extLst>
                <a:ext uri="{FF2B5EF4-FFF2-40B4-BE49-F238E27FC236}">
                  <a16:creationId xmlns:a16="http://schemas.microsoft.com/office/drawing/2014/main" id="{F97F28FF-3B94-4C07-92A6-99000884F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8591" name="Text Box 14">
              <a:extLst>
                <a:ext uri="{FF2B5EF4-FFF2-40B4-BE49-F238E27FC236}">
                  <a16:creationId xmlns:a16="http://schemas.microsoft.com/office/drawing/2014/main" id="{DAF46EC0-576D-4053-A235-7AF00410F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8592" name="Text Box 15">
              <a:extLst>
                <a:ext uri="{FF2B5EF4-FFF2-40B4-BE49-F238E27FC236}">
                  <a16:creationId xmlns:a16="http://schemas.microsoft.com/office/drawing/2014/main" id="{98CBF0EA-89C8-4948-936C-4E9B79CA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8593" name="Text Box 16">
              <a:extLst>
                <a:ext uri="{FF2B5EF4-FFF2-40B4-BE49-F238E27FC236}">
                  <a16:creationId xmlns:a16="http://schemas.microsoft.com/office/drawing/2014/main" id="{81BE20E8-83E4-4944-9CBC-227BEAB21F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8594" name="Text Box 17">
              <a:extLst>
                <a:ext uri="{FF2B5EF4-FFF2-40B4-BE49-F238E27FC236}">
                  <a16:creationId xmlns:a16="http://schemas.microsoft.com/office/drawing/2014/main" id="{709BA196-3440-495A-8A1F-99B7CC765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91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8595" name="Text Box 18">
              <a:extLst>
                <a:ext uri="{FF2B5EF4-FFF2-40B4-BE49-F238E27FC236}">
                  <a16:creationId xmlns:a16="http://schemas.microsoft.com/office/drawing/2014/main" id="{464FB0B3-6EF9-4F60-9F1B-DA78661D8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" y="8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8596" name="Text Box 19">
              <a:extLst>
                <a:ext uri="{FF2B5EF4-FFF2-40B4-BE49-F238E27FC236}">
                  <a16:creationId xmlns:a16="http://schemas.microsoft.com/office/drawing/2014/main" id="{AB1AEA24-E0C2-4B4F-A692-530710465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912"/>
              <a:ext cx="6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0 - 2312</a:t>
              </a:r>
            </a:p>
          </p:txBody>
        </p:sp>
        <p:sp>
          <p:nvSpPr>
            <p:cNvPr id="108597" name="Text Box 20">
              <a:extLst>
                <a:ext uri="{FF2B5EF4-FFF2-40B4-BE49-F238E27FC236}">
                  <a16:creationId xmlns:a16="http://schemas.microsoft.com/office/drawing/2014/main" id="{FE5597BD-1991-4C8E-8AB4-42AFF09D2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2" y="8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8598" name="Text Box 21">
              <a:extLst>
                <a:ext uri="{FF2B5EF4-FFF2-40B4-BE49-F238E27FC236}">
                  <a16:creationId xmlns:a16="http://schemas.microsoft.com/office/drawing/2014/main" id="{F5FD1E36-8F98-4035-84A3-7E3F0D027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" y="1142"/>
              <a:ext cx="50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seq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control</a:t>
              </a:r>
            </a:p>
          </p:txBody>
        </p:sp>
      </p:grpSp>
      <p:grpSp>
        <p:nvGrpSpPr>
          <p:cNvPr id="108549" name="Group 22">
            <a:extLst>
              <a:ext uri="{FF2B5EF4-FFF2-40B4-BE49-F238E27FC236}">
                <a16:creationId xmlns:a16="http://schemas.microsoft.com/office/drawing/2014/main" id="{D835C968-C7D5-4631-A320-9FADBA5E0CF7}"/>
              </a:ext>
            </a:extLst>
          </p:cNvPr>
          <p:cNvGrpSpPr>
            <a:grpSpLocks/>
          </p:cNvGrpSpPr>
          <p:nvPr/>
        </p:nvGrpSpPr>
        <p:grpSpPr bwMode="auto">
          <a:xfrm>
            <a:off x="1966913" y="3856039"/>
            <a:ext cx="8534400" cy="954087"/>
            <a:chOff x="240" y="1991"/>
            <a:chExt cx="5376" cy="601"/>
          </a:xfrm>
        </p:grpSpPr>
        <p:sp>
          <p:nvSpPr>
            <p:cNvPr id="108558" name="Rectangle 23">
              <a:extLst>
                <a:ext uri="{FF2B5EF4-FFF2-40B4-BE49-F238E27FC236}">
                  <a16:creationId xmlns:a16="http://schemas.microsoft.com/office/drawing/2014/main" id="{1F3EE377-4134-41A2-A945-C75E4F4EE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208"/>
              <a:ext cx="6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Type</a:t>
              </a:r>
            </a:p>
          </p:txBody>
        </p:sp>
        <p:sp>
          <p:nvSpPr>
            <p:cNvPr id="108559" name="Rectangle 24">
              <a:extLst>
                <a:ext uri="{FF2B5EF4-FFF2-40B4-BE49-F238E27FC236}">
                  <a16:creationId xmlns:a16="http://schemas.microsoft.com/office/drawing/2014/main" id="{F5BD1146-0771-4C7F-BCDA-F387B5EF2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From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AP</a:t>
              </a:r>
            </a:p>
          </p:txBody>
        </p:sp>
        <p:sp>
          <p:nvSpPr>
            <p:cNvPr id="108560" name="Rectangle 25">
              <a:extLst>
                <a:ext uri="{FF2B5EF4-FFF2-40B4-BE49-F238E27FC236}">
                  <a16:creationId xmlns:a16="http://schemas.microsoft.com/office/drawing/2014/main" id="{9700E04E-B2C1-4582-A5D6-3F8D5F3A4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08"/>
              <a:ext cx="67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Subtype</a:t>
              </a:r>
            </a:p>
          </p:txBody>
        </p:sp>
        <p:sp>
          <p:nvSpPr>
            <p:cNvPr id="108561" name="Rectangle 26">
              <a:extLst>
                <a:ext uri="{FF2B5EF4-FFF2-40B4-BE49-F238E27FC236}">
                  <a16:creationId xmlns:a16="http://schemas.microsoft.com/office/drawing/2014/main" id="{295CCE49-7F83-4EEC-B5D3-1EEF3C4F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To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AP</a:t>
              </a:r>
            </a:p>
          </p:txBody>
        </p:sp>
        <p:sp>
          <p:nvSpPr>
            <p:cNvPr id="108562" name="Rectangle 27">
              <a:extLst>
                <a:ext uri="{FF2B5EF4-FFF2-40B4-BE49-F238E27FC236}">
                  <a16:creationId xmlns:a16="http://schemas.microsoft.com/office/drawing/2014/main" id="{7829B15E-0AB5-4251-A427-1DA942D6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More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frag</a:t>
              </a:r>
            </a:p>
          </p:txBody>
        </p:sp>
        <p:sp>
          <p:nvSpPr>
            <p:cNvPr id="108563" name="Rectangle 28">
              <a:extLst>
                <a:ext uri="{FF2B5EF4-FFF2-40B4-BE49-F238E27FC236}">
                  <a16:creationId xmlns:a16="http://schemas.microsoft.com/office/drawing/2014/main" id="{FCC3708C-C74E-482C-90E7-E120E08CA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WEP</a:t>
              </a:r>
            </a:p>
          </p:txBody>
        </p:sp>
        <p:sp>
          <p:nvSpPr>
            <p:cNvPr id="108564" name="Rectangle 29">
              <a:extLst>
                <a:ext uri="{FF2B5EF4-FFF2-40B4-BE49-F238E27FC236}">
                  <a16:creationId xmlns:a16="http://schemas.microsoft.com/office/drawing/2014/main" id="{DFC7BCAA-84F2-4E1F-90F3-3D9F3804D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More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data</a:t>
              </a:r>
            </a:p>
          </p:txBody>
        </p:sp>
        <p:sp>
          <p:nvSpPr>
            <p:cNvPr id="108565" name="Rectangle 30">
              <a:extLst>
                <a:ext uri="{FF2B5EF4-FFF2-40B4-BE49-F238E27FC236}">
                  <a16:creationId xmlns:a16="http://schemas.microsoft.com/office/drawing/2014/main" id="{78419CF4-1EA1-4F63-9E14-8DCBAC559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Power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mgt</a:t>
              </a:r>
            </a:p>
          </p:txBody>
        </p:sp>
        <p:sp>
          <p:nvSpPr>
            <p:cNvPr id="108566" name="Rectangle 31">
              <a:extLst>
                <a:ext uri="{FF2B5EF4-FFF2-40B4-BE49-F238E27FC236}">
                  <a16:creationId xmlns:a16="http://schemas.microsoft.com/office/drawing/2014/main" id="{DD801B57-40AB-499A-A734-C4C833E5D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Retry</a:t>
              </a:r>
            </a:p>
          </p:txBody>
        </p:sp>
        <p:sp>
          <p:nvSpPr>
            <p:cNvPr id="108567" name="Rectangle 32">
              <a:extLst>
                <a:ext uri="{FF2B5EF4-FFF2-40B4-BE49-F238E27FC236}">
                  <a16:creationId xmlns:a16="http://schemas.microsoft.com/office/drawing/2014/main" id="{66495701-AC60-4BBE-8269-BBAFC1B6B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208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Rsvd</a:t>
              </a:r>
            </a:p>
          </p:txBody>
        </p:sp>
        <p:sp>
          <p:nvSpPr>
            <p:cNvPr id="108568" name="Rectangle 33">
              <a:extLst>
                <a:ext uri="{FF2B5EF4-FFF2-40B4-BE49-F238E27FC236}">
                  <a16:creationId xmlns:a16="http://schemas.microsoft.com/office/drawing/2014/main" id="{F1281B88-CEC3-42A1-AC1F-B77C67578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208"/>
              <a:ext cx="6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Protocol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u="none">
                  <a:latin typeface="Arial" panose="020B0604020202020204" pitchFamily="34" charset="0"/>
                </a:rPr>
                <a:t>version</a:t>
              </a:r>
            </a:p>
          </p:txBody>
        </p:sp>
        <p:sp>
          <p:nvSpPr>
            <p:cNvPr id="108569" name="Text Box 34">
              <a:extLst>
                <a:ext uri="{FF2B5EF4-FFF2-40B4-BE49-F238E27FC236}">
                  <a16:creationId xmlns:a16="http://schemas.microsoft.com/office/drawing/2014/main" id="{71F59FF6-8202-47C3-95CD-1FED44898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199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8570" name="Text Box 35">
              <a:extLst>
                <a:ext uri="{FF2B5EF4-FFF2-40B4-BE49-F238E27FC236}">
                  <a16:creationId xmlns:a16="http://schemas.microsoft.com/office/drawing/2014/main" id="{59D09BA1-EF23-4918-9244-FF3C7E3AA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8571" name="Text Box 36">
              <a:extLst>
                <a:ext uri="{FF2B5EF4-FFF2-40B4-BE49-F238E27FC236}">
                  <a16:creationId xmlns:a16="http://schemas.microsoft.com/office/drawing/2014/main" id="{6347A773-331D-4959-ABA7-D6890E447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108572" name="Text Box 37">
              <a:extLst>
                <a:ext uri="{FF2B5EF4-FFF2-40B4-BE49-F238E27FC236}">
                  <a16:creationId xmlns:a16="http://schemas.microsoft.com/office/drawing/2014/main" id="{9F4206D6-DC66-424F-8171-8632D6349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3" name="Text Box 38">
              <a:extLst>
                <a:ext uri="{FF2B5EF4-FFF2-40B4-BE49-F238E27FC236}">
                  <a16:creationId xmlns:a16="http://schemas.microsoft.com/office/drawing/2014/main" id="{F52AC59D-CA64-49A9-A80A-10CD5E90D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4" name="Text Box 39">
              <a:extLst>
                <a:ext uri="{FF2B5EF4-FFF2-40B4-BE49-F238E27FC236}">
                  <a16:creationId xmlns:a16="http://schemas.microsoft.com/office/drawing/2014/main" id="{8B32C24D-77A0-4816-B8C6-CE93D6ED5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5" name="Text Box 40">
              <a:extLst>
                <a:ext uri="{FF2B5EF4-FFF2-40B4-BE49-F238E27FC236}">
                  <a16:creationId xmlns:a16="http://schemas.microsoft.com/office/drawing/2014/main" id="{1DF748E9-326B-4B28-B909-96FD701A4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6" name="Text Box 41">
              <a:extLst>
                <a:ext uri="{FF2B5EF4-FFF2-40B4-BE49-F238E27FC236}">
                  <a16:creationId xmlns:a16="http://schemas.microsoft.com/office/drawing/2014/main" id="{2EC452BA-596C-46E3-893B-8672CE116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7" name="Text Box 42">
              <a:extLst>
                <a:ext uri="{FF2B5EF4-FFF2-40B4-BE49-F238E27FC236}">
                  <a16:creationId xmlns:a16="http://schemas.microsoft.com/office/drawing/2014/main" id="{CD5E9E95-125C-4E28-818F-EF2DAB067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8" name="Text Box 43">
              <a:extLst>
                <a:ext uri="{FF2B5EF4-FFF2-40B4-BE49-F238E27FC236}">
                  <a16:creationId xmlns:a16="http://schemas.microsoft.com/office/drawing/2014/main" id="{D5773347-3E6F-4235-868E-409205125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08579" name="Text Box 44">
              <a:extLst>
                <a:ext uri="{FF2B5EF4-FFF2-40B4-BE49-F238E27FC236}">
                  <a16:creationId xmlns:a16="http://schemas.microsoft.com/office/drawing/2014/main" id="{C3BFDDCF-E266-4DE5-B09A-5B775BBE1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01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8550" name="Freeform 45">
            <a:extLst>
              <a:ext uri="{FF2B5EF4-FFF2-40B4-BE49-F238E27FC236}">
                <a16:creationId xmlns:a16="http://schemas.microsoft.com/office/drawing/2014/main" id="{67A56372-B7B3-46DB-A4E3-733FC2ED6B8E}"/>
              </a:ext>
            </a:extLst>
          </p:cNvPr>
          <p:cNvSpPr>
            <a:spLocks/>
          </p:cNvSpPr>
          <p:nvPr/>
        </p:nvSpPr>
        <p:spPr bwMode="auto">
          <a:xfrm>
            <a:off x="1954214" y="3144838"/>
            <a:ext cx="8713787" cy="1066800"/>
          </a:xfrm>
          <a:custGeom>
            <a:avLst/>
            <a:gdLst>
              <a:gd name="T0" fmla="*/ 2147483646 w 5489"/>
              <a:gd name="T1" fmla="*/ 0 h 672"/>
              <a:gd name="T2" fmla="*/ 0 w 5489"/>
              <a:gd name="T3" fmla="*/ 2147483646 h 672"/>
              <a:gd name="T4" fmla="*/ 2147483646 w 5489"/>
              <a:gd name="T5" fmla="*/ 2147483646 h 672"/>
              <a:gd name="T6" fmla="*/ 2147483646 w 5489"/>
              <a:gd name="T7" fmla="*/ 0 h 672"/>
              <a:gd name="T8" fmla="*/ 2147483646 w 5489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89"/>
              <a:gd name="T16" fmla="*/ 0 h 672"/>
              <a:gd name="T17" fmla="*/ 5489 w 5489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89" h="672">
                <a:moveTo>
                  <a:pt x="64" y="0"/>
                </a:moveTo>
                <a:lnTo>
                  <a:pt x="0" y="664"/>
                </a:lnTo>
                <a:lnTo>
                  <a:pt x="5392" y="672"/>
                </a:lnTo>
                <a:cubicBezTo>
                  <a:pt x="5489" y="561"/>
                  <a:pt x="976" y="408"/>
                  <a:pt x="584" y="0"/>
                </a:cubicBezTo>
                <a:cubicBezTo>
                  <a:pt x="152" y="0"/>
                  <a:pt x="172" y="0"/>
                  <a:pt x="64" y="0"/>
                </a:cubicBez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>
                  <a:alpha val="17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8551" name="Rectangle 46">
            <a:extLst>
              <a:ext uri="{FF2B5EF4-FFF2-40B4-BE49-F238E27FC236}">
                <a16:creationId xmlns:a16="http://schemas.microsoft.com/office/drawing/2014/main" id="{BD108C74-1195-4121-9828-362CD6F27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4000">
                <a:solidFill>
                  <a:schemeClr val="accent2"/>
                </a:solidFill>
                <a:latin typeface="Comic Sans MS" panose="030F0702030302020204" pitchFamily="66" charset="0"/>
              </a:rPr>
              <a:t>802.11 frame: more</a:t>
            </a:r>
          </a:p>
        </p:txBody>
      </p:sp>
      <p:sp>
        <p:nvSpPr>
          <p:cNvPr id="108552" name="Text Box 47">
            <a:extLst>
              <a:ext uri="{FF2B5EF4-FFF2-40B4-BE49-F238E27FC236}">
                <a16:creationId xmlns:a16="http://schemas.microsoft.com/office/drawing/2014/main" id="{5B129BCE-2B5E-46F8-9140-DE5129EE0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014" y="1335088"/>
            <a:ext cx="3322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duration of reserved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transmission time (RTS/CTS)</a:t>
            </a:r>
          </a:p>
        </p:txBody>
      </p:sp>
      <p:sp>
        <p:nvSpPr>
          <p:cNvPr id="108553" name="Line 48">
            <a:extLst>
              <a:ext uri="{FF2B5EF4-FFF2-40B4-BE49-F238E27FC236}">
                <a16:creationId xmlns:a16="http://schemas.microsoft.com/office/drawing/2014/main" id="{7913895A-B773-495A-B740-AED7FDD106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1" y="1554163"/>
            <a:ext cx="258763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08554" name="Text Box 49">
            <a:extLst>
              <a:ext uri="{FF2B5EF4-FFF2-40B4-BE49-F238E27FC236}">
                <a16:creationId xmlns:a16="http://schemas.microsoft.com/office/drawing/2014/main" id="{231FF1D3-F099-41B1-9986-FC56E8829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8" y="1196975"/>
            <a:ext cx="2144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frame seq #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(for reliable ARQ)</a:t>
            </a:r>
          </a:p>
        </p:txBody>
      </p:sp>
      <p:sp>
        <p:nvSpPr>
          <p:cNvPr id="108555" name="Line 50">
            <a:extLst>
              <a:ext uri="{FF2B5EF4-FFF2-40B4-BE49-F238E27FC236}">
                <a16:creationId xmlns:a16="http://schemas.microsoft.com/office/drawing/2014/main" id="{41A97CF9-9739-4C88-A897-C08F7E5820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1" y="1493838"/>
            <a:ext cx="487363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08556" name="Line 51">
            <a:extLst>
              <a:ext uri="{FF2B5EF4-FFF2-40B4-BE49-F238E27FC236}">
                <a16:creationId xmlns:a16="http://schemas.microsoft.com/office/drawing/2014/main" id="{8BDA3F77-0968-4637-B741-69CCFE8261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36951" y="4908551"/>
            <a:ext cx="258763" cy="63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08557" name="Text Box 52">
            <a:extLst>
              <a:ext uri="{FF2B5EF4-FFF2-40B4-BE49-F238E27FC236}">
                <a16:creationId xmlns:a16="http://schemas.microsoft.com/office/drawing/2014/main" id="{C5D0F2D4-10F9-40C2-AF55-986D32AF9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9" y="5480050"/>
            <a:ext cx="25796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frame type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(RTS, CTS, ACK, data)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olo 1">
            <a:extLst>
              <a:ext uri="{FF2B5EF4-FFF2-40B4-BE49-F238E27FC236}">
                <a16:creationId xmlns:a16="http://schemas.microsoft.com/office/drawing/2014/main" id="{0C15768F-29CB-4299-8593-CD15E5FE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Allocazione dei canali</a:t>
            </a:r>
          </a:p>
        </p:txBody>
      </p:sp>
      <p:pic>
        <p:nvPicPr>
          <p:cNvPr id="110595" name="Picture 5">
            <a:extLst>
              <a:ext uri="{FF2B5EF4-FFF2-40B4-BE49-F238E27FC236}">
                <a16:creationId xmlns:a16="http://schemas.microsoft.com/office/drawing/2014/main" id="{85AA4266-AD2E-45A9-88F1-D06A9A2F6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8651" y="2795588"/>
            <a:ext cx="8626475" cy="1651000"/>
          </a:xfrm>
          <a:noFill/>
        </p:spPr>
      </p:pic>
      <p:sp>
        <p:nvSpPr>
          <p:cNvPr id="110596" name="Segnaposto piè di pagina 3">
            <a:extLst>
              <a:ext uri="{FF2B5EF4-FFF2-40B4-BE49-F238E27FC236}">
                <a16:creationId xmlns:a16="http://schemas.microsoft.com/office/drawing/2014/main" id="{A4595BC8-2D88-4484-8FE5-CA4596EA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10597" name="Segnaposto numero diapositiva 4">
            <a:extLst>
              <a:ext uri="{FF2B5EF4-FFF2-40B4-BE49-F238E27FC236}">
                <a16:creationId xmlns:a16="http://schemas.microsoft.com/office/drawing/2014/main" id="{D254A7A6-7F8C-4B85-BDFF-BCC29B08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227AE823-37EB-4F08-84FD-07AF8A9BC8BE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46AE66D-9F54-4F2F-ADEC-2DFCDB1B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Indirizzi MAC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939E002-8ADB-469A-94B2-0C4D208F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 sz="2400"/>
              <a:t>IEEE gestisce l’assegnazione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Ogni produttore di schede compra range di indirizzi da cablare nelle proprie schede di rete Analogia:</a:t>
            </a:r>
          </a:p>
          <a:p>
            <a:pPr eaLnBrk="1" hangingPunct="1">
              <a:lnSpc>
                <a:spcPct val="90000"/>
              </a:lnSpc>
              <a:buFont typeface="ZapfDingbats" pitchFamily="82" charset="2"/>
              <a:buNone/>
            </a:pPr>
            <a:r>
              <a:rPr lang="en-US" altLang="it-IT" sz="2400"/>
              <a:t>         (a) MAC address: numero di targa di automobile</a:t>
            </a:r>
          </a:p>
          <a:p>
            <a:pPr eaLnBrk="1" hangingPunct="1">
              <a:lnSpc>
                <a:spcPct val="90000"/>
              </a:lnSpc>
              <a:buFont typeface="ZapfDingbats" pitchFamily="82" charset="2"/>
              <a:buNone/>
            </a:pPr>
            <a:r>
              <a:rPr lang="en-US" altLang="it-IT" sz="2400"/>
              <a:t>         (b) IP address: come l’indirizzo postale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 MAC address è standard </a:t>
            </a:r>
            <a:r>
              <a:rPr lang="en-US" altLang="it-IT" sz="2400">
                <a:latin typeface="MS Mincho" panose="02020609040205080304" pitchFamily="49" charset="-128"/>
                <a:ea typeface="MS Mincho" panose="02020609040205080304" pitchFamily="49" charset="-128"/>
              </a:rPr>
              <a:t>➜</a:t>
            </a:r>
            <a:r>
              <a:rPr lang="en-US" altLang="it-IT" sz="2400"/>
              <a:t> portabilità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posso usare la stessa scheda di rete in qualsiasi dominio di collisione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 sz="2400"/>
              <a:t>Gli indirizzi IP non sono portabili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2000"/>
              <a:t> Dipendono dalla sottorete in cui si trovano per poter essere usati</a:t>
            </a:r>
          </a:p>
          <a:p>
            <a:pPr eaLnBrk="1" hangingPunct="1">
              <a:lnSpc>
                <a:spcPct val="90000"/>
              </a:lnSpc>
            </a:pPr>
            <a:endParaRPr lang="en-US" altLang="it-IT"/>
          </a:p>
        </p:txBody>
      </p:sp>
      <p:sp>
        <p:nvSpPr>
          <p:cNvPr id="49156" name="Segnaposto piè di pagina 4">
            <a:extLst>
              <a:ext uri="{FF2B5EF4-FFF2-40B4-BE49-F238E27FC236}">
                <a16:creationId xmlns:a16="http://schemas.microsoft.com/office/drawing/2014/main" id="{D4B03F64-86E3-4A4D-A648-945E14EE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49157" name="Segnaposto numero diapositiva 5">
            <a:extLst>
              <a:ext uri="{FF2B5EF4-FFF2-40B4-BE49-F238E27FC236}">
                <a16:creationId xmlns:a16="http://schemas.microsoft.com/office/drawing/2014/main" id="{120CD3FA-5500-447B-81A5-B6A63ABD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FBC824F1-4022-45DE-AB9C-EBA63D5214F6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>
            <a:extLst>
              <a:ext uri="{FF2B5EF4-FFF2-40B4-BE49-F238E27FC236}">
                <a16:creationId xmlns:a16="http://schemas.microsoft.com/office/drawing/2014/main" id="{128C8E4E-125C-4216-B08C-B4FABA7C4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E’ il momento della gita!</a:t>
            </a:r>
          </a:p>
        </p:txBody>
      </p:sp>
      <p:sp>
        <p:nvSpPr>
          <p:cNvPr id="112643" name="Segnaposto piè di pagina 3">
            <a:extLst>
              <a:ext uri="{FF2B5EF4-FFF2-40B4-BE49-F238E27FC236}">
                <a16:creationId xmlns:a16="http://schemas.microsoft.com/office/drawing/2014/main" id="{56C1EEB4-60DD-44FB-BA94-E73DF4A4C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12644" name="Segnaposto numero diapositiva 4">
            <a:extLst>
              <a:ext uri="{FF2B5EF4-FFF2-40B4-BE49-F238E27FC236}">
                <a16:creationId xmlns:a16="http://schemas.microsoft.com/office/drawing/2014/main" id="{73ED85D5-C13F-4F20-B093-FA0D86D2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002ABBE3-08A3-42EB-B34B-02878B3E2829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12645" name="Freeform 81">
            <a:extLst>
              <a:ext uri="{FF2B5EF4-FFF2-40B4-BE49-F238E27FC236}">
                <a16:creationId xmlns:a16="http://schemas.microsoft.com/office/drawing/2014/main" id="{B9F2B2CA-80F6-4FCA-A88D-8A91B6347E91}"/>
              </a:ext>
            </a:extLst>
          </p:cNvPr>
          <p:cNvSpPr>
            <a:spLocks/>
          </p:cNvSpPr>
          <p:nvPr/>
        </p:nvSpPr>
        <p:spPr bwMode="auto">
          <a:xfrm rot="5400000">
            <a:off x="3928270" y="-116681"/>
            <a:ext cx="4632325" cy="8434387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3E509CC3-7CA2-4D4B-8A04-B08F90FA9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13" y="4983163"/>
            <a:ext cx="355600" cy="889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112647" name="Object 7">
            <a:extLst>
              <a:ext uri="{FF2B5EF4-FFF2-40B4-BE49-F238E27FC236}">
                <a16:creationId xmlns:a16="http://schemas.microsoft.com/office/drawing/2014/main" id="{0A188723-BC7D-44C0-A864-3343C2531E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3363" y="5400676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Clip" r:id="rId4" imgW="1307263" imgH="1084139" progId="MS_ClipArt_Gallery.2">
                  <p:embed/>
                </p:oleObj>
              </mc:Choice>
              <mc:Fallback>
                <p:oleObj name="Clip" r:id="rId4" imgW="1307263" imgH="1084139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363" y="5400676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8" name="Object 8">
            <a:extLst>
              <a:ext uri="{FF2B5EF4-FFF2-40B4-BE49-F238E27FC236}">
                <a16:creationId xmlns:a16="http://schemas.microsoft.com/office/drawing/2014/main" id="{C0C38B8A-8C2E-43DF-9DF5-3CF162C06F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9176" y="5418139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Clip" r:id="rId6" imgW="1307263" imgH="1084139" progId="MS_ClipArt_Gallery.2">
                  <p:embed/>
                </p:oleObj>
              </mc:Choice>
              <mc:Fallback>
                <p:oleObj name="Clip" r:id="rId6" imgW="1307263" imgH="1084139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176" y="5418139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9" name="Object 9">
            <a:extLst>
              <a:ext uri="{FF2B5EF4-FFF2-40B4-BE49-F238E27FC236}">
                <a16:creationId xmlns:a16="http://schemas.microsoft.com/office/drawing/2014/main" id="{7C2730EB-9270-473F-9E4F-CC47D948D0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9301" y="5357814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Clip" r:id="rId7" imgW="1307263" imgH="1084139" progId="MS_ClipArt_Gallery.2">
                  <p:embed/>
                </p:oleObj>
              </mc:Choice>
              <mc:Fallback>
                <p:oleObj name="Clip" r:id="rId7" imgW="1307263" imgH="1084139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301" y="5357814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0" name="Object 10">
            <a:extLst>
              <a:ext uri="{FF2B5EF4-FFF2-40B4-BE49-F238E27FC236}">
                <a16:creationId xmlns:a16="http://schemas.microsoft.com/office/drawing/2014/main" id="{980E69C4-B825-48A2-BBDC-21ACEE9C9C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4576" y="5434014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Clip" r:id="rId8" imgW="1307263" imgH="1084139" progId="MS_ClipArt_Gallery.2">
                  <p:embed/>
                </p:oleObj>
              </mc:Choice>
              <mc:Fallback>
                <p:oleObj name="Clip" r:id="rId8" imgW="1307263" imgH="1084139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576" y="5434014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51" name="Rectangle 11">
            <a:extLst>
              <a:ext uri="{FF2B5EF4-FFF2-40B4-BE49-F238E27FC236}">
                <a16:creationId xmlns:a16="http://schemas.microsoft.com/office/drawing/2014/main" id="{7F928C0F-6B97-43A8-94E0-C9CDE684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188" y="4994275"/>
            <a:ext cx="355600" cy="889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12652" name="Rectangle 12">
            <a:extLst>
              <a:ext uri="{FF2B5EF4-FFF2-40B4-BE49-F238E27FC236}">
                <a16:creationId xmlns:a16="http://schemas.microsoft.com/office/drawing/2014/main" id="{292E2F99-E8E8-4EEA-9197-4229AE80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4979988"/>
            <a:ext cx="355600" cy="889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graphicFrame>
        <p:nvGraphicFramePr>
          <p:cNvPr id="112653" name="Object 13">
            <a:extLst>
              <a:ext uri="{FF2B5EF4-FFF2-40B4-BE49-F238E27FC236}">
                <a16:creationId xmlns:a16="http://schemas.microsoft.com/office/drawing/2014/main" id="{9AF11163-6DBC-4919-A6DC-90F9AE0865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41863" y="5216526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Clip" r:id="rId9" imgW="1307263" imgH="1084139" progId="MS_ClipArt_Gallery.2">
                  <p:embed/>
                </p:oleObj>
              </mc:Choice>
              <mc:Fallback>
                <p:oleObj name="Clip" r:id="rId9" imgW="1307263" imgH="1084139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3" y="5216526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4" name="Object 14">
            <a:extLst>
              <a:ext uri="{FF2B5EF4-FFF2-40B4-BE49-F238E27FC236}">
                <a16:creationId xmlns:a16="http://schemas.microsoft.com/office/drawing/2014/main" id="{126F55A9-2903-4364-92B9-EA411E0C00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26" y="5846764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Clip" r:id="rId10" imgW="1307263" imgH="1084139" progId="MS_ClipArt_Gallery.2">
                  <p:embed/>
                </p:oleObj>
              </mc:Choice>
              <mc:Fallback>
                <p:oleObj name="Clip" r:id="rId10" imgW="1307263" imgH="1084139" progId="MS_ClipArt_Gallery.2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026" y="5846764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5" name="Object 15">
            <a:extLst>
              <a:ext uri="{FF2B5EF4-FFF2-40B4-BE49-F238E27FC236}">
                <a16:creationId xmlns:a16="http://schemas.microsoft.com/office/drawing/2014/main" id="{42657F11-8C42-4FEE-8F32-94638EDC7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94763" y="5175251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Clip" r:id="rId11" imgW="1307263" imgH="1084139" progId="MS_ClipArt_Gallery.2">
                  <p:embed/>
                </p:oleObj>
              </mc:Choice>
              <mc:Fallback>
                <p:oleObj name="Clip" r:id="rId11" imgW="1307263" imgH="1084139" progId="MS_ClipArt_Gallery.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4763" y="5175251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6" name="Object 16">
            <a:extLst>
              <a:ext uri="{FF2B5EF4-FFF2-40B4-BE49-F238E27FC236}">
                <a16:creationId xmlns:a16="http://schemas.microsoft.com/office/drawing/2014/main" id="{BFAED757-962E-4DDC-BC66-31D3A78DC8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7663" y="5662614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Clip" r:id="rId12" imgW="1307263" imgH="1084139" progId="MS_ClipArt_Gallery.2">
                  <p:embed/>
                </p:oleObj>
              </mc:Choice>
              <mc:Fallback>
                <p:oleObj name="Clip" r:id="rId12" imgW="1307263" imgH="1084139" progId="MS_ClipArt_Gallery.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3" y="5662614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7" name="Object 17">
            <a:extLst>
              <a:ext uri="{FF2B5EF4-FFF2-40B4-BE49-F238E27FC236}">
                <a16:creationId xmlns:a16="http://schemas.microsoft.com/office/drawing/2014/main" id="{85E7A570-5135-4440-B91D-1D8C5BEE26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3613" y="4768851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Clip" r:id="rId13" imgW="1307263" imgH="1084139" progId="MS_ClipArt_Gallery.2">
                  <p:embed/>
                </p:oleObj>
              </mc:Choice>
              <mc:Fallback>
                <p:oleObj name="Clip" r:id="rId13" imgW="1307263" imgH="1084139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613" y="4768851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58" name="Line 18">
            <a:extLst>
              <a:ext uri="{FF2B5EF4-FFF2-40B4-BE49-F238E27FC236}">
                <a16:creationId xmlns:a16="http://schemas.microsoft.com/office/drawing/2014/main" id="{94483680-DE6E-4BB6-8F68-48374FD58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95576" y="4984750"/>
            <a:ext cx="682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59" name="Line 19">
            <a:extLst>
              <a:ext uri="{FF2B5EF4-FFF2-40B4-BE49-F238E27FC236}">
                <a16:creationId xmlns:a16="http://schemas.microsoft.com/office/drawing/2014/main" id="{4A7CDD42-EE1A-41B5-89A0-AB91E95EF4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1826" y="5048250"/>
            <a:ext cx="334963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0" name="Line 20">
            <a:extLst>
              <a:ext uri="{FF2B5EF4-FFF2-40B4-BE49-F238E27FC236}">
                <a16:creationId xmlns:a16="http://schemas.microsoft.com/office/drawing/2014/main" id="{24FFE025-79FE-41F6-8DDE-A5DE5A032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7763" y="5086350"/>
            <a:ext cx="88900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1" name="Line 21">
            <a:extLst>
              <a:ext uri="{FF2B5EF4-FFF2-40B4-BE49-F238E27FC236}">
                <a16:creationId xmlns:a16="http://schemas.microsoft.com/office/drawing/2014/main" id="{177EA57E-221E-469A-91F6-592FEA094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9700" y="5035551"/>
            <a:ext cx="425450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2" name="Line 22">
            <a:extLst>
              <a:ext uri="{FF2B5EF4-FFF2-40B4-BE49-F238E27FC236}">
                <a16:creationId xmlns:a16="http://schemas.microsoft.com/office/drawing/2014/main" id="{131AE296-FA11-4695-B7AA-048740972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5464" y="5060951"/>
            <a:ext cx="155575" cy="77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3" name="Line 23">
            <a:extLst>
              <a:ext uri="{FF2B5EF4-FFF2-40B4-BE49-F238E27FC236}">
                <a16:creationId xmlns:a16="http://schemas.microsoft.com/office/drawing/2014/main" id="{512638AE-B3A6-44F4-AB4A-2FFF76C46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0114" y="4984750"/>
            <a:ext cx="282575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4" name="Line 24">
            <a:extLst>
              <a:ext uri="{FF2B5EF4-FFF2-40B4-BE49-F238E27FC236}">
                <a16:creationId xmlns:a16="http://schemas.microsoft.com/office/drawing/2014/main" id="{00D043F5-5943-4D7B-B8D2-6C96786A0B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1738" y="5086351"/>
            <a:ext cx="527050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5" name="Line 25">
            <a:extLst>
              <a:ext uri="{FF2B5EF4-FFF2-40B4-BE49-F238E27FC236}">
                <a16:creationId xmlns:a16="http://schemas.microsoft.com/office/drawing/2014/main" id="{DC42C65A-99AC-4A03-82C6-1DD45A2A8D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9275" y="5048251"/>
            <a:ext cx="12700" cy="619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6" name="Line 26">
            <a:extLst>
              <a:ext uri="{FF2B5EF4-FFF2-40B4-BE49-F238E27FC236}">
                <a16:creationId xmlns:a16="http://schemas.microsoft.com/office/drawing/2014/main" id="{77C0D0C4-D9AF-4D7F-8A15-9696A5525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23264" y="4945063"/>
            <a:ext cx="631825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112667" name="Group 27">
            <a:extLst>
              <a:ext uri="{FF2B5EF4-FFF2-40B4-BE49-F238E27FC236}">
                <a16:creationId xmlns:a16="http://schemas.microsoft.com/office/drawing/2014/main" id="{6B561BC6-F0D3-4C3B-B867-119A7FB5FFFF}"/>
              </a:ext>
            </a:extLst>
          </p:cNvPr>
          <p:cNvGrpSpPr>
            <a:grpSpLocks/>
          </p:cNvGrpSpPr>
          <p:nvPr/>
        </p:nvGrpSpPr>
        <p:grpSpPr bwMode="auto">
          <a:xfrm>
            <a:off x="5649913" y="3052764"/>
            <a:ext cx="457200" cy="331787"/>
            <a:chOff x="620" y="1640"/>
            <a:chExt cx="288" cy="209"/>
          </a:xfrm>
        </p:grpSpPr>
        <p:sp>
          <p:nvSpPr>
            <p:cNvPr id="112718" name="Line 28">
              <a:extLst>
                <a:ext uri="{FF2B5EF4-FFF2-40B4-BE49-F238E27FC236}">
                  <a16:creationId xmlns:a16="http://schemas.microsoft.com/office/drawing/2014/main" id="{F784B3C1-9E1E-4257-8F81-9C7C31D8C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12719" name="Rectangle 29">
              <a:extLst>
                <a:ext uri="{FF2B5EF4-FFF2-40B4-BE49-F238E27FC236}">
                  <a16:creationId xmlns:a16="http://schemas.microsoft.com/office/drawing/2014/main" id="{B5420E03-4552-45D6-96C1-35C0C419A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grpSp>
          <p:nvGrpSpPr>
            <p:cNvPr id="112720" name="Group 30">
              <a:extLst>
                <a:ext uri="{FF2B5EF4-FFF2-40B4-BE49-F238E27FC236}">
                  <a16:creationId xmlns:a16="http://schemas.microsoft.com/office/drawing/2014/main" id="{0470C611-EACF-4512-9445-2925A3B9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112721" name="Line 31">
                <a:extLst>
                  <a:ext uri="{FF2B5EF4-FFF2-40B4-BE49-F238E27FC236}">
                    <a16:creationId xmlns:a16="http://schemas.microsoft.com/office/drawing/2014/main" id="{69EA0D81-DF4C-4BBD-BCFA-A16674FF6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2722" name="Line 32">
                <a:extLst>
                  <a:ext uri="{FF2B5EF4-FFF2-40B4-BE49-F238E27FC236}">
                    <a16:creationId xmlns:a16="http://schemas.microsoft.com/office/drawing/2014/main" id="{6EEB9D93-7AEC-482E-8038-DE09742CD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</p:grpSp>
      <p:sp>
        <p:nvSpPr>
          <p:cNvPr id="112668" name="Line 33">
            <a:extLst>
              <a:ext uri="{FF2B5EF4-FFF2-40B4-BE49-F238E27FC236}">
                <a16:creationId xmlns:a16="http://schemas.microsoft.com/office/drawing/2014/main" id="{B6A7FA2A-FAE7-44F5-9E0D-D4DD1A9058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75064" y="3387725"/>
            <a:ext cx="2047875" cy="141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69" name="Line 34">
            <a:extLst>
              <a:ext uri="{FF2B5EF4-FFF2-40B4-BE49-F238E27FC236}">
                <a16:creationId xmlns:a16="http://schemas.microsoft.com/office/drawing/2014/main" id="{97D424B6-D017-4AC7-AF8D-707BC78FD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5025" y="3375025"/>
            <a:ext cx="0" cy="146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70" name="Line 35">
            <a:extLst>
              <a:ext uri="{FF2B5EF4-FFF2-40B4-BE49-F238E27FC236}">
                <a16:creationId xmlns:a16="http://schemas.microsoft.com/office/drawing/2014/main" id="{A54FAECC-D752-4EFE-B512-31FF5BA8C8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08700" y="3309939"/>
            <a:ext cx="1841500" cy="162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71" name="Text Box 36">
            <a:extLst>
              <a:ext uri="{FF2B5EF4-FFF2-40B4-BE49-F238E27FC236}">
                <a16:creationId xmlns:a16="http://schemas.microsoft.com/office/drawing/2014/main" id="{668E2CF5-CDA9-4CB4-BD01-8084364D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51" y="4721226"/>
            <a:ext cx="569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112672" name="Text Box 37">
            <a:extLst>
              <a:ext uri="{FF2B5EF4-FFF2-40B4-BE49-F238E27FC236}">
                <a16:creationId xmlns:a16="http://schemas.microsoft.com/office/drawing/2014/main" id="{C3068BA7-3B2A-4976-8DF9-67D69962C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4732338"/>
            <a:ext cx="569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112673" name="Text Box 38">
            <a:extLst>
              <a:ext uri="{FF2B5EF4-FFF2-40B4-BE49-F238E27FC236}">
                <a16:creationId xmlns:a16="http://schemas.microsoft.com/office/drawing/2014/main" id="{C46B5D85-D6F0-4845-9ABE-2DA44A65F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776" y="4565651"/>
            <a:ext cx="569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hub</a:t>
            </a:r>
          </a:p>
        </p:txBody>
      </p:sp>
      <p:sp>
        <p:nvSpPr>
          <p:cNvPr id="112674" name="Text Box 39">
            <a:extLst>
              <a:ext uri="{FF2B5EF4-FFF2-40B4-BE49-F238E27FC236}">
                <a16:creationId xmlns:a16="http://schemas.microsoft.com/office/drawing/2014/main" id="{38B9A414-341A-49C7-9DB6-C55906A43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4" y="3175001"/>
            <a:ext cx="873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switch</a:t>
            </a:r>
          </a:p>
        </p:txBody>
      </p:sp>
      <p:grpSp>
        <p:nvGrpSpPr>
          <p:cNvPr id="112675" name="Group 40">
            <a:extLst>
              <a:ext uri="{FF2B5EF4-FFF2-40B4-BE49-F238E27FC236}">
                <a16:creationId xmlns:a16="http://schemas.microsoft.com/office/drawing/2014/main" id="{7712BEB2-EF8F-4593-8EC7-F08AD41FC3C0}"/>
              </a:ext>
            </a:extLst>
          </p:cNvPr>
          <p:cNvGrpSpPr>
            <a:grpSpLocks/>
          </p:cNvGrpSpPr>
          <p:nvPr/>
        </p:nvGrpSpPr>
        <p:grpSpPr bwMode="auto">
          <a:xfrm>
            <a:off x="7434264" y="2484439"/>
            <a:ext cx="238125" cy="484187"/>
            <a:chOff x="4180" y="783"/>
            <a:chExt cx="150" cy="307"/>
          </a:xfrm>
        </p:grpSpPr>
        <p:sp>
          <p:nvSpPr>
            <p:cNvPr id="112710" name="AutoShape 41">
              <a:extLst>
                <a:ext uri="{FF2B5EF4-FFF2-40B4-BE49-F238E27FC236}">
                  <a16:creationId xmlns:a16="http://schemas.microsoft.com/office/drawing/2014/main" id="{04E85338-99E7-4492-901B-A3B46341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11" name="Rectangle 42">
              <a:extLst>
                <a:ext uri="{FF2B5EF4-FFF2-40B4-BE49-F238E27FC236}">
                  <a16:creationId xmlns:a16="http://schemas.microsoft.com/office/drawing/2014/main" id="{71D9129B-D0DB-4CBE-88C4-08694781D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12" name="Rectangle 43">
              <a:extLst>
                <a:ext uri="{FF2B5EF4-FFF2-40B4-BE49-F238E27FC236}">
                  <a16:creationId xmlns:a16="http://schemas.microsoft.com/office/drawing/2014/main" id="{5D0D4378-2C01-49DC-AC39-6BCD4C1CE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13" name="AutoShape 44">
              <a:extLst>
                <a:ext uri="{FF2B5EF4-FFF2-40B4-BE49-F238E27FC236}">
                  <a16:creationId xmlns:a16="http://schemas.microsoft.com/office/drawing/2014/main" id="{128147B4-5932-44D4-8E9F-5B94E4450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14" name="Line 45">
              <a:extLst>
                <a:ext uri="{FF2B5EF4-FFF2-40B4-BE49-F238E27FC236}">
                  <a16:creationId xmlns:a16="http://schemas.microsoft.com/office/drawing/2014/main" id="{E7594BD2-5ADB-46BF-B874-1E18C6901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2715" name="Line 46">
              <a:extLst>
                <a:ext uri="{FF2B5EF4-FFF2-40B4-BE49-F238E27FC236}">
                  <a16:creationId xmlns:a16="http://schemas.microsoft.com/office/drawing/2014/main" id="{2A4D494B-1DFF-4614-BAC5-7DBB51196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2716" name="Rectangle 47">
              <a:extLst>
                <a:ext uri="{FF2B5EF4-FFF2-40B4-BE49-F238E27FC236}">
                  <a16:creationId xmlns:a16="http://schemas.microsoft.com/office/drawing/2014/main" id="{8257B9AC-2F79-4A11-B4F8-877B0A88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17" name="Rectangle 48">
              <a:extLst>
                <a:ext uri="{FF2B5EF4-FFF2-40B4-BE49-F238E27FC236}">
                  <a16:creationId xmlns:a16="http://schemas.microsoft.com/office/drawing/2014/main" id="{FAEA1265-29A6-4E65-9D91-D2E56DF5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2676" name="Group 50">
            <a:extLst>
              <a:ext uri="{FF2B5EF4-FFF2-40B4-BE49-F238E27FC236}">
                <a16:creationId xmlns:a16="http://schemas.microsoft.com/office/drawing/2014/main" id="{96E0B236-E820-47BB-841B-42EB3DB5EA02}"/>
              </a:ext>
            </a:extLst>
          </p:cNvPr>
          <p:cNvGrpSpPr>
            <a:grpSpLocks/>
          </p:cNvGrpSpPr>
          <p:nvPr/>
        </p:nvGrpSpPr>
        <p:grpSpPr bwMode="auto">
          <a:xfrm>
            <a:off x="6673851" y="1992314"/>
            <a:ext cx="238125" cy="484187"/>
            <a:chOff x="4180" y="783"/>
            <a:chExt cx="150" cy="307"/>
          </a:xfrm>
        </p:grpSpPr>
        <p:sp>
          <p:nvSpPr>
            <p:cNvPr id="112702" name="AutoShape 51">
              <a:extLst>
                <a:ext uri="{FF2B5EF4-FFF2-40B4-BE49-F238E27FC236}">
                  <a16:creationId xmlns:a16="http://schemas.microsoft.com/office/drawing/2014/main" id="{F5448233-471B-44AC-9755-DF856BBA5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03" name="Rectangle 52">
              <a:extLst>
                <a:ext uri="{FF2B5EF4-FFF2-40B4-BE49-F238E27FC236}">
                  <a16:creationId xmlns:a16="http://schemas.microsoft.com/office/drawing/2014/main" id="{C54923CE-3D40-41E4-A9FC-655660E22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04" name="Rectangle 53">
              <a:extLst>
                <a:ext uri="{FF2B5EF4-FFF2-40B4-BE49-F238E27FC236}">
                  <a16:creationId xmlns:a16="http://schemas.microsoft.com/office/drawing/2014/main" id="{92B94BD0-1FD9-4230-80C3-65453E067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05" name="AutoShape 54">
              <a:extLst>
                <a:ext uri="{FF2B5EF4-FFF2-40B4-BE49-F238E27FC236}">
                  <a16:creationId xmlns:a16="http://schemas.microsoft.com/office/drawing/2014/main" id="{B0033302-6FDC-4AB4-B7B6-5C4E904EB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06" name="Line 55">
              <a:extLst>
                <a:ext uri="{FF2B5EF4-FFF2-40B4-BE49-F238E27FC236}">
                  <a16:creationId xmlns:a16="http://schemas.microsoft.com/office/drawing/2014/main" id="{167BF703-DEDC-4DC8-A54F-447EABFE8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2707" name="Line 56">
              <a:extLst>
                <a:ext uri="{FF2B5EF4-FFF2-40B4-BE49-F238E27FC236}">
                  <a16:creationId xmlns:a16="http://schemas.microsoft.com/office/drawing/2014/main" id="{C4DE69B2-E216-4841-9AF1-5514B36D0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2708" name="Rectangle 57">
              <a:extLst>
                <a:ext uri="{FF2B5EF4-FFF2-40B4-BE49-F238E27FC236}">
                  <a16:creationId xmlns:a16="http://schemas.microsoft.com/office/drawing/2014/main" id="{4E83B2EE-6C05-460D-9D3A-2AD3AB223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  <p:sp>
          <p:nvSpPr>
            <p:cNvPr id="112709" name="Rectangle 58">
              <a:extLst>
                <a:ext uri="{FF2B5EF4-FFF2-40B4-BE49-F238E27FC236}">
                  <a16:creationId xmlns:a16="http://schemas.microsoft.com/office/drawing/2014/main" id="{9BCD7066-209F-458E-A5A8-004F291EF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112677" name="Line 59">
            <a:extLst>
              <a:ext uri="{FF2B5EF4-FFF2-40B4-BE49-F238E27FC236}">
                <a16:creationId xmlns:a16="http://schemas.microsoft.com/office/drawing/2014/main" id="{55683CC0-2251-43DA-BC3F-248135B61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1888" y="2692401"/>
            <a:ext cx="1223962" cy="423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78" name="Line 60">
            <a:extLst>
              <a:ext uri="{FF2B5EF4-FFF2-40B4-BE49-F238E27FC236}">
                <a16:creationId xmlns:a16="http://schemas.microsoft.com/office/drawing/2014/main" id="{D675ED3E-1D4F-4ACA-914D-402D32783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5514" y="2370139"/>
            <a:ext cx="669925" cy="758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grpSp>
        <p:nvGrpSpPr>
          <p:cNvPr id="112679" name="Group 61">
            <a:extLst>
              <a:ext uri="{FF2B5EF4-FFF2-40B4-BE49-F238E27FC236}">
                <a16:creationId xmlns:a16="http://schemas.microsoft.com/office/drawing/2014/main" id="{8829C64D-51AE-4EEA-A398-78FEF709655E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2312988"/>
            <a:ext cx="569912" cy="285750"/>
            <a:chOff x="533" y="321"/>
            <a:chExt cx="359" cy="180"/>
          </a:xfrm>
        </p:grpSpPr>
        <p:grpSp>
          <p:nvGrpSpPr>
            <p:cNvPr id="112687" name="Group 62">
              <a:extLst>
                <a:ext uri="{FF2B5EF4-FFF2-40B4-BE49-F238E27FC236}">
                  <a16:creationId xmlns:a16="http://schemas.microsoft.com/office/drawing/2014/main" id="{F2BBFD29-3E03-4998-A1A7-2F31D0D31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" y="321"/>
              <a:ext cx="359" cy="180"/>
              <a:chOff x="1009" y="655"/>
              <a:chExt cx="359" cy="180"/>
            </a:xfrm>
          </p:grpSpPr>
          <p:sp>
            <p:nvSpPr>
              <p:cNvPr id="112689" name="Oval 63">
                <a:extLst>
                  <a:ext uri="{FF2B5EF4-FFF2-40B4-BE49-F238E27FC236}">
                    <a16:creationId xmlns:a16="http://schemas.microsoft.com/office/drawing/2014/main" id="{0A36BAEF-DB06-4338-9F65-92C9EFD94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735"/>
                <a:ext cx="356" cy="100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690" name="Line 64">
                <a:extLst>
                  <a:ext uri="{FF2B5EF4-FFF2-40B4-BE49-F238E27FC236}">
                    <a16:creationId xmlns:a16="http://schemas.microsoft.com/office/drawing/2014/main" id="{2FD15BDD-07B9-4E23-A89E-31A2EF1F7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" y="727"/>
                <a:ext cx="0" cy="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2691" name="Line 65">
                <a:extLst>
                  <a:ext uri="{FF2B5EF4-FFF2-40B4-BE49-F238E27FC236}">
                    <a16:creationId xmlns:a16="http://schemas.microsoft.com/office/drawing/2014/main" id="{76D91C93-ECE2-4CF1-ABE1-9BE7402A0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" y="727"/>
                <a:ext cx="0" cy="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2692" name="Rectangle 66">
                <a:extLst>
                  <a:ext uri="{FF2B5EF4-FFF2-40B4-BE49-F238E27FC236}">
                    <a16:creationId xmlns:a16="http://schemas.microsoft.com/office/drawing/2014/main" id="{77CCF75D-9086-4F08-AFC2-40732CB61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727"/>
                <a:ext cx="353" cy="6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2400" u="none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2693" name="Oval 67">
                <a:extLst>
                  <a:ext uri="{FF2B5EF4-FFF2-40B4-BE49-F238E27FC236}">
                    <a16:creationId xmlns:a16="http://schemas.microsoft.com/office/drawing/2014/main" id="{639242B3-0193-4564-9D3F-5A594CC31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655"/>
                <a:ext cx="356" cy="11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18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12694" name="Group 68">
                <a:extLst>
                  <a:ext uri="{FF2B5EF4-FFF2-40B4-BE49-F238E27FC236}">
                    <a16:creationId xmlns:a16="http://schemas.microsoft.com/office/drawing/2014/main" id="{CD86A8C9-EAC8-42F5-AC6C-70D544F39F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5" y="681"/>
                <a:ext cx="176" cy="68"/>
                <a:chOff x="2848" y="848"/>
                <a:chExt cx="140" cy="98"/>
              </a:xfrm>
            </p:grpSpPr>
            <p:sp>
              <p:nvSpPr>
                <p:cNvPr id="112699" name="Line 69">
                  <a:extLst>
                    <a:ext uri="{FF2B5EF4-FFF2-40B4-BE49-F238E27FC236}">
                      <a16:creationId xmlns:a16="http://schemas.microsoft.com/office/drawing/2014/main" id="{004845A7-FE87-4897-AF94-3445B00C9C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700" name="Line 70">
                  <a:extLst>
                    <a:ext uri="{FF2B5EF4-FFF2-40B4-BE49-F238E27FC236}">
                      <a16:creationId xmlns:a16="http://schemas.microsoft.com/office/drawing/2014/main" id="{08BF5D8D-A4BF-4169-A30F-6BFB1A5DF6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701" name="Line 71">
                  <a:extLst>
                    <a:ext uri="{FF2B5EF4-FFF2-40B4-BE49-F238E27FC236}">
                      <a16:creationId xmlns:a16="http://schemas.microsoft.com/office/drawing/2014/main" id="{8E6F1243-D23B-4EA8-91F7-47B621AE6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12695" name="Group 72">
                <a:extLst>
                  <a:ext uri="{FF2B5EF4-FFF2-40B4-BE49-F238E27FC236}">
                    <a16:creationId xmlns:a16="http://schemas.microsoft.com/office/drawing/2014/main" id="{F51F6E20-F275-413E-B0C0-4C87F57747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095" y="680"/>
                <a:ext cx="176" cy="68"/>
                <a:chOff x="2848" y="848"/>
                <a:chExt cx="140" cy="98"/>
              </a:xfrm>
            </p:grpSpPr>
            <p:sp>
              <p:nvSpPr>
                <p:cNvPr id="112696" name="Line 73">
                  <a:extLst>
                    <a:ext uri="{FF2B5EF4-FFF2-40B4-BE49-F238E27FC236}">
                      <a16:creationId xmlns:a16="http://schemas.microsoft.com/office/drawing/2014/main" id="{CB9C336F-E260-4988-BA36-0AD4F7C7B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697" name="Line 74">
                  <a:extLst>
                    <a:ext uri="{FF2B5EF4-FFF2-40B4-BE49-F238E27FC236}">
                      <a16:creationId xmlns:a16="http://schemas.microsoft.com/office/drawing/2014/main" id="{87867CEC-06D6-4B89-9B01-7CBB2026B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2698" name="Line 75">
                  <a:extLst>
                    <a:ext uri="{FF2B5EF4-FFF2-40B4-BE49-F238E27FC236}">
                      <a16:creationId xmlns:a16="http://schemas.microsoft.com/office/drawing/2014/main" id="{95F329FD-E735-4772-B79C-6279BD75FA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12688" name="Line 76">
              <a:extLst>
                <a:ext uri="{FF2B5EF4-FFF2-40B4-BE49-F238E27FC236}">
                  <a16:creationId xmlns:a16="http://schemas.microsoft.com/office/drawing/2014/main" id="{92DED625-C718-41F7-9921-C551246F4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" y="368"/>
              <a:ext cx="0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12680" name="Line 77">
            <a:extLst>
              <a:ext uri="{FF2B5EF4-FFF2-40B4-BE49-F238E27FC236}">
                <a16:creationId xmlns:a16="http://schemas.microsoft.com/office/drawing/2014/main" id="{3DF1EA70-9EFF-4BAE-A86C-A4B9D2F9F5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1726" y="2524126"/>
            <a:ext cx="862013" cy="644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81" name="Line 78">
            <a:extLst>
              <a:ext uri="{FF2B5EF4-FFF2-40B4-BE49-F238E27FC236}">
                <a16:creationId xmlns:a16="http://schemas.microsoft.com/office/drawing/2014/main" id="{4CCD81ED-73F9-4E9A-8618-E2280BE39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9488" y="2420938"/>
            <a:ext cx="850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/>
          </a:p>
        </p:txBody>
      </p:sp>
      <p:sp>
        <p:nvSpPr>
          <p:cNvPr id="112682" name="Text Box 79">
            <a:extLst>
              <a:ext uri="{FF2B5EF4-FFF2-40B4-BE49-F238E27FC236}">
                <a16:creationId xmlns:a16="http://schemas.microsoft.com/office/drawing/2014/main" id="{D9E455AA-878D-43A8-82F8-AD9AC6B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041525"/>
            <a:ext cx="1382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to external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network</a:t>
            </a:r>
          </a:p>
        </p:txBody>
      </p:sp>
      <p:sp>
        <p:nvSpPr>
          <p:cNvPr id="112683" name="Text Box 80">
            <a:extLst>
              <a:ext uri="{FF2B5EF4-FFF2-40B4-BE49-F238E27FC236}">
                <a16:creationId xmlns:a16="http://schemas.microsoft.com/office/drawing/2014/main" id="{D2B1B70C-F8B0-4489-BD6A-F95B9350F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2608263"/>
            <a:ext cx="87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router</a:t>
            </a:r>
          </a:p>
        </p:txBody>
      </p:sp>
      <p:sp>
        <p:nvSpPr>
          <p:cNvPr id="112684" name="Text Box 82">
            <a:extLst>
              <a:ext uri="{FF2B5EF4-FFF2-40B4-BE49-F238E27FC236}">
                <a16:creationId xmlns:a16="http://schemas.microsoft.com/office/drawing/2014/main" id="{151A2B98-B3F9-4490-A14E-347079FF1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25" y="3516313"/>
            <a:ext cx="155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u="none">
                <a:solidFill>
                  <a:srgbClr val="FF0000"/>
                </a:solidFill>
                <a:latin typeface="Comic Sans MS" panose="030F0702030302020204" pitchFamily="66" charset="0"/>
              </a:rPr>
              <a:t>IP subnet</a:t>
            </a:r>
          </a:p>
        </p:txBody>
      </p:sp>
      <p:sp>
        <p:nvSpPr>
          <p:cNvPr id="112685" name="Text Box 83">
            <a:extLst>
              <a:ext uri="{FF2B5EF4-FFF2-40B4-BE49-F238E27FC236}">
                <a16:creationId xmlns:a16="http://schemas.microsoft.com/office/drawing/2014/main" id="{CC418381-0E40-455C-B833-423B5C8ED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1835151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mail server</a:t>
            </a:r>
          </a:p>
        </p:txBody>
      </p:sp>
      <p:sp>
        <p:nvSpPr>
          <p:cNvPr id="112686" name="Text Box 84">
            <a:extLst>
              <a:ext uri="{FF2B5EF4-FFF2-40B4-BE49-F238E27FC236}">
                <a16:creationId xmlns:a16="http://schemas.microsoft.com/office/drawing/2014/main" id="{43CA22E8-F9C1-4AA4-90BB-103584564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9" y="2505076"/>
            <a:ext cx="1362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Comic Sans MS" panose="030F0702030302020204" pitchFamily="66" charset="0"/>
              </a:rPr>
              <a:t>web server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FDFB2B3-32A3-4155-A183-5BC0EFAA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263" y="2190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/>
              <a:t>Manchester encoding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AFDBEAB-DE53-4DF1-8719-2ACC5DC3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775" y="3883026"/>
            <a:ext cx="7772400" cy="2009775"/>
          </a:xfrm>
        </p:spPr>
        <p:txBody>
          <a:bodyPr/>
          <a:lstStyle/>
          <a:p>
            <a:pPr eaLnBrk="1" hangingPunct="1"/>
            <a:r>
              <a:rPr lang="en-US" altLang="it-IT" sz="2400"/>
              <a:t>Used in 10BaseT</a:t>
            </a:r>
          </a:p>
          <a:p>
            <a:pPr eaLnBrk="1" hangingPunct="1"/>
            <a:r>
              <a:rPr lang="en-US" altLang="it-IT" sz="2400"/>
              <a:t>Each bit has a transition</a:t>
            </a:r>
          </a:p>
          <a:p>
            <a:pPr eaLnBrk="1" hangingPunct="1"/>
            <a:r>
              <a:rPr lang="en-US" altLang="it-IT" sz="2400"/>
              <a:t>Allows clocks in sending and receiving nodes to synchronize to each other</a:t>
            </a:r>
          </a:p>
          <a:p>
            <a:pPr lvl="1" eaLnBrk="1" hangingPunct="1"/>
            <a:r>
              <a:rPr lang="en-US" altLang="it-IT" sz="2000"/>
              <a:t>no need for a centralized, global clock among nodes!</a:t>
            </a:r>
          </a:p>
          <a:p>
            <a:pPr eaLnBrk="1" hangingPunct="1"/>
            <a:r>
              <a:rPr lang="en-US" altLang="it-IT" sz="2400"/>
              <a:t>Hey, this is physical-layer stuff!</a:t>
            </a:r>
          </a:p>
        </p:txBody>
      </p:sp>
      <p:sp>
        <p:nvSpPr>
          <p:cNvPr id="114692" name="Segnaposto piè di pagina 4">
            <a:extLst>
              <a:ext uri="{FF2B5EF4-FFF2-40B4-BE49-F238E27FC236}">
                <a16:creationId xmlns:a16="http://schemas.microsoft.com/office/drawing/2014/main" id="{FB839B5F-8A00-4A89-A999-207C5693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14693" name="Segnaposto numero diapositiva 5">
            <a:extLst>
              <a:ext uri="{FF2B5EF4-FFF2-40B4-BE49-F238E27FC236}">
                <a16:creationId xmlns:a16="http://schemas.microsoft.com/office/drawing/2014/main" id="{3DDE4ABF-02A7-4DA7-AE31-EF1C9AE0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6CA70280-F3BE-4A09-AC11-E33C6FB14CC4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114694" name="Picture 4" descr="manchester">
            <a:extLst>
              <a:ext uri="{FF2B5EF4-FFF2-40B4-BE49-F238E27FC236}">
                <a16:creationId xmlns:a16="http://schemas.microsoft.com/office/drawing/2014/main" id="{5BC385A2-AA2F-43A7-A959-94206E45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408114"/>
            <a:ext cx="58356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2BC98BA2-7909-47D8-8DF1-5A432B50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Error Detection</a:t>
            </a:r>
          </a:p>
        </p:txBody>
      </p:sp>
      <p:sp>
        <p:nvSpPr>
          <p:cNvPr id="116739" name="Segnaposto piè di pagina 4">
            <a:extLst>
              <a:ext uri="{FF2B5EF4-FFF2-40B4-BE49-F238E27FC236}">
                <a16:creationId xmlns:a16="http://schemas.microsoft.com/office/drawing/2014/main" id="{9ADA9E06-76D0-4C00-90C0-B01EB2AC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16740" name="Segnaposto numero diapositiva 5">
            <a:extLst>
              <a:ext uri="{FF2B5EF4-FFF2-40B4-BE49-F238E27FC236}">
                <a16:creationId xmlns:a16="http://schemas.microsoft.com/office/drawing/2014/main" id="{EFACA572-B3CD-41A5-A126-2FEACDAB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B972D945-7D8B-4428-936C-CD9E931D902A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116741" name="Picture 3" descr="521 Error Detection">
            <a:extLst>
              <a:ext uri="{FF2B5EF4-FFF2-40B4-BE49-F238E27FC236}">
                <a16:creationId xmlns:a16="http://schemas.microsoft.com/office/drawing/2014/main" id="{19A85CF6-672C-4595-9C54-07108F13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322638"/>
            <a:ext cx="567055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4">
            <a:extLst>
              <a:ext uri="{FF2B5EF4-FFF2-40B4-BE49-F238E27FC236}">
                <a16:creationId xmlns:a16="http://schemas.microsoft.com/office/drawing/2014/main" id="{7ADB7FAF-4208-4999-98CD-8A2CF9B9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312864"/>
            <a:ext cx="8331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Comic Sans MS" panose="030F0702030302020204" pitchFamily="66" charset="0"/>
              </a:rPr>
              <a:t>EDC= Error Detection and Correction bits (redundancy)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Comic Sans MS" panose="030F0702030302020204" pitchFamily="66" charset="0"/>
              </a:rPr>
              <a:t>D    = Data protected by error checking, may include header fields </a:t>
            </a:r>
            <a:br>
              <a:rPr lang="en-US" altLang="it-IT" sz="2000" u="none">
                <a:latin typeface="Comic Sans MS" panose="030F0702030302020204" pitchFamily="66" charset="0"/>
              </a:rPr>
            </a:br>
            <a:endParaRPr lang="en-US" altLang="it-IT" sz="2000" u="none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it-IT" sz="2000" u="none">
                <a:latin typeface="Comic Sans MS" panose="030F0702030302020204" pitchFamily="66" charset="0"/>
              </a:rPr>
              <a:t> Error detection not 100% reliable!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it-IT" sz="2000" u="none">
                <a:latin typeface="Comic Sans MS" panose="030F0702030302020204" pitchFamily="66" charset="0"/>
              </a:rPr>
              <a:t> protocol may miss some errors, but rarely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it-IT" sz="2000" u="none">
                <a:latin typeface="Comic Sans MS" panose="030F0702030302020204" pitchFamily="66" charset="0"/>
              </a:rPr>
              <a:t> larger EDC field yields better detection and correction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8D900A39-8577-4BFF-92AF-399253DB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13" y="363538"/>
            <a:ext cx="5334000" cy="838200"/>
          </a:xfrm>
        </p:spPr>
        <p:txBody>
          <a:bodyPr/>
          <a:lstStyle/>
          <a:p>
            <a:pPr eaLnBrk="1" hangingPunct="1"/>
            <a:r>
              <a:rPr lang="en-US" altLang="it-IT"/>
              <a:t>Parity Checking</a:t>
            </a:r>
          </a:p>
        </p:txBody>
      </p:sp>
      <p:sp>
        <p:nvSpPr>
          <p:cNvPr id="118787" name="Segnaposto piè di pagina 4">
            <a:extLst>
              <a:ext uri="{FF2B5EF4-FFF2-40B4-BE49-F238E27FC236}">
                <a16:creationId xmlns:a16="http://schemas.microsoft.com/office/drawing/2014/main" id="{373E2C7B-91C0-437A-A911-4EC94ECC5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18788" name="Segnaposto numero diapositiva 5">
            <a:extLst>
              <a:ext uri="{FF2B5EF4-FFF2-40B4-BE49-F238E27FC236}">
                <a16:creationId xmlns:a16="http://schemas.microsoft.com/office/drawing/2014/main" id="{AE04FB17-F69F-4BC0-9155-5126B421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D6561923-EEEC-4CFC-9AFF-A8F7DCD9109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118789" name="Picture 3" descr="522 Single Bit Parity">
            <a:extLst>
              <a:ext uri="{FF2B5EF4-FFF2-40B4-BE49-F238E27FC236}">
                <a16:creationId xmlns:a16="http://schemas.microsoft.com/office/drawing/2014/main" id="{64E51CF1-AAA2-466D-841E-92E67C3D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482850"/>
            <a:ext cx="26098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4">
            <a:extLst>
              <a:ext uri="{FF2B5EF4-FFF2-40B4-BE49-F238E27FC236}">
                <a16:creationId xmlns:a16="http://schemas.microsoft.com/office/drawing/2014/main" id="{0739DC4A-C315-41B6-99CC-6E301FCB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1460501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Comic Sans MS" panose="030F0702030302020204" pitchFamily="66" charset="0"/>
              </a:rPr>
              <a:t>Single Bit Parity:</a:t>
            </a:r>
            <a:endParaRPr lang="en-US" altLang="it-IT" sz="2400" b="1" u="none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 u="none">
                <a:latin typeface="Comic Sans MS" panose="030F0702030302020204" pitchFamily="66" charset="0"/>
              </a:rPr>
              <a:t>Detect single bit errors</a:t>
            </a:r>
            <a:endParaRPr lang="en-US" altLang="it-IT" b="1" u="none">
              <a:latin typeface="Comic Sans MS" panose="030F0702030302020204" pitchFamily="66" charset="0"/>
            </a:endParaRPr>
          </a:p>
        </p:txBody>
      </p:sp>
      <p:pic>
        <p:nvPicPr>
          <p:cNvPr id="118791" name="Picture 5" descr="523 Double Bit Parity">
            <a:extLst>
              <a:ext uri="{FF2B5EF4-FFF2-40B4-BE49-F238E27FC236}">
                <a16:creationId xmlns:a16="http://schemas.microsoft.com/office/drawing/2014/main" id="{6B83D6F7-9A8E-476D-A90E-278EFF29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220913"/>
            <a:ext cx="37512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Text Box 6">
            <a:extLst>
              <a:ext uri="{FF2B5EF4-FFF2-40B4-BE49-F238E27FC236}">
                <a16:creationId xmlns:a16="http://schemas.microsoft.com/office/drawing/2014/main" id="{FCFD9F9A-951F-40EC-81DC-15515870B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3" y="1408114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Comic Sans MS" panose="030F0702030302020204" pitchFamily="66" charset="0"/>
              </a:rPr>
              <a:t>Two Dimensional Bit Parity</a:t>
            </a:r>
            <a:r>
              <a:rPr lang="en-US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altLang="it-IT" sz="2400" b="1" u="none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600" b="1" u="none">
                <a:latin typeface="Comic Sans MS" panose="030F0702030302020204" pitchFamily="66" charset="0"/>
              </a:rPr>
              <a:t>Detect </a:t>
            </a:r>
            <a:r>
              <a:rPr lang="en-US" altLang="it-IT" sz="1600" b="1" i="1" u="none">
                <a:latin typeface="Comic Sans MS" panose="030F0702030302020204" pitchFamily="66" charset="0"/>
              </a:rPr>
              <a:t>and correct</a:t>
            </a:r>
            <a:r>
              <a:rPr lang="en-US" altLang="it-IT" sz="1600" b="1" u="none">
                <a:latin typeface="Comic Sans MS" panose="030F0702030302020204" pitchFamily="66" charset="0"/>
              </a:rPr>
              <a:t> single bit errors</a:t>
            </a:r>
            <a:endParaRPr lang="en-US" altLang="it-IT" b="1" u="none">
              <a:latin typeface="Comic Sans MS" panose="030F0702030302020204" pitchFamily="66" charset="0"/>
            </a:endParaRPr>
          </a:p>
        </p:txBody>
      </p:sp>
      <p:sp>
        <p:nvSpPr>
          <p:cNvPr id="118793" name="Oval 7">
            <a:extLst>
              <a:ext uri="{FF2B5EF4-FFF2-40B4-BE49-F238E27FC236}">
                <a16:creationId xmlns:a16="http://schemas.microsoft.com/office/drawing/2014/main" id="{B74253A1-B819-4DAF-A626-ADEEE7DA6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513" y="5222876"/>
            <a:ext cx="146050" cy="1682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18794" name="Text Box 8">
            <a:extLst>
              <a:ext uri="{FF2B5EF4-FFF2-40B4-BE49-F238E27FC236}">
                <a16:creationId xmlns:a16="http://schemas.microsoft.com/office/drawing/2014/main" id="{213F9FD4-72D2-4111-835B-94404CB78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5129214"/>
            <a:ext cx="261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Courier New" panose="02070309020205020404" pitchFamily="49" charset="0"/>
              </a:rPr>
              <a:t>0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  <p:sp>
        <p:nvSpPr>
          <p:cNvPr id="118795" name="Oval 9">
            <a:extLst>
              <a:ext uri="{FF2B5EF4-FFF2-40B4-BE49-F238E27FC236}">
                <a16:creationId xmlns:a16="http://schemas.microsoft.com/office/drawing/2014/main" id="{D2F673BE-B32E-4E3B-8262-8130D8202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5218114"/>
            <a:ext cx="146050" cy="1682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  <p:sp>
        <p:nvSpPr>
          <p:cNvPr id="118796" name="Text Box 10">
            <a:extLst>
              <a:ext uri="{FF2B5EF4-FFF2-40B4-BE49-F238E27FC236}">
                <a16:creationId xmlns:a16="http://schemas.microsoft.com/office/drawing/2014/main" id="{FD8A2705-4D7F-46CA-B0D1-DEE8C0FEC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5124451"/>
            <a:ext cx="261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>
                <a:latin typeface="Courier New" panose="02070309020205020404" pitchFamily="49" charset="0"/>
              </a:rPr>
              <a:t>0</a:t>
            </a:r>
            <a:endParaRPr lang="en-US" altLang="it-IT" sz="1800" u="none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3E0F1032-3AD2-4AD0-B58E-2A37082B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Internet checksum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1597A86D-6EE5-4E4C-9086-500502955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2175" y="2619376"/>
            <a:ext cx="3657600" cy="3495675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 u="sng">
                <a:solidFill>
                  <a:srgbClr val="FF0000"/>
                </a:solidFill>
              </a:rPr>
              <a:t>Sender:</a:t>
            </a:r>
            <a:endParaRPr lang="en-US" altLang="it-IT" sz="2400"/>
          </a:p>
          <a:p>
            <a:pPr eaLnBrk="1" hangingPunct="1"/>
            <a:r>
              <a:rPr lang="en-US" altLang="it-IT" sz="2000"/>
              <a:t>treat segment contents as sequence of 16-bit integers</a:t>
            </a:r>
          </a:p>
          <a:p>
            <a:pPr eaLnBrk="1" hangingPunct="1"/>
            <a:r>
              <a:rPr lang="en-US" altLang="it-IT" sz="2000"/>
              <a:t>checksum: addition (1’s complement sum) of segment contents</a:t>
            </a:r>
          </a:p>
          <a:p>
            <a:pPr eaLnBrk="1" hangingPunct="1"/>
            <a:r>
              <a:rPr lang="en-US" altLang="it-IT" sz="2000"/>
              <a:t>sender puts checksum value into UDP checksum field</a:t>
            </a:r>
          </a:p>
          <a:p>
            <a:pPr eaLnBrk="1" hangingPunct="1">
              <a:buFont typeface="ZapfDingbats" pitchFamily="82" charset="2"/>
              <a:buNone/>
            </a:pPr>
            <a:endParaRPr lang="en-US" altLang="it-IT" sz="2400"/>
          </a:p>
          <a:p>
            <a:pPr eaLnBrk="1" hangingPunct="1"/>
            <a:endParaRPr lang="en-US" altLang="it-IT" sz="2400"/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510C520B-66FC-4049-AD5A-E3E460D44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52700"/>
            <a:ext cx="4057650" cy="325755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000" u="sng">
                <a:solidFill>
                  <a:srgbClr val="FF0000"/>
                </a:solidFill>
              </a:rPr>
              <a:t>Receiver:</a:t>
            </a:r>
            <a:endParaRPr lang="en-US" altLang="it-IT" sz="2000"/>
          </a:p>
          <a:p>
            <a:pPr eaLnBrk="1" hangingPunct="1"/>
            <a:r>
              <a:rPr lang="en-US" altLang="it-IT" sz="1800"/>
              <a:t>compute checksum of received segment</a:t>
            </a:r>
          </a:p>
          <a:p>
            <a:pPr eaLnBrk="1" hangingPunct="1"/>
            <a:r>
              <a:rPr lang="en-US" altLang="it-IT" sz="1800"/>
              <a:t>check if computed checksum equals checksum field value:</a:t>
            </a:r>
          </a:p>
          <a:p>
            <a:pPr lvl="1" eaLnBrk="1" hangingPunct="1"/>
            <a:r>
              <a:rPr lang="en-US" altLang="it-IT" sz="1800"/>
              <a:t>NO - error detected</a:t>
            </a:r>
          </a:p>
          <a:p>
            <a:pPr lvl="1" eaLnBrk="1" hangingPunct="1"/>
            <a:r>
              <a:rPr lang="en-US" altLang="it-IT" sz="1800"/>
              <a:t>YES - no error detected. </a:t>
            </a:r>
            <a:r>
              <a:rPr lang="en-US" altLang="it-IT" sz="1800" i="1"/>
              <a:t>But maybe errors nonetheless?</a:t>
            </a:r>
            <a:r>
              <a:rPr lang="en-US" altLang="it-IT" sz="1800"/>
              <a:t> More later ….</a:t>
            </a:r>
          </a:p>
          <a:p>
            <a:pPr eaLnBrk="1" hangingPunct="1"/>
            <a:endParaRPr lang="en-US" altLang="it-IT" sz="2000"/>
          </a:p>
        </p:txBody>
      </p:sp>
      <p:sp>
        <p:nvSpPr>
          <p:cNvPr id="120837" name="Segnaposto piè di pagina 5">
            <a:extLst>
              <a:ext uri="{FF2B5EF4-FFF2-40B4-BE49-F238E27FC236}">
                <a16:creationId xmlns:a16="http://schemas.microsoft.com/office/drawing/2014/main" id="{799EC5CA-647E-4347-B670-B68E30FB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20838" name="Segnaposto numero diapositiva 6">
            <a:extLst>
              <a:ext uri="{FF2B5EF4-FFF2-40B4-BE49-F238E27FC236}">
                <a16:creationId xmlns:a16="http://schemas.microsoft.com/office/drawing/2014/main" id="{6F2245B1-624A-4A20-9514-37E65F67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B56D95E1-F708-4732-B187-46EC2E61AD83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20839" name="Rectangle 5">
            <a:extLst>
              <a:ext uri="{FF2B5EF4-FFF2-40B4-BE49-F238E27FC236}">
                <a16:creationId xmlns:a16="http://schemas.microsoft.com/office/drawing/2014/main" id="{6F46A2EF-9F28-458B-A982-C42740C21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1457326"/>
            <a:ext cx="79248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chemeClr val="accent2"/>
              </a:buClr>
              <a:buSzPct val="85000"/>
              <a:buFont typeface="ZapfDingbats" pitchFamily="82" charset="2"/>
              <a:buNone/>
            </a:pPr>
            <a:r>
              <a:rPr lang="en-US" altLang="it-IT" sz="2400">
                <a:solidFill>
                  <a:srgbClr val="FF0000"/>
                </a:solidFill>
                <a:latin typeface="Comic Sans MS" panose="030F0702030302020204" pitchFamily="66" charset="0"/>
              </a:rPr>
              <a:t>Goal:</a:t>
            </a:r>
            <a:r>
              <a:rPr lang="en-US" altLang="it-IT" sz="2400" u="none">
                <a:latin typeface="Comic Sans MS" panose="030F0702030302020204" pitchFamily="66" charset="0"/>
              </a:rPr>
              <a:t> detect “errors” (e.g., flipped bits) in transmitted segment (note: used at transport layer</a:t>
            </a:r>
            <a:r>
              <a:rPr lang="en-US" altLang="it-IT" sz="2400" i="1" u="none">
                <a:latin typeface="Comic Sans MS" panose="030F0702030302020204" pitchFamily="66" charset="0"/>
              </a:rPr>
              <a:t> only</a:t>
            </a:r>
            <a:r>
              <a:rPr lang="en-US" altLang="it-IT" sz="2400" u="none">
                <a:latin typeface="Comic Sans MS" panose="030F0702030302020204" pitchFamily="66" charset="0"/>
              </a:rPr>
              <a:t>)</a:t>
            </a:r>
          </a:p>
          <a:p>
            <a:pPr>
              <a:buClr>
                <a:schemeClr val="accent2"/>
              </a:buClr>
              <a:buSzPct val="85000"/>
              <a:buFont typeface="ZapfDingbats" pitchFamily="82" charset="2"/>
              <a:buChar char="r"/>
            </a:pPr>
            <a:endParaRPr lang="en-US" altLang="it-IT" sz="2400" u="none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83E080FC-4FC2-4279-8B5C-FB979369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28600"/>
            <a:ext cx="8231188" cy="1143000"/>
          </a:xfrm>
        </p:spPr>
        <p:txBody>
          <a:bodyPr/>
          <a:lstStyle/>
          <a:p>
            <a:pPr eaLnBrk="1" hangingPunct="1"/>
            <a:r>
              <a:rPr lang="en-US" altLang="it-IT" sz="3200"/>
              <a:t>Checksumming: Cyclic Redundancy Check</a:t>
            </a:r>
            <a:endParaRPr lang="en-US" altLang="it-IT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FECB842-74F1-4FAD-BCA5-6A40FCF7C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188" y="1362075"/>
            <a:ext cx="7772400" cy="3360738"/>
          </a:xfrm>
        </p:spPr>
        <p:txBody>
          <a:bodyPr/>
          <a:lstStyle/>
          <a:p>
            <a:pPr eaLnBrk="1" hangingPunct="1"/>
            <a:r>
              <a:rPr lang="en-US" altLang="it-IT" sz="2000"/>
              <a:t>view data bits, </a:t>
            </a:r>
            <a:r>
              <a:rPr lang="en-US" altLang="it-IT" sz="2000">
                <a:solidFill>
                  <a:srgbClr val="FF0000"/>
                </a:solidFill>
              </a:rPr>
              <a:t>D</a:t>
            </a:r>
            <a:r>
              <a:rPr lang="en-US" altLang="it-IT" sz="2000"/>
              <a:t>, as a binary number</a:t>
            </a:r>
          </a:p>
          <a:p>
            <a:pPr eaLnBrk="1" hangingPunct="1"/>
            <a:r>
              <a:rPr lang="en-US" altLang="it-IT" sz="2000"/>
              <a:t>choose r+1 bit pattern (generator), </a:t>
            </a:r>
            <a:r>
              <a:rPr lang="en-US" altLang="it-IT" sz="2000">
                <a:solidFill>
                  <a:srgbClr val="FF0000"/>
                </a:solidFill>
              </a:rPr>
              <a:t>G</a:t>
            </a:r>
            <a:r>
              <a:rPr lang="en-US" altLang="it-IT" sz="2000"/>
              <a:t> </a:t>
            </a:r>
          </a:p>
          <a:p>
            <a:pPr eaLnBrk="1" hangingPunct="1"/>
            <a:r>
              <a:rPr lang="en-US" altLang="it-IT" sz="2000"/>
              <a:t>goal: choose r CRC bits, </a:t>
            </a:r>
            <a:r>
              <a:rPr lang="en-US" altLang="it-IT" sz="2000">
                <a:solidFill>
                  <a:srgbClr val="FF0000"/>
                </a:solidFill>
              </a:rPr>
              <a:t>R</a:t>
            </a:r>
            <a:r>
              <a:rPr lang="en-US" altLang="it-IT" sz="2000"/>
              <a:t>, such that</a:t>
            </a:r>
          </a:p>
          <a:p>
            <a:pPr lvl="1" eaLnBrk="1" hangingPunct="1"/>
            <a:r>
              <a:rPr lang="en-US" altLang="it-IT" sz="1800"/>
              <a:t> &lt;D,R&gt; exactly divisible by G (modulo 2) </a:t>
            </a:r>
          </a:p>
          <a:p>
            <a:pPr lvl="1" eaLnBrk="1" hangingPunct="1"/>
            <a:r>
              <a:rPr lang="en-US" altLang="it-IT" sz="1800"/>
              <a:t>receiver knows G, divides &lt;D,R&gt; by G.  If non-zero remainder: error detected!</a:t>
            </a:r>
          </a:p>
          <a:p>
            <a:pPr lvl="1" eaLnBrk="1" hangingPunct="1"/>
            <a:r>
              <a:rPr lang="en-US" altLang="it-IT" sz="1800"/>
              <a:t>can detect all burst errors less than r+1 bits</a:t>
            </a:r>
          </a:p>
          <a:p>
            <a:pPr eaLnBrk="1" hangingPunct="1"/>
            <a:r>
              <a:rPr lang="en-US" altLang="it-IT" sz="2000"/>
              <a:t>widely used in practice (ATM, HDCL)</a:t>
            </a:r>
          </a:p>
        </p:txBody>
      </p:sp>
      <p:sp>
        <p:nvSpPr>
          <p:cNvPr id="122884" name="Segnaposto piè di pagina 4">
            <a:extLst>
              <a:ext uri="{FF2B5EF4-FFF2-40B4-BE49-F238E27FC236}">
                <a16:creationId xmlns:a16="http://schemas.microsoft.com/office/drawing/2014/main" id="{CE4A831D-749D-4AF6-B836-6CA13FD0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22885" name="Segnaposto numero diapositiva 5">
            <a:extLst>
              <a:ext uri="{FF2B5EF4-FFF2-40B4-BE49-F238E27FC236}">
                <a16:creationId xmlns:a16="http://schemas.microsoft.com/office/drawing/2014/main" id="{9A6450EC-4F33-4DBB-ADC0-3CAFEAA9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94561D33-3C84-44FC-9041-169F76131800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122886" name="Picture 4" descr="524 CRC code">
            <a:extLst>
              <a:ext uri="{FF2B5EF4-FFF2-40B4-BE49-F238E27FC236}">
                <a16:creationId xmlns:a16="http://schemas.microsoft.com/office/drawing/2014/main" id="{D7B0A0E6-24F9-4BD9-BFE3-65C39BDE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4543425"/>
            <a:ext cx="57388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>
            <a:extLst>
              <a:ext uri="{FF2B5EF4-FFF2-40B4-BE49-F238E27FC236}">
                <a16:creationId xmlns:a16="http://schemas.microsoft.com/office/drawing/2014/main" id="{E20712C9-ED0F-42AD-8996-4B86CEDC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/>
              <a:t>CRC Example</a:t>
            </a:r>
            <a:endParaRPr lang="en-US" altLang="it-IT"/>
          </a:p>
        </p:txBody>
      </p:sp>
      <p:sp>
        <p:nvSpPr>
          <p:cNvPr id="124931" name="Rectangle 4">
            <a:extLst>
              <a:ext uri="{FF2B5EF4-FFF2-40B4-BE49-F238E27FC236}">
                <a16:creationId xmlns:a16="http://schemas.microsoft.com/office/drawing/2014/main" id="{3A15B3D9-1C71-4E82-B09F-981D7792B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126" y="1281113"/>
            <a:ext cx="3478213" cy="3244850"/>
          </a:xfrm>
        </p:spPr>
        <p:txBody>
          <a:bodyPr/>
          <a:lstStyle/>
          <a:p>
            <a:pPr eaLnBrk="1" hangingPunct="1">
              <a:buFont typeface="ZapfDingbats" pitchFamily="82" charset="2"/>
              <a:buNone/>
            </a:pPr>
            <a:r>
              <a:rPr lang="en-US" altLang="it-IT" sz="2400">
                <a:solidFill>
                  <a:schemeClr val="accent2"/>
                </a:solidFill>
              </a:rPr>
              <a:t>Want:</a:t>
            </a:r>
            <a:endParaRPr lang="en-US" altLang="it-IT"/>
          </a:p>
          <a:p>
            <a:pPr lvl="1" eaLnBrk="1" hangingPunct="1">
              <a:buFont typeface="ZapfDingbats" pitchFamily="82" charset="2"/>
              <a:buNone/>
            </a:pPr>
            <a:r>
              <a:rPr lang="en-US" altLang="it-IT"/>
              <a:t>D</a:t>
            </a:r>
            <a:r>
              <a:rPr lang="en-US" altLang="it-IT" baseline="26000"/>
              <a:t>.</a:t>
            </a:r>
            <a:r>
              <a:rPr lang="en-US" altLang="it-IT"/>
              <a:t>2</a:t>
            </a:r>
            <a:r>
              <a:rPr lang="en-US" altLang="it-IT" baseline="30000"/>
              <a:t>r</a:t>
            </a:r>
            <a:r>
              <a:rPr lang="en-US" altLang="it-IT"/>
              <a:t> XOR R = nG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 i="1">
                <a:solidFill>
                  <a:schemeClr val="accent2"/>
                </a:solidFill>
              </a:rPr>
              <a:t>equivalently:</a:t>
            </a:r>
            <a:endParaRPr lang="en-US" altLang="it-IT"/>
          </a:p>
          <a:p>
            <a:pPr lvl="1" eaLnBrk="1" hangingPunct="1">
              <a:buFont typeface="ZapfDingbats" pitchFamily="82" charset="2"/>
              <a:buNone/>
            </a:pPr>
            <a:r>
              <a:rPr lang="en-US" altLang="it-IT"/>
              <a:t>D</a:t>
            </a:r>
            <a:r>
              <a:rPr lang="en-US" altLang="it-IT" baseline="26000"/>
              <a:t>.</a:t>
            </a:r>
            <a:r>
              <a:rPr lang="en-US" altLang="it-IT"/>
              <a:t>2</a:t>
            </a:r>
            <a:r>
              <a:rPr lang="en-US" altLang="it-IT" baseline="30000"/>
              <a:t>r</a:t>
            </a:r>
            <a:r>
              <a:rPr lang="en-US" altLang="it-IT"/>
              <a:t> = nG XOR R 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 i="1">
                <a:solidFill>
                  <a:schemeClr val="accent2"/>
                </a:solidFill>
              </a:rPr>
              <a:t>equivalently:</a:t>
            </a:r>
            <a:r>
              <a:rPr lang="en-US" altLang="it-IT" sz="2400"/>
              <a:t>  </a:t>
            </a:r>
          </a:p>
          <a:p>
            <a:pPr eaLnBrk="1" hangingPunct="1">
              <a:buFont typeface="ZapfDingbats" pitchFamily="82" charset="2"/>
              <a:buNone/>
            </a:pPr>
            <a:r>
              <a:rPr lang="en-US" altLang="it-IT" sz="2400"/>
              <a:t>    if we divide D</a:t>
            </a:r>
            <a:r>
              <a:rPr lang="en-US" altLang="it-IT" sz="2400" baseline="26000"/>
              <a:t>.</a:t>
            </a:r>
            <a:r>
              <a:rPr lang="en-US" altLang="it-IT" sz="2400"/>
              <a:t>2</a:t>
            </a:r>
            <a:r>
              <a:rPr lang="en-US" altLang="it-IT" sz="2400" baseline="30000"/>
              <a:t>r</a:t>
            </a:r>
            <a:r>
              <a:rPr lang="en-US" altLang="it-IT" sz="2400"/>
              <a:t> by G, want remainder R</a:t>
            </a:r>
            <a:endParaRPr lang="en-US" altLang="it-IT"/>
          </a:p>
        </p:txBody>
      </p:sp>
      <p:sp>
        <p:nvSpPr>
          <p:cNvPr id="124932" name="Segnaposto piè di pagina 4">
            <a:extLst>
              <a:ext uri="{FF2B5EF4-FFF2-40B4-BE49-F238E27FC236}">
                <a16:creationId xmlns:a16="http://schemas.microsoft.com/office/drawing/2014/main" id="{D5555DC6-71E9-417D-B3F5-FE8C88DC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124933" name="Segnaposto numero diapositiva 5">
            <a:extLst>
              <a:ext uri="{FF2B5EF4-FFF2-40B4-BE49-F238E27FC236}">
                <a16:creationId xmlns:a16="http://schemas.microsoft.com/office/drawing/2014/main" id="{B7427B96-6419-4B79-8078-FF2CDFB0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100FDDC1-12CC-4435-B2DC-4A432934EA5E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pic>
        <p:nvPicPr>
          <p:cNvPr id="124934" name="Picture 2" descr="525 CRC Example">
            <a:extLst>
              <a:ext uri="{FF2B5EF4-FFF2-40B4-BE49-F238E27FC236}">
                <a16:creationId xmlns:a16="http://schemas.microsoft.com/office/drawing/2014/main" id="{F40A3615-6824-493A-8621-8A71BB0A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1770063"/>
            <a:ext cx="35861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Text Box 5">
            <a:extLst>
              <a:ext uri="{FF2B5EF4-FFF2-40B4-BE49-F238E27FC236}">
                <a16:creationId xmlns:a16="http://schemas.microsoft.com/office/drawing/2014/main" id="{9ABDA604-D1C4-49BC-99AA-C6F7EC44E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5213350"/>
            <a:ext cx="3767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u="none">
                <a:latin typeface="Comic Sans MS" panose="030F0702030302020204" pitchFamily="66" charset="0"/>
              </a:rPr>
              <a:t>R</a:t>
            </a:r>
            <a:r>
              <a:rPr lang="en-US" altLang="it-IT" sz="1800" u="none">
                <a:latin typeface="Comic Sans MS" panose="030F0702030302020204" pitchFamily="66" charset="0"/>
              </a:rPr>
              <a:t> = remainder[           ]</a:t>
            </a:r>
          </a:p>
        </p:txBody>
      </p:sp>
      <p:sp>
        <p:nvSpPr>
          <p:cNvPr id="124936" name="Text Box 6">
            <a:extLst>
              <a:ext uri="{FF2B5EF4-FFF2-40B4-BE49-F238E27FC236}">
                <a16:creationId xmlns:a16="http://schemas.microsoft.com/office/drawing/2014/main" id="{E6E5CB24-C98C-47DD-AE91-78F7C584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5053014"/>
            <a:ext cx="1336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u="none">
                <a:latin typeface="Comic Sans MS" panose="030F0702030302020204" pitchFamily="66" charset="0"/>
              </a:rPr>
              <a:t>D</a:t>
            </a:r>
            <a:r>
              <a:rPr lang="en-US" altLang="it-IT" sz="2400" u="none" baseline="26000">
                <a:latin typeface="Comic Sans MS" panose="030F0702030302020204" pitchFamily="66" charset="0"/>
              </a:rPr>
              <a:t>.</a:t>
            </a:r>
            <a:r>
              <a:rPr lang="en-US" altLang="it-IT" sz="2400" u="none">
                <a:latin typeface="Comic Sans MS" panose="030F0702030302020204" pitchFamily="66" charset="0"/>
              </a:rPr>
              <a:t>2</a:t>
            </a:r>
            <a:r>
              <a:rPr lang="en-US" altLang="it-IT" sz="2400" u="none" baseline="30000">
                <a:latin typeface="Comic Sans MS" panose="030F0702030302020204" pitchFamily="66" charset="0"/>
              </a:rPr>
              <a:t>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u="none">
                <a:latin typeface="Comic Sans MS" panose="030F0702030302020204" pitchFamily="66" charset="0"/>
              </a:rPr>
              <a:t>G</a:t>
            </a:r>
            <a:endParaRPr lang="en-US" altLang="it-IT" sz="2400" u="none">
              <a:latin typeface="Times New Roman" panose="02020603050405020304" pitchFamily="18" charset="0"/>
            </a:endParaRPr>
          </a:p>
        </p:txBody>
      </p:sp>
      <p:sp>
        <p:nvSpPr>
          <p:cNvPr id="124937" name="Line 7">
            <a:extLst>
              <a:ext uri="{FF2B5EF4-FFF2-40B4-BE49-F238E27FC236}">
                <a16:creationId xmlns:a16="http://schemas.microsoft.com/office/drawing/2014/main" id="{0DEB6623-D7CD-4A60-AFDA-E3A39BC64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9" y="5468938"/>
            <a:ext cx="631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4938" name="Rectangle 8">
            <a:extLst>
              <a:ext uri="{FF2B5EF4-FFF2-40B4-BE49-F238E27FC236}">
                <a16:creationId xmlns:a16="http://schemas.microsoft.com/office/drawing/2014/main" id="{08306D9D-896B-43D2-BA89-69B322B1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25" y="4878389"/>
            <a:ext cx="3201988" cy="11906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D5B5EDC-BEDD-4A6A-B4FE-CA598D9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/>
              <a:t>ARP: il protocollo per interfacciarsi con il livello 3</a:t>
            </a:r>
          </a:p>
        </p:txBody>
      </p:sp>
      <p:sp>
        <p:nvSpPr>
          <p:cNvPr id="51203" name="Segnaposto piè di pagina 4">
            <a:extLst>
              <a:ext uri="{FF2B5EF4-FFF2-40B4-BE49-F238E27FC236}">
                <a16:creationId xmlns:a16="http://schemas.microsoft.com/office/drawing/2014/main" id="{E5E62AD2-9373-415E-9106-96038813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+mj-lt"/>
              </a:rPr>
              <a:t>5: DataLink Layer</a:t>
            </a:r>
          </a:p>
        </p:txBody>
      </p:sp>
      <p:sp>
        <p:nvSpPr>
          <p:cNvPr id="51204" name="Segnaposto numero diapositiva 5">
            <a:extLst>
              <a:ext uri="{FF2B5EF4-FFF2-40B4-BE49-F238E27FC236}">
                <a16:creationId xmlns:a16="http://schemas.microsoft.com/office/drawing/2014/main" id="{C32E7B33-1B1A-4011-BB57-D1707CA0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+mj-lt"/>
              </a:rPr>
              <a:t>5-</a:t>
            </a:r>
            <a:fld id="{3CF885CB-FEFC-4B17-8F28-B3178401BB09}" type="slidenum">
              <a:rPr lang="en-US" altLang="it-IT" sz="1200">
                <a:latin typeface="+mj-lt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it-IT" sz="1200">
              <a:latin typeface="+mj-lt"/>
            </a:endParaRPr>
          </a:p>
        </p:txBody>
      </p:sp>
      <p:sp>
        <p:nvSpPr>
          <p:cNvPr id="51205" name="Text Box 4">
            <a:extLst>
              <a:ext uri="{FF2B5EF4-FFF2-40B4-BE49-F238E27FC236}">
                <a16:creationId xmlns:a16="http://schemas.microsoft.com/office/drawing/2014/main" id="{C32C85BE-1209-40B2-831B-4E2B6BDFD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3" y="1314451"/>
            <a:ext cx="7219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u="none" dirty="0" err="1">
                <a:solidFill>
                  <a:srgbClr val="FF0000"/>
                </a:solidFill>
                <a:latin typeface="+mj-lt"/>
              </a:rPr>
              <a:t>Ogni</a:t>
            </a:r>
            <a:r>
              <a:rPr lang="en-US" altLang="it-IT" sz="2000" u="none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it-IT" sz="2000" u="none" dirty="0" err="1">
                <a:solidFill>
                  <a:srgbClr val="FF0000"/>
                </a:solidFill>
                <a:latin typeface="+mj-lt"/>
              </a:rPr>
              <a:t>scheda</a:t>
            </a:r>
            <a:r>
              <a:rPr lang="en-US" altLang="it-IT" sz="2000" u="none" dirty="0">
                <a:solidFill>
                  <a:srgbClr val="FF0000"/>
                </a:solidFill>
                <a:latin typeface="+mj-lt"/>
              </a:rPr>
              <a:t> di rete ha un </a:t>
            </a:r>
            <a:r>
              <a:rPr lang="en-US" altLang="it-IT" sz="2000" u="none" dirty="0" err="1">
                <a:solidFill>
                  <a:srgbClr val="FF0000"/>
                </a:solidFill>
                <a:latin typeface="+mj-lt"/>
              </a:rPr>
              <a:t>suo</a:t>
            </a:r>
            <a:r>
              <a:rPr lang="en-US" altLang="it-IT" sz="2000" u="none" dirty="0">
                <a:solidFill>
                  <a:srgbClr val="FF0000"/>
                </a:solidFill>
                <a:latin typeface="+mj-lt"/>
              </a:rPr>
              <a:t> MAC address </a:t>
            </a:r>
            <a:r>
              <a:rPr lang="en-US" altLang="it-IT" sz="2000" u="none" dirty="0" err="1">
                <a:solidFill>
                  <a:srgbClr val="FF0000"/>
                </a:solidFill>
                <a:latin typeface="+mj-lt"/>
              </a:rPr>
              <a:t>nel</a:t>
            </a:r>
            <a:r>
              <a:rPr lang="en-US" altLang="it-IT" sz="2000" u="none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it-IT" sz="2000" u="none" dirty="0" err="1">
                <a:solidFill>
                  <a:srgbClr val="FF0000"/>
                </a:solidFill>
                <a:latin typeface="+mj-lt"/>
              </a:rPr>
              <a:t>dominio</a:t>
            </a:r>
            <a:r>
              <a:rPr lang="en-US" altLang="it-IT" sz="2000" u="none" dirty="0">
                <a:solidFill>
                  <a:srgbClr val="FF0000"/>
                </a:solidFill>
                <a:latin typeface="+mj-lt"/>
              </a:rPr>
              <a:t> di </a:t>
            </a:r>
            <a:r>
              <a:rPr lang="en-US" altLang="it-IT" sz="2000" u="none" dirty="0" err="1">
                <a:solidFill>
                  <a:srgbClr val="FF0000"/>
                </a:solidFill>
                <a:latin typeface="+mj-lt"/>
              </a:rPr>
              <a:t>collisione</a:t>
            </a:r>
            <a:endParaRPr lang="en-US" altLang="it-IT" sz="2000" u="none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206" name="Text Box 5">
            <a:extLst>
              <a:ext uri="{FF2B5EF4-FFF2-40B4-BE49-F238E27FC236}">
                <a16:creationId xmlns:a16="http://schemas.microsoft.com/office/drawing/2014/main" id="{A05201DA-892E-4FE7-9E50-E920D870C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2490788"/>
            <a:ext cx="2115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+mj-lt"/>
              </a:rPr>
              <a:t>Indirizzo broadcast =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+mj-lt"/>
              </a:rPr>
              <a:t>FF-FF-FF-FF-FF-FF</a:t>
            </a:r>
          </a:p>
        </p:txBody>
      </p:sp>
      <p:sp>
        <p:nvSpPr>
          <p:cNvPr id="51207" name="Rectangle 17">
            <a:extLst>
              <a:ext uri="{FF2B5EF4-FFF2-40B4-BE49-F238E27FC236}">
                <a16:creationId xmlns:a16="http://schemas.microsoft.com/office/drawing/2014/main" id="{BD61B9FA-9932-458D-B144-E51F87BCB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1" y="3989389"/>
            <a:ext cx="269875" cy="204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51208" name="Text Box 18">
            <a:extLst>
              <a:ext uri="{FF2B5EF4-FFF2-40B4-BE49-F238E27FC236}">
                <a16:creationId xmlns:a16="http://schemas.microsoft.com/office/drawing/2014/main" id="{D0447A95-E4B8-417D-8C6F-84DFE464D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764" y="3895725"/>
            <a:ext cx="16446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+mj-lt"/>
              </a:rPr>
              <a:t>= NIC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solidFill>
                  <a:srgbClr val="FF0000"/>
                </a:solidFill>
                <a:latin typeface="+mj-lt"/>
              </a:rPr>
              <a:t>(scheda di rete)</a:t>
            </a:r>
          </a:p>
        </p:txBody>
      </p:sp>
      <p:grpSp>
        <p:nvGrpSpPr>
          <p:cNvPr id="51209" name="Group 33">
            <a:extLst>
              <a:ext uri="{FF2B5EF4-FFF2-40B4-BE49-F238E27FC236}">
                <a16:creationId xmlns:a16="http://schemas.microsoft.com/office/drawing/2014/main" id="{0F184EF5-9E40-4B45-AD4E-A75C82CE0D0C}"/>
              </a:ext>
            </a:extLst>
          </p:cNvPr>
          <p:cNvGrpSpPr>
            <a:grpSpLocks/>
          </p:cNvGrpSpPr>
          <p:nvPr/>
        </p:nvGrpSpPr>
        <p:grpSpPr bwMode="auto">
          <a:xfrm>
            <a:off x="1843089" y="2052638"/>
            <a:ext cx="5732463" cy="4279900"/>
            <a:chOff x="201" y="1293"/>
            <a:chExt cx="3611" cy="2696"/>
          </a:xfrm>
        </p:grpSpPr>
        <p:graphicFrame>
          <p:nvGraphicFramePr>
            <p:cNvPr id="51210" name="Object 7">
              <a:extLst>
                <a:ext uri="{FF2B5EF4-FFF2-40B4-BE49-F238E27FC236}">
                  <a16:creationId xmlns:a16="http://schemas.microsoft.com/office/drawing/2014/main" id="{51FAA425-5FE9-43E9-A5C9-594FC00993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69" y="1293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Clip" r:id="rId4" imgW="1307263" imgH="1084139" progId="MS_ClipArt_Gallery.2">
                    <p:embed/>
                  </p:oleObj>
                </mc:Choice>
                <mc:Fallback>
                  <p:oleObj name="Clip" r:id="rId4" imgW="1307263" imgH="1084139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9" y="1293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1" name="Freeform 8">
              <a:extLst>
                <a:ext uri="{FF2B5EF4-FFF2-40B4-BE49-F238E27FC236}">
                  <a16:creationId xmlns:a16="http://schemas.microsoft.com/office/drawing/2014/main" id="{A1BE192D-02C0-4961-8907-D14E4EBC9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" y="2055"/>
              <a:ext cx="1289" cy="1291"/>
            </a:xfrm>
            <a:custGeom>
              <a:avLst/>
              <a:gdLst>
                <a:gd name="T0" fmla="*/ 229 w 1292"/>
                <a:gd name="T1" fmla="*/ 7 h 1255"/>
                <a:gd name="T2" fmla="*/ 35 w 1292"/>
                <a:gd name="T3" fmla="*/ 210 h 1255"/>
                <a:gd name="T4" fmla="*/ 29 w 1292"/>
                <a:gd name="T5" fmla="*/ 693 h 1255"/>
                <a:gd name="T6" fmla="*/ 53 w 1292"/>
                <a:gd name="T7" fmla="*/ 1100 h 1255"/>
                <a:gd name="T8" fmla="*/ 235 w 1292"/>
                <a:gd name="T9" fmla="*/ 1155 h 1255"/>
                <a:gd name="T10" fmla="*/ 636 w 1292"/>
                <a:gd name="T11" fmla="*/ 1496 h 1255"/>
                <a:gd name="T12" fmla="*/ 975 w 1292"/>
                <a:gd name="T13" fmla="*/ 1641 h 1255"/>
                <a:gd name="T14" fmla="*/ 1169 w 1292"/>
                <a:gd name="T15" fmla="*/ 1356 h 1255"/>
                <a:gd name="T16" fmla="*/ 1241 w 1292"/>
                <a:gd name="T17" fmla="*/ 591 h 1255"/>
                <a:gd name="T18" fmla="*/ 1175 w 1292"/>
                <a:gd name="T19" fmla="*/ 280 h 1255"/>
                <a:gd name="T20" fmla="*/ 729 w 1292"/>
                <a:gd name="T21" fmla="*/ 152 h 1255"/>
                <a:gd name="T22" fmla="*/ 229 w 1292"/>
                <a:gd name="T23" fmla="*/ 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>
                <a:latin typeface="+mj-lt"/>
              </a:endParaRPr>
            </a:p>
          </p:txBody>
        </p:sp>
        <p:graphicFrame>
          <p:nvGraphicFramePr>
            <p:cNvPr id="51212" name="Object 9">
              <a:extLst>
                <a:ext uri="{FF2B5EF4-FFF2-40B4-BE49-F238E27FC236}">
                  <a16:creationId xmlns:a16="http://schemas.microsoft.com/office/drawing/2014/main" id="{6FD6E3DE-7CC0-4854-9905-4296E67655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55" y="243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Clip" r:id="rId6" imgW="1307263" imgH="1084139" progId="MS_ClipArt_Gallery.2">
                    <p:embed/>
                  </p:oleObj>
                </mc:Choice>
                <mc:Fallback>
                  <p:oleObj name="Clip" r:id="rId6" imgW="1307263" imgH="1084139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5" y="243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13" name="Object 10">
              <a:extLst>
                <a:ext uri="{FF2B5EF4-FFF2-40B4-BE49-F238E27FC236}">
                  <a16:creationId xmlns:a16="http://schemas.microsoft.com/office/drawing/2014/main" id="{8AC9C698-5705-4C9B-B998-921FC8E49A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60" y="3661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Clip" r:id="rId7" imgW="1307263" imgH="1084139" progId="MS_ClipArt_Gallery.2">
                    <p:embed/>
                  </p:oleObj>
                </mc:Choice>
                <mc:Fallback>
                  <p:oleObj name="Clip" r:id="rId7" imgW="1307263" imgH="1084139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0" y="3661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14" name="Object 11">
              <a:extLst>
                <a:ext uri="{FF2B5EF4-FFF2-40B4-BE49-F238E27FC236}">
                  <a16:creationId xmlns:a16="http://schemas.microsoft.com/office/drawing/2014/main" id="{861DD3EA-E2FB-4C92-9C06-FA892D8C02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" y="2338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Clip" r:id="rId8" imgW="1307263" imgH="1084139" progId="MS_ClipArt_Gallery.2">
                    <p:embed/>
                  </p:oleObj>
                </mc:Choice>
                <mc:Fallback>
                  <p:oleObj name="Clip" r:id="rId8" imgW="1307263" imgH="1084139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" y="2338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5" name="Rectangle 12">
              <a:extLst>
                <a:ext uri="{FF2B5EF4-FFF2-40B4-BE49-F238E27FC236}">
                  <a16:creationId xmlns:a16="http://schemas.microsoft.com/office/drawing/2014/main" id="{4558AF68-0113-4F8A-84EE-491418BA9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" y="2531"/>
              <a:ext cx="170" cy="1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+mj-lt"/>
              </a:endParaRPr>
            </a:p>
          </p:txBody>
        </p:sp>
        <p:sp>
          <p:nvSpPr>
            <p:cNvPr id="51216" name="Rectangle 13">
              <a:extLst>
                <a:ext uri="{FF2B5EF4-FFF2-40B4-BE49-F238E27FC236}">
                  <a16:creationId xmlns:a16="http://schemas.microsoft.com/office/drawing/2014/main" id="{58C80E74-9B67-4C8D-B642-1AB15CA82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2416"/>
              <a:ext cx="170" cy="1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+mj-lt"/>
              </a:endParaRPr>
            </a:p>
          </p:txBody>
        </p:sp>
        <p:sp>
          <p:nvSpPr>
            <p:cNvPr id="51217" name="Rectangle 14">
              <a:extLst>
                <a:ext uri="{FF2B5EF4-FFF2-40B4-BE49-F238E27FC236}">
                  <a16:creationId xmlns:a16="http://schemas.microsoft.com/office/drawing/2014/main" id="{D57489B4-B920-4B7C-A584-69A8236B9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1604"/>
              <a:ext cx="121" cy="1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+mj-lt"/>
              </a:endParaRPr>
            </a:p>
          </p:txBody>
        </p:sp>
        <p:sp>
          <p:nvSpPr>
            <p:cNvPr id="51218" name="Rectangle 16">
              <a:extLst>
                <a:ext uri="{FF2B5EF4-FFF2-40B4-BE49-F238E27FC236}">
                  <a16:creationId xmlns:a16="http://schemas.microsoft.com/office/drawing/2014/main" id="{99029AD9-1ED7-4F27-90B7-2F23C7A03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" y="3501"/>
              <a:ext cx="121" cy="1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+mj-lt"/>
              </a:endParaRPr>
            </a:p>
          </p:txBody>
        </p:sp>
        <p:sp>
          <p:nvSpPr>
            <p:cNvPr id="51219" name="Line 19">
              <a:extLst>
                <a:ext uri="{FF2B5EF4-FFF2-40B4-BE49-F238E27FC236}">
                  <a16:creationId xmlns:a16="http://schemas.microsoft.com/office/drawing/2014/main" id="{2792C2BA-13AF-48AF-85DB-4D10965AF7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" y="2482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0" name="Line 20">
              <a:extLst>
                <a:ext uri="{FF2B5EF4-FFF2-40B4-BE49-F238E27FC236}">
                  <a16:creationId xmlns:a16="http://schemas.microsoft.com/office/drawing/2014/main" id="{79A5CC2C-E06A-45CE-A762-00DE3D976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5" y="1769"/>
              <a:ext cx="0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1" name="Line 21">
              <a:extLst>
                <a:ext uri="{FF2B5EF4-FFF2-40B4-BE49-F238E27FC236}">
                  <a16:creationId xmlns:a16="http://schemas.microsoft.com/office/drawing/2014/main" id="{C160BF52-8F0E-4666-B747-7DF6E1CBEA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29" y="2588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2" name="Line 22">
              <a:extLst>
                <a:ext uri="{FF2B5EF4-FFF2-40B4-BE49-F238E27FC236}">
                  <a16:creationId xmlns:a16="http://schemas.microsoft.com/office/drawing/2014/main" id="{7565A2A1-5F3A-4BD9-A2CC-5926FFBFC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1" y="3221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3" name="Text Box 24">
              <a:extLst>
                <a:ext uri="{FF2B5EF4-FFF2-40B4-BE49-F238E27FC236}">
                  <a16:creationId xmlns:a16="http://schemas.microsoft.com/office/drawing/2014/main" id="{DF8E4158-464F-4FE3-8C0F-CB0CE0DF1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" y="1585"/>
              <a:ext cx="100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+mj-lt"/>
                </a:rPr>
                <a:t>1A-2F-BB-76-09-AD</a:t>
              </a:r>
            </a:p>
          </p:txBody>
        </p:sp>
        <p:sp>
          <p:nvSpPr>
            <p:cNvPr id="51224" name="Line 25">
              <a:extLst>
                <a:ext uri="{FF2B5EF4-FFF2-40B4-BE49-F238E27FC236}">
                  <a16:creationId xmlns:a16="http://schemas.microsoft.com/office/drawing/2014/main" id="{EF598B1E-69E5-43E1-A76B-5DD8CF9441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6" y="1671"/>
              <a:ext cx="162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5" name="Line 26">
              <a:extLst>
                <a:ext uri="{FF2B5EF4-FFF2-40B4-BE49-F238E27FC236}">
                  <a16:creationId xmlns:a16="http://schemas.microsoft.com/office/drawing/2014/main" id="{CEBA87B8-8818-4DEC-9B64-AEA626D675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5" y="2653"/>
              <a:ext cx="0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6" name="Text Box 27">
              <a:extLst>
                <a:ext uri="{FF2B5EF4-FFF2-40B4-BE49-F238E27FC236}">
                  <a16:creationId xmlns:a16="http://schemas.microsoft.com/office/drawing/2014/main" id="{08422A6E-16E4-47A3-B3DC-1F8015C05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2899"/>
              <a:ext cx="9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+mj-lt"/>
                </a:rPr>
                <a:t>58-23-D7-FA-20-B0</a:t>
              </a:r>
            </a:p>
          </p:txBody>
        </p:sp>
        <p:sp>
          <p:nvSpPr>
            <p:cNvPr id="51227" name="Line 28">
              <a:extLst>
                <a:ext uri="{FF2B5EF4-FFF2-40B4-BE49-F238E27FC236}">
                  <a16:creationId xmlns:a16="http://schemas.microsoft.com/office/drawing/2014/main" id="{3CC4038F-F68B-49AF-BE00-4341FE6D3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26" y="3570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28" name="Text Box 29">
              <a:extLst>
                <a:ext uri="{FF2B5EF4-FFF2-40B4-BE49-F238E27FC236}">
                  <a16:creationId xmlns:a16="http://schemas.microsoft.com/office/drawing/2014/main" id="{8288BF5C-BA4A-463C-A3EC-12D446639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2" y="3499"/>
              <a:ext cx="97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+mj-lt"/>
                </a:rPr>
                <a:t>0C-C4-11-6F-E3-98</a:t>
              </a:r>
            </a:p>
          </p:txBody>
        </p:sp>
        <p:sp>
          <p:nvSpPr>
            <p:cNvPr id="51229" name="Line 30">
              <a:extLst>
                <a:ext uri="{FF2B5EF4-FFF2-40B4-BE49-F238E27FC236}">
                  <a16:creationId xmlns:a16="http://schemas.microsoft.com/office/drawing/2014/main" id="{CD830B74-CF30-4C3A-BD8C-94FABD2F4A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7" y="2545"/>
              <a:ext cx="0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51230" name="Text Box 31">
              <a:extLst>
                <a:ext uri="{FF2B5EF4-FFF2-40B4-BE49-F238E27FC236}">
                  <a16:creationId xmlns:a16="http://schemas.microsoft.com/office/drawing/2014/main" id="{7E29076F-BEFA-48D1-85B2-5A5008268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" y="2818"/>
              <a:ext cx="97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u="none">
                  <a:latin typeface="+mj-lt"/>
                </a:rPr>
                <a:t>71-65-F7-2B-08-53</a:t>
              </a:r>
            </a:p>
          </p:txBody>
        </p:sp>
        <p:sp>
          <p:nvSpPr>
            <p:cNvPr id="51231" name="Text Box 32">
              <a:extLst>
                <a:ext uri="{FF2B5EF4-FFF2-40B4-BE49-F238E27FC236}">
                  <a16:creationId xmlns:a16="http://schemas.microsoft.com/office/drawing/2014/main" id="{05FA73C3-EE44-4982-B98C-DAB912AB1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1" y="2284"/>
              <a:ext cx="65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+mj-lt"/>
                </a:rPr>
                <a:t>   LAN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+mj-lt"/>
                </a:rPr>
                <a:t>(wired 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800" u="none">
                  <a:latin typeface="+mj-lt"/>
                </a:rPr>
                <a:t>wireless)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>
            <a:extLst>
              <a:ext uri="{FF2B5EF4-FFF2-40B4-BE49-F238E27FC236}">
                <a16:creationId xmlns:a16="http://schemas.microsoft.com/office/drawing/2014/main" id="{5215ABDD-89E9-461C-AA40-3F345AE1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88" y="249238"/>
            <a:ext cx="8191500" cy="901700"/>
          </a:xfrm>
        </p:spPr>
        <p:txBody>
          <a:bodyPr/>
          <a:lstStyle/>
          <a:p>
            <a:pPr eaLnBrk="1" hangingPunct="1"/>
            <a:r>
              <a:rPr lang="en-US" altLang="it-IT" sz="3600"/>
              <a:t>ARP: Address Resolution Protocol</a:t>
            </a:r>
            <a:endParaRPr lang="en-US" altLang="it-IT"/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9CA0AF52-0E02-496F-9285-FADE110EA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551" y="1474788"/>
            <a:ext cx="3990975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>
                <a:latin typeface="+mj-lt"/>
              </a:rPr>
              <a:t>Ogni hop IP ha una sua  </a:t>
            </a:r>
            <a:r>
              <a:rPr lang="en-US" altLang="it-IT">
                <a:solidFill>
                  <a:srgbClr val="FF0000"/>
                </a:solidFill>
                <a:latin typeface="+mj-lt"/>
              </a:rPr>
              <a:t>ARP </a:t>
            </a:r>
            <a:r>
              <a:rPr lang="en-US" altLang="it-IT">
                <a:latin typeface="+mj-lt"/>
              </a:rPr>
              <a:t>table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it-IT">
                <a:latin typeface="+mj-lt"/>
              </a:rPr>
              <a:t>ARP Table: tabella di coppie IP/MAC address </a:t>
            </a:r>
            <a:r>
              <a:rPr lang="en-US" altLang="it-IT" sz="2000">
                <a:solidFill>
                  <a:srgbClr val="FF0000"/>
                </a:solidFill>
                <a:latin typeface="+mj-lt"/>
              </a:rPr>
              <a:t>&lt; IP address; MAC address; TTL&gt;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it-IT" sz="1800">
                <a:latin typeface="+mj-lt"/>
              </a:rPr>
              <a:t> </a:t>
            </a:r>
            <a:r>
              <a:rPr lang="en-US" altLang="it-IT">
                <a:latin typeface="+mj-lt"/>
              </a:rPr>
              <a:t>TTL (Time To Live): tempo prima che un rigo della tabella venga cancellato (tipicamente 20 minuti)</a:t>
            </a:r>
          </a:p>
        </p:txBody>
      </p:sp>
      <p:sp>
        <p:nvSpPr>
          <p:cNvPr id="53252" name="Segnaposto piè di pagina 4">
            <a:extLst>
              <a:ext uri="{FF2B5EF4-FFF2-40B4-BE49-F238E27FC236}">
                <a16:creationId xmlns:a16="http://schemas.microsoft.com/office/drawing/2014/main" id="{AEA0C6DB-4378-425B-BC47-9F76D4DE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+mj-lt"/>
              </a:rPr>
              <a:t>5: DataLink Layer</a:t>
            </a:r>
          </a:p>
        </p:txBody>
      </p:sp>
      <p:sp>
        <p:nvSpPr>
          <p:cNvPr id="53253" name="Segnaposto numero diapositiva 5">
            <a:extLst>
              <a:ext uri="{FF2B5EF4-FFF2-40B4-BE49-F238E27FC236}">
                <a16:creationId xmlns:a16="http://schemas.microsoft.com/office/drawing/2014/main" id="{7469CF3A-4867-41A2-9CC3-C1D92CCE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+mj-lt"/>
              </a:rPr>
              <a:t>5-</a:t>
            </a:r>
            <a:fld id="{E6A44CEA-C7A0-491F-838C-37751CCA9E1A}" type="slidenum">
              <a:rPr lang="en-US" altLang="it-IT" sz="1200">
                <a:latin typeface="+mj-lt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it-IT" sz="1200">
              <a:latin typeface="+mj-lt"/>
            </a:endParaRPr>
          </a:p>
        </p:txBody>
      </p:sp>
      <p:grpSp>
        <p:nvGrpSpPr>
          <p:cNvPr id="53254" name="Group 5">
            <a:extLst>
              <a:ext uri="{FF2B5EF4-FFF2-40B4-BE49-F238E27FC236}">
                <a16:creationId xmlns:a16="http://schemas.microsoft.com/office/drawing/2014/main" id="{743FDDF0-A504-4E8D-8DE5-ED08F6EF0959}"/>
              </a:ext>
            </a:extLst>
          </p:cNvPr>
          <p:cNvGrpSpPr>
            <a:grpSpLocks/>
          </p:cNvGrpSpPr>
          <p:nvPr/>
        </p:nvGrpSpPr>
        <p:grpSpPr bwMode="auto">
          <a:xfrm>
            <a:off x="1754189" y="1212850"/>
            <a:ext cx="4343429" cy="1701800"/>
            <a:chOff x="297" y="3336"/>
            <a:chExt cx="2788" cy="1072"/>
          </a:xfrm>
        </p:grpSpPr>
        <p:sp>
          <p:nvSpPr>
            <p:cNvPr id="53285" name="Text Box 6">
              <a:extLst>
                <a:ext uri="{FF2B5EF4-FFF2-40B4-BE49-F238E27FC236}">
                  <a16:creationId xmlns:a16="http://schemas.microsoft.com/office/drawing/2014/main" id="{5797BE53-B3E2-4F53-846F-F3909CC65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3380"/>
              <a:ext cx="2297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u="none">
                  <a:latin typeface="+mj-lt"/>
                </a:rPr>
                <a:t>Domanda: Ho un datagramma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u="none">
                  <a:latin typeface="+mj-lt"/>
                </a:rPr>
                <a:t>da consegnare ‘on-link’.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u="none">
                  <a:latin typeface="+mj-lt"/>
                </a:rPr>
                <a:t>Dato un indirizzo IP, come faccio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u="none">
                  <a:latin typeface="+mj-lt"/>
                </a:rPr>
                <a:t>a saperne il MAC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u="none">
                  <a:latin typeface="+mj-lt"/>
                </a:rPr>
                <a:t>address?</a:t>
              </a:r>
            </a:p>
          </p:txBody>
        </p:sp>
        <p:sp>
          <p:nvSpPr>
            <p:cNvPr id="53286" name="Rectangle 7">
              <a:extLst>
                <a:ext uri="{FF2B5EF4-FFF2-40B4-BE49-F238E27FC236}">
                  <a16:creationId xmlns:a16="http://schemas.microsoft.com/office/drawing/2014/main" id="{E26579BB-A5A5-4C68-8386-C11211069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" y="3336"/>
              <a:ext cx="2788" cy="10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1800">
                <a:latin typeface="+mj-lt"/>
              </a:endParaRPr>
            </a:p>
          </p:txBody>
        </p:sp>
      </p:grpSp>
      <p:graphicFrame>
        <p:nvGraphicFramePr>
          <p:cNvPr id="53255" name="Object 9">
            <a:extLst>
              <a:ext uri="{FF2B5EF4-FFF2-40B4-BE49-F238E27FC236}">
                <a16:creationId xmlns:a16="http://schemas.microsoft.com/office/drawing/2014/main" id="{BC3DFC61-581F-48FC-A698-0F2393C83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82825"/>
              </p:ext>
            </p:extLst>
          </p:nvPr>
        </p:nvGraphicFramePr>
        <p:xfrm>
          <a:off x="3878264" y="3044825"/>
          <a:ext cx="415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lip" r:id="rId4" imgW="1307263" imgH="1084139" progId="MS_ClipArt_Gallery.2">
                  <p:embed/>
                </p:oleObj>
              </mc:Choice>
              <mc:Fallback>
                <p:oleObj name="Clip" r:id="rId4" imgW="1307263" imgH="1084139" progId="MS_ClipArt_Gallery.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264" y="3044825"/>
                        <a:ext cx="4159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6" name="Freeform 10">
            <a:extLst>
              <a:ext uri="{FF2B5EF4-FFF2-40B4-BE49-F238E27FC236}">
                <a16:creationId xmlns:a16="http://schemas.microsoft.com/office/drawing/2014/main" id="{18AE0133-4051-452B-8F3E-3817F6712D7C}"/>
              </a:ext>
            </a:extLst>
          </p:cNvPr>
          <p:cNvSpPr>
            <a:spLocks/>
          </p:cNvSpPr>
          <p:nvPr/>
        </p:nvSpPr>
        <p:spPr bwMode="auto">
          <a:xfrm>
            <a:off x="3324226" y="3944939"/>
            <a:ext cx="1393825" cy="1525587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latin typeface="+mj-lt"/>
            </a:endParaRPr>
          </a:p>
        </p:txBody>
      </p:sp>
      <p:graphicFrame>
        <p:nvGraphicFramePr>
          <p:cNvPr id="53257" name="Object 11">
            <a:extLst>
              <a:ext uri="{FF2B5EF4-FFF2-40B4-BE49-F238E27FC236}">
                <a16:creationId xmlns:a16="http://schemas.microsoft.com/office/drawing/2014/main" id="{48A44DDD-7AD2-43AB-9527-47CB389EB1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520410"/>
              </p:ext>
            </p:extLst>
          </p:nvPr>
        </p:nvGraphicFramePr>
        <p:xfrm>
          <a:off x="5376864" y="4397375"/>
          <a:ext cx="415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lip" r:id="rId6" imgW="1307263" imgH="1084139" progId="MS_ClipArt_Gallery.2">
                  <p:embed/>
                </p:oleObj>
              </mc:Choice>
              <mc:Fallback>
                <p:oleObj name="Clip" r:id="rId6" imgW="1307263" imgH="1084139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4" y="4397375"/>
                        <a:ext cx="4159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2">
            <a:extLst>
              <a:ext uri="{FF2B5EF4-FFF2-40B4-BE49-F238E27FC236}">
                <a16:creationId xmlns:a16="http://schemas.microsoft.com/office/drawing/2014/main" id="{F14A43B6-B13A-48B3-AD8D-3AA3FA91C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183872"/>
              </p:ext>
            </p:extLst>
          </p:nvPr>
        </p:nvGraphicFramePr>
        <p:xfrm>
          <a:off x="3868739" y="5843588"/>
          <a:ext cx="415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Clip" r:id="rId7" imgW="1307263" imgH="1084139" progId="MS_ClipArt_Gallery.2">
                  <p:embed/>
                </p:oleObj>
              </mc:Choice>
              <mc:Fallback>
                <p:oleObj name="Clip" r:id="rId7" imgW="1307263" imgH="1084139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9" y="5843588"/>
                        <a:ext cx="4159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3">
            <a:extLst>
              <a:ext uri="{FF2B5EF4-FFF2-40B4-BE49-F238E27FC236}">
                <a16:creationId xmlns:a16="http://schemas.microsoft.com/office/drawing/2014/main" id="{CAA03DC6-0432-43E8-A6FD-A788269DD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03825"/>
              </p:ext>
            </p:extLst>
          </p:nvPr>
        </p:nvGraphicFramePr>
        <p:xfrm>
          <a:off x="2192339" y="4279900"/>
          <a:ext cx="415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lip" r:id="rId8" imgW="1307263" imgH="1084139" progId="MS_ClipArt_Gallery.2">
                  <p:embed/>
                </p:oleObj>
              </mc:Choice>
              <mc:Fallback>
                <p:oleObj name="Clip" r:id="rId8" imgW="1307263" imgH="1084139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9" y="4279900"/>
                        <a:ext cx="4159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0" name="Rectangle 14">
            <a:extLst>
              <a:ext uri="{FF2B5EF4-FFF2-40B4-BE49-F238E27FC236}">
                <a16:creationId xmlns:a16="http://schemas.microsoft.com/office/drawing/2014/main" id="{E221E844-84F9-4055-8A06-FC594CAC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4508500"/>
            <a:ext cx="18415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53261" name="Rectangle 15">
            <a:extLst>
              <a:ext uri="{FF2B5EF4-FFF2-40B4-BE49-F238E27FC236}">
                <a16:creationId xmlns:a16="http://schemas.microsoft.com/office/drawing/2014/main" id="{E9D37CE6-847C-4453-9DC5-C1B0FC01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1" y="4371975"/>
            <a:ext cx="182563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53262" name="Rectangle 16">
            <a:extLst>
              <a:ext uri="{FF2B5EF4-FFF2-40B4-BE49-F238E27FC236}">
                <a16:creationId xmlns:a16="http://schemas.microsoft.com/office/drawing/2014/main" id="{EE1DFBBD-6F2F-4884-B30D-3C5CAEC4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1" y="3413126"/>
            <a:ext cx="130175" cy="1889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53263" name="Rectangle 17">
            <a:extLst>
              <a:ext uri="{FF2B5EF4-FFF2-40B4-BE49-F238E27FC236}">
                <a16:creationId xmlns:a16="http://schemas.microsoft.com/office/drawing/2014/main" id="{53E10DDF-AE5D-41DF-A38C-326CD14F0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964" y="5654675"/>
            <a:ext cx="130175" cy="190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+mj-lt"/>
            </a:endParaRPr>
          </a:p>
        </p:txBody>
      </p:sp>
      <p:sp>
        <p:nvSpPr>
          <p:cNvPr id="53264" name="Line 18">
            <a:extLst>
              <a:ext uri="{FF2B5EF4-FFF2-40B4-BE49-F238E27FC236}">
                <a16:creationId xmlns:a16="http://schemas.microsoft.com/office/drawing/2014/main" id="{C36B108E-9795-4035-B1E3-6AF1CAE9DE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1" y="4449763"/>
            <a:ext cx="614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65" name="Line 19">
            <a:extLst>
              <a:ext uri="{FF2B5EF4-FFF2-40B4-BE49-F238E27FC236}">
                <a16:creationId xmlns:a16="http://schemas.microsoft.com/office/drawing/2014/main" id="{56A39C7D-D170-46BC-9376-B9851B779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1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66" name="Line 20">
            <a:extLst>
              <a:ext uri="{FF2B5EF4-FFF2-40B4-BE49-F238E27FC236}">
                <a16:creationId xmlns:a16="http://schemas.microsoft.com/office/drawing/2014/main" id="{EF623550-3A11-40D9-A507-1977B0170C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0589" y="4575175"/>
            <a:ext cx="542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67" name="Line 21">
            <a:extLst>
              <a:ext uri="{FF2B5EF4-FFF2-40B4-BE49-F238E27FC236}">
                <a16:creationId xmlns:a16="http://schemas.microsoft.com/office/drawing/2014/main" id="{5D9A4DA3-0EE1-4894-A93A-D0D01DDD82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6225" y="5322889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68" name="Text Box 22">
            <a:extLst>
              <a:ext uri="{FF2B5EF4-FFF2-40B4-BE49-F238E27FC236}">
                <a16:creationId xmlns:a16="http://schemas.microsoft.com/office/drawing/2014/main" id="{AC437857-2B49-4F7C-BBD8-AA812F29C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700" y="3389313"/>
            <a:ext cx="16017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1A-2F-BB-76-09-AD</a:t>
            </a:r>
          </a:p>
        </p:txBody>
      </p:sp>
      <p:sp>
        <p:nvSpPr>
          <p:cNvPr id="53269" name="Line 23">
            <a:extLst>
              <a:ext uri="{FF2B5EF4-FFF2-40B4-BE49-F238E27FC236}">
                <a16:creationId xmlns:a16="http://schemas.microsoft.com/office/drawing/2014/main" id="{EF4D0D21-93C2-496A-AE1F-10D44A075C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8938" y="3490914"/>
            <a:ext cx="176212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70" name="Line 24">
            <a:extLst>
              <a:ext uri="{FF2B5EF4-FFF2-40B4-BE49-F238E27FC236}">
                <a16:creationId xmlns:a16="http://schemas.microsoft.com/office/drawing/2014/main" id="{AD7B77A7-FCDA-4A16-A5F0-3FF3F1A9F2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2888" y="4651376"/>
            <a:ext cx="0" cy="277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71" name="Text Box 25">
            <a:extLst>
              <a:ext uri="{FF2B5EF4-FFF2-40B4-BE49-F238E27FC236}">
                <a16:creationId xmlns:a16="http://schemas.microsoft.com/office/drawing/2014/main" id="{7CA6CC51-E260-4F83-A84A-D5D985F5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4943475"/>
            <a:ext cx="15724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58-23-D7-FA-20-B0</a:t>
            </a:r>
          </a:p>
        </p:txBody>
      </p:sp>
      <p:sp>
        <p:nvSpPr>
          <p:cNvPr id="53272" name="Line 26">
            <a:extLst>
              <a:ext uri="{FF2B5EF4-FFF2-40B4-BE49-F238E27FC236}">
                <a16:creationId xmlns:a16="http://schemas.microsoft.com/office/drawing/2014/main" id="{89DB4F1B-1127-41BF-9EB5-6C6FEB3616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6076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73" name="Text Box 27">
            <a:extLst>
              <a:ext uri="{FF2B5EF4-FFF2-40B4-BE49-F238E27FC236}">
                <a16:creationId xmlns:a16="http://schemas.microsoft.com/office/drawing/2014/main" id="{0C95CEC9-FCC7-4E93-A609-B28B9255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1" y="5651500"/>
            <a:ext cx="1550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0C-C4-11-6F-E3-98</a:t>
            </a:r>
          </a:p>
        </p:txBody>
      </p:sp>
      <p:sp>
        <p:nvSpPr>
          <p:cNvPr id="53274" name="Line 28">
            <a:extLst>
              <a:ext uri="{FF2B5EF4-FFF2-40B4-BE49-F238E27FC236}">
                <a16:creationId xmlns:a16="http://schemas.microsoft.com/office/drawing/2014/main" id="{6FD1B441-BF2E-4B02-A801-EE772C0864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54300" y="4524376"/>
            <a:ext cx="0" cy="277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75" name="Text Box 29">
            <a:extLst>
              <a:ext uri="{FF2B5EF4-FFF2-40B4-BE49-F238E27FC236}">
                <a16:creationId xmlns:a16="http://schemas.microsoft.com/office/drawing/2014/main" id="{442752A1-ADC9-4AEC-9FC6-251D8751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33938"/>
            <a:ext cx="15504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71-65-F7-2B-08-53</a:t>
            </a:r>
          </a:p>
        </p:txBody>
      </p:sp>
      <p:sp>
        <p:nvSpPr>
          <p:cNvPr id="53276" name="Text Box 30">
            <a:extLst>
              <a:ext uri="{FF2B5EF4-FFF2-40B4-BE49-F238E27FC236}">
                <a16:creationId xmlns:a16="http://schemas.microsoft.com/office/drawing/2014/main" id="{E7D96137-916C-4981-9E46-68C23948C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4435476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u="none">
                <a:latin typeface="+mj-lt"/>
              </a:rPr>
              <a:t>   LAN</a:t>
            </a:r>
          </a:p>
        </p:txBody>
      </p:sp>
      <p:sp>
        <p:nvSpPr>
          <p:cNvPr id="53277" name="Text Box 31">
            <a:extLst>
              <a:ext uri="{FF2B5EF4-FFF2-40B4-BE49-F238E27FC236}">
                <a16:creationId xmlns:a16="http://schemas.microsoft.com/office/drawing/2014/main" id="{CBCC800F-348C-4EDD-B553-D8BA5D5D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9" y="3790950"/>
            <a:ext cx="1141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237.196.7.23</a:t>
            </a:r>
          </a:p>
        </p:txBody>
      </p:sp>
      <p:sp>
        <p:nvSpPr>
          <p:cNvPr id="53278" name="Line 32">
            <a:extLst>
              <a:ext uri="{FF2B5EF4-FFF2-40B4-BE49-F238E27FC236}">
                <a16:creationId xmlns:a16="http://schemas.microsoft.com/office/drawing/2014/main" id="{E861AE2C-DE81-42A3-A55F-187F28C32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00" y="4043363"/>
            <a:ext cx="0" cy="246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79" name="Text Box 33">
            <a:extLst>
              <a:ext uri="{FF2B5EF4-FFF2-40B4-BE49-F238E27FC236}">
                <a16:creationId xmlns:a16="http://schemas.microsoft.com/office/drawing/2014/main" id="{3129EA00-5E94-4B42-ABAC-F60081433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4" y="2990850"/>
            <a:ext cx="1141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237.196.7.78</a:t>
            </a:r>
          </a:p>
        </p:txBody>
      </p:sp>
      <p:sp>
        <p:nvSpPr>
          <p:cNvPr id="53280" name="Line 34">
            <a:extLst>
              <a:ext uri="{FF2B5EF4-FFF2-40B4-BE49-F238E27FC236}">
                <a16:creationId xmlns:a16="http://schemas.microsoft.com/office/drawing/2014/main" id="{B8BEE95E-1793-458F-A46C-F3AE8ED3F5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9101" y="3116263"/>
            <a:ext cx="2825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81" name="Line 35">
            <a:extLst>
              <a:ext uri="{FF2B5EF4-FFF2-40B4-BE49-F238E27FC236}">
                <a16:creationId xmlns:a16="http://schemas.microsoft.com/office/drawing/2014/main" id="{DA15E1ED-716C-4B53-86BA-DBF79D6C6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8475" y="4156076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82" name="Text Box 36">
            <a:extLst>
              <a:ext uri="{FF2B5EF4-FFF2-40B4-BE49-F238E27FC236}">
                <a16:creationId xmlns:a16="http://schemas.microsoft.com/office/drawing/2014/main" id="{A1F950AA-A8DE-43DF-BD93-C1CFDD0A1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3890963"/>
            <a:ext cx="1141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237.196.7.14</a:t>
            </a:r>
          </a:p>
        </p:txBody>
      </p:sp>
      <p:sp>
        <p:nvSpPr>
          <p:cNvPr id="53283" name="Line 38">
            <a:extLst>
              <a:ext uri="{FF2B5EF4-FFF2-40B4-BE49-F238E27FC236}">
                <a16:creationId xmlns:a16="http://schemas.microsoft.com/office/drawing/2014/main" id="{302458EE-7927-4903-AC24-7BC584838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0776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t-IT">
              <a:latin typeface="+mj-lt"/>
            </a:endParaRPr>
          </a:p>
        </p:txBody>
      </p:sp>
      <p:sp>
        <p:nvSpPr>
          <p:cNvPr id="53284" name="Text Box 39">
            <a:extLst>
              <a:ext uri="{FF2B5EF4-FFF2-40B4-BE49-F238E27FC236}">
                <a16:creationId xmlns:a16="http://schemas.microsoft.com/office/drawing/2014/main" id="{C4BD356C-9B3D-44E2-9EB3-4358A99C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5861050"/>
            <a:ext cx="1141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u="none">
                <a:latin typeface="+mj-lt"/>
              </a:rPr>
              <a:t>237.196.7.88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D835CF5-5AC4-4C1E-BD8C-9DF3B295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3200"/>
              <a:t>ARP serve all’interno della stessa LAN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D79DFCE-AB63-4636-BAAE-4FD2FB0F9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0413" y="1150938"/>
            <a:ext cx="3810000" cy="4648200"/>
          </a:xfrm>
        </p:spPr>
        <p:txBody>
          <a:bodyPr/>
          <a:lstStyle/>
          <a:p>
            <a:pPr eaLnBrk="1" hangingPunct="1"/>
            <a:r>
              <a:rPr lang="en-US" altLang="it-IT" sz="1800" dirty="0" err="1"/>
              <a:t>Supponiamo</a:t>
            </a:r>
            <a:r>
              <a:rPr lang="en-US" altLang="it-IT" sz="1800" dirty="0"/>
              <a:t> </a:t>
            </a:r>
            <a:r>
              <a:rPr lang="en-US" altLang="it-IT" sz="1800" dirty="0" err="1"/>
              <a:t>che</a:t>
            </a:r>
            <a:r>
              <a:rPr lang="en-US" altLang="it-IT" sz="1800" dirty="0"/>
              <a:t> A </a:t>
            </a:r>
            <a:r>
              <a:rPr lang="en-US" altLang="it-IT" sz="1800" dirty="0" err="1"/>
              <a:t>voglia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mandare</a:t>
            </a:r>
            <a:r>
              <a:rPr lang="en-US" altLang="it-IT" sz="1800" dirty="0"/>
              <a:t> un </a:t>
            </a:r>
            <a:r>
              <a:rPr lang="en-US" altLang="it-IT" sz="1800" dirty="0" err="1"/>
              <a:t>datagramma</a:t>
            </a:r>
            <a:r>
              <a:rPr lang="en-US" altLang="it-IT" sz="1800" dirty="0"/>
              <a:t> a B, ma il MAC address di B non è </a:t>
            </a:r>
            <a:r>
              <a:rPr lang="en-US" altLang="it-IT" sz="1800" dirty="0" err="1"/>
              <a:t>nella</a:t>
            </a:r>
            <a:r>
              <a:rPr lang="en-US" altLang="it-IT" sz="1800" dirty="0"/>
              <a:t> ARP table di A.</a:t>
            </a:r>
          </a:p>
          <a:p>
            <a:pPr eaLnBrk="1" hangingPunct="1"/>
            <a:r>
              <a:rPr lang="en-US" altLang="it-IT" sz="1800" dirty="0"/>
              <a:t>A </a:t>
            </a:r>
            <a:r>
              <a:rPr lang="en-US" altLang="it-IT" sz="1800" dirty="0" err="1"/>
              <a:t>manda</a:t>
            </a:r>
            <a:r>
              <a:rPr lang="en-US" altLang="it-IT" sz="1800" dirty="0"/>
              <a:t> in </a:t>
            </a:r>
            <a:r>
              <a:rPr lang="en-US" altLang="it-IT" sz="1800" dirty="0">
                <a:solidFill>
                  <a:srgbClr val="FF0000"/>
                </a:solidFill>
              </a:rPr>
              <a:t>broadcast</a:t>
            </a:r>
            <a:r>
              <a:rPr lang="en-US" altLang="it-IT" sz="1800" dirty="0"/>
              <a:t> una </a:t>
            </a:r>
            <a:r>
              <a:rPr lang="en-US" altLang="it-IT" sz="1800" dirty="0" err="1"/>
              <a:t>richiesta</a:t>
            </a:r>
            <a:r>
              <a:rPr lang="en-US" altLang="it-IT" sz="1800" dirty="0"/>
              <a:t> ARP </a:t>
            </a:r>
          </a:p>
          <a:p>
            <a:pPr lvl="1" eaLnBrk="1" hangingPunct="1"/>
            <a:r>
              <a:rPr lang="en-US" altLang="it-IT" sz="1800" dirty="0" err="1"/>
              <a:t>Indirizzo</a:t>
            </a:r>
            <a:r>
              <a:rPr lang="en-US" altLang="it-IT" sz="1800" dirty="0"/>
              <a:t> IP di </a:t>
            </a:r>
            <a:r>
              <a:rPr lang="en-US" altLang="it-IT" sz="1800" dirty="0" err="1"/>
              <a:t>destinazione</a:t>
            </a:r>
            <a:r>
              <a:rPr lang="en-US" altLang="it-IT" sz="1800" dirty="0"/>
              <a:t> = </a:t>
            </a:r>
            <a:r>
              <a:rPr lang="en-US" altLang="it-IT" sz="1800" dirty="0" err="1"/>
              <a:t>quello</a:t>
            </a:r>
            <a:r>
              <a:rPr lang="en-US" altLang="it-IT" sz="1800" dirty="0"/>
              <a:t> di broadcast </a:t>
            </a:r>
            <a:r>
              <a:rPr lang="en-US" altLang="it-IT" sz="1800" dirty="0" err="1"/>
              <a:t>della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sottorete</a:t>
            </a:r>
            <a:r>
              <a:rPr lang="en-US" altLang="it-IT" sz="1800" dirty="0"/>
              <a:t> (</a:t>
            </a:r>
            <a:r>
              <a:rPr lang="en-US" altLang="it-IT" sz="1800" dirty="0" err="1"/>
              <a:t>eg.</a:t>
            </a:r>
            <a:r>
              <a:rPr lang="en-US" altLang="it-IT" sz="1800" dirty="0"/>
              <a:t> 10.255.255.255)</a:t>
            </a:r>
          </a:p>
          <a:p>
            <a:pPr lvl="1" eaLnBrk="1" hangingPunct="1"/>
            <a:r>
              <a:rPr lang="en-US" altLang="it-IT" sz="1800" dirty="0" err="1"/>
              <a:t>Rimpiazzato</a:t>
            </a:r>
            <a:r>
              <a:rPr lang="en-US" altLang="it-IT" sz="1800" dirty="0"/>
              <a:t> con FF-FF-FF-FF-FF-FF come </a:t>
            </a:r>
            <a:r>
              <a:rPr lang="en-US" altLang="it-IT" sz="1800" dirty="0" err="1"/>
              <a:t>indirizzo</a:t>
            </a:r>
            <a:r>
              <a:rPr lang="en-US" altLang="it-IT" sz="1800" dirty="0"/>
              <a:t> di frame</a:t>
            </a:r>
          </a:p>
          <a:p>
            <a:pPr lvl="1" eaLnBrk="1" hangingPunct="1"/>
            <a:r>
              <a:rPr lang="en-US" altLang="it-IT" sz="1800" dirty="0"/>
              <a:t>TUTTE le </a:t>
            </a:r>
            <a:r>
              <a:rPr lang="en-US" altLang="it-IT" sz="1800" dirty="0" err="1"/>
              <a:t>macchine</a:t>
            </a:r>
            <a:r>
              <a:rPr lang="en-US" altLang="it-IT" sz="1800" dirty="0"/>
              <a:t> </a:t>
            </a:r>
            <a:r>
              <a:rPr lang="en-US" altLang="it-IT" sz="1800" dirty="0" err="1"/>
              <a:t>sul</a:t>
            </a:r>
            <a:r>
              <a:rPr lang="en-US" altLang="it-IT" sz="1800" dirty="0"/>
              <a:t> </a:t>
            </a:r>
            <a:r>
              <a:rPr lang="en-US" altLang="it-IT" sz="1800" dirty="0" err="1"/>
              <a:t>dominio</a:t>
            </a:r>
            <a:r>
              <a:rPr lang="en-US" altLang="it-IT" sz="1800" dirty="0"/>
              <a:t> </a:t>
            </a:r>
            <a:r>
              <a:rPr lang="en-US" altLang="it-IT" sz="1800" dirty="0" err="1"/>
              <a:t>ricevono</a:t>
            </a:r>
            <a:r>
              <a:rPr lang="en-US" altLang="it-IT" sz="1800" dirty="0"/>
              <a:t> la query</a:t>
            </a:r>
            <a:r>
              <a:rPr lang="en-US" altLang="it-IT" sz="1600" dirty="0"/>
              <a:t> </a:t>
            </a:r>
          </a:p>
          <a:p>
            <a:pPr eaLnBrk="1" hangingPunct="1"/>
            <a:r>
              <a:rPr lang="en-US" altLang="it-IT" sz="1800" dirty="0"/>
              <a:t>B </a:t>
            </a:r>
            <a:r>
              <a:rPr lang="en-US" altLang="it-IT" sz="1800" dirty="0" err="1"/>
              <a:t>riceve</a:t>
            </a:r>
            <a:r>
              <a:rPr lang="en-US" altLang="it-IT" sz="1800" dirty="0"/>
              <a:t> il </a:t>
            </a:r>
            <a:r>
              <a:rPr lang="en-US" altLang="it-IT" sz="1800" dirty="0" err="1"/>
              <a:t>pacchetto</a:t>
            </a:r>
            <a:r>
              <a:rPr lang="en-US" altLang="it-IT" sz="1800" dirty="0"/>
              <a:t> ARP </a:t>
            </a:r>
            <a:r>
              <a:rPr lang="en-US" altLang="it-IT" sz="1800" dirty="0" err="1"/>
              <a:t>risponde</a:t>
            </a:r>
            <a:r>
              <a:rPr lang="en-US" altLang="it-IT" sz="1800" dirty="0"/>
              <a:t> ad A con il </a:t>
            </a:r>
            <a:r>
              <a:rPr lang="en-US" altLang="it-IT" sz="1800" dirty="0" err="1"/>
              <a:t>suo</a:t>
            </a:r>
            <a:r>
              <a:rPr lang="en-US" altLang="it-IT" sz="1800" dirty="0"/>
              <a:t> MAC address</a:t>
            </a:r>
          </a:p>
          <a:p>
            <a:pPr lvl="1" eaLnBrk="1" hangingPunct="1"/>
            <a:r>
              <a:rPr lang="en-US" altLang="it-IT" sz="1600" dirty="0"/>
              <a:t>la </a:t>
            </a:r>
            <a:r>
              <a:rPr lang="en-US" altLang="it-IT" sz="1600" dirty="0" err="1"/>
              <a:t>risposta</a:t>
            </a:r>
            <a:r>
              <a:rPr lang="en-US" altLang="it-IT" sz="1600" dirty="0"/>
              <a:t> è </a:t>
            </a:r>
            <a:r>
              <a:rPr lang="en-US" altLang="it-IT" sz="1600" dirty="0" err="1"/>
              <a:t>diretta</a:t>
            </a:r>
            <a:r>
              <a:rPr lang="en-US" altLang="it-IT" sz="1600" dirty="0"/>
              <a:t> ad A (unicast)</a:t>
            </a:r>
          </a:p>
          <a:p>
            <a:pPr eaLnBrk="1" hangingPunct="1"/>
            <a:endParaRPr lang="en-US" altLang="it-IT" sz="1800" dirty="0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787ED341-DF94-4C24-AD01-B8478BAC81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it-IT" sz="2000"/>
              <a:t>A salva la nuova coppia IP/MAC address nella sua ARP table finchè non scade il TTL </a:t>
            </a:r>
          </a:p>
          <a:p>
            <a:pPr eaLnBrk="1" hangingPunct="1"/>
            <a:r>
              <a:rPr lang="en-US" altLang="it-IT" sz="2400"/>
              <a:t>ARP è “plug-and-play”:</a:t>
            </a:r>
          </a:p>
          <a:p>
            <a:pPr lvl="1" eaLnBrk="1" hangingPunct="1"/>
            <a:r>
              <a:rPr lang="en-US" altLang="it-IT" sz="2000"/>
              <a:t>i nodi creano queste tabelle dinamicamente! </a:t>
            </a:r>
          </a:p>
          <a:p>
            <a:pPr lvl="1" eaLnBrk="1" hangingPunct="1"/>
            <a:r>
              <a:rPr lang="en-US" altLang="it-IT" sz="2000"/>
              <a:t>DNS invece richiede configurazione manuale dei DNS server </a:t>
            </a:r>
            <a:r>
              <a:rPr lang="en-US" altLang="it-IT" sz="2000">
                <a:sym typeface="Wingdings" panose="05000000000000000000" pitchFamily="2" charset="2"/>
              </a:rPr>
              <a:t></a:t>
            </a:r>
            <a:endParaRPr lang="en-US" altLang="it-IT" sz="2000"/>
          </a:p>
        </p:txBody>
      </p:sp>
      <p:sp>
        <p:nvSpPr>
          <p:cNvPr id="55301" name="Segnaposto piè di pagina 5">
            <a:extLst>
              <a:ext uri="{FF2B5EF4-FFF2-40B4-BE49-F238E27FC236}">
                <a16:creationId xmlns:a16="http://schemas.microsoft.com/office/drawing/2014/main" id="{992E740A-A1E1-4E6F-BB79-93651B21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5: DataLink Layer</a:t>
            </a:r>
          </a:p>
        </p:txBody>
      </p:sp>
      <p:sp>
        <p:nvSpPr>
          <p:cNvPr id="55302" name="Segnaposto numero diapositiva 6">
            <a:extLst>
              <a:ext uri="{FF2B5EF4-FFF2-40B4-BE49-F238E27FC236}">
                <a16:creationId xmlns:a16="http://schemas.microsoft.com/office/drawing/2014/main" id="{6E9C87F7-FD90-4B71-8715-CFCBE403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00">
                <a:latin typeface="Arial" panose="020B0604020202020204" pitchFamily="34" charset="0"/>
              </a:rPr>
              <a:t>5-</a:t>
            </a:r>
            <a:fld id="{744E6C7F-6FA8-496B-AB39-8C750CD8B2A2}" type="slidenum">
              <a:rPr lang="en-US" altLang="it-IT" sz="12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4418</Words>
  <Application>Microsoft Office PowerPoint</Application>
  <PresentationFormat>Widescreen</PresentationFormat>
  <Paragraphs>950</Paragraphs>
  <Slides>66</Slides>
  <Notes>58</Notes>
  <HiddenSlides>6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MS Mincho</vt:lpstr>
      <vt:lpstr>Arial</vt:lpstr>
      <vt:lpstr>Calibri</vt:lpstr>
      <vt:lpstr>Comic Sans MS</vt:lpstr>
      <vt:lpstr>Courier New</vt:lpstr>
      <vt:lpstr>Gill Sans MT</vt:lpstr>
      <vt:lpstr>Tahoma</vt:lpstr>
      <vt:lpstr>Times New Roman</vt:lpstr>
      <vt:lpstr>Wingdings</vt:lpstr>
      <vt:lpstr>ZapfDingbats</vt:lpstr>
      <vt:lpstr>Tema di Office</vt:lpstr>
      <vt:lpstr>Clip</vt:lpstr>
      <vt:lpstr>Link layer and LANs</vt:lpstr>
      <vt:lpstr>ARP – ADDRESS RESOLUTION PROTOCOL</vt:lpstr>
      <vt:lpstr>Struttura di un frame ethernet</vt:lpstr>
      <vt:lpstr>Struttura di un frame</vt:lpstr>
      <vt:lpstr>Gli indirizzi MAC</vt:lpstr>
      <vt:lpstr>Indirizzi MAC</vt:lpstr>
      <vt:lpstr>ARP: il protocollo per interfacciarsi con il livello 3</vt:lpstr>
      <vt:lpstr>ARP: Address Resolution Protocol</vt:lpstr>
      <vt:lpstr>ARP serve all’interno della stessa LAN</vt:lpstr>
      <vt:lpstr>ARP: Scheda riassuntiva CHI LO PARLA E PERCHE’</vt:lpstr>
      <vt:lpstr>Routing tra due domini di collisione</vt:lpstr>
      <vt:lpstr>PowerPoint Presentation</vt:lpstr>
      <vt:lpstr>Introduzione AL LAYER 2</vt:lpstr>
      <vt:lpstr>Il livello 2</vt:lpstr>
      <vt:lpstr>Link Layer: Introduzione</vt:lpstr>
      <vt:lpstr>Link layer: contesto</vt:lpstr>
      <vt:lpstr>Funzioni del livello 2</vt:lpstr>
      <vt:lpstr>Il ruolo del livello 2</vt:lpstr>
      <vt:lpstr>Come si parlano le schede di rete</vt:lpstr>
      <vt:lpstr>Tipi di link</vt:lpstr>
      <vt:lpstr>Accesso su link broadcast</vt:lpstr>
      <vt:lpstr>Tre tipi di protocolli di condivisione</vt:lpstr>
      <vt:lpstr>Protocolli ad accesso casuale</vt:lpstr>
      <vt:lpstr>CSMA - CD</vt:lpstr>
      <vt:lpstr>CSMA (Carrier Sense Multiple Access)</vt:lpstr>
      <vt:lpstr>Collisioni</vt:lpstr>
      <vt:lpstr>CSMA/CD (Collision Detection)</vt:lpstr>
      <vt:lpstr>Diagramma per CSMA/CD</vt:lpstr>
      <vt:lpstr>Ethernet (IEEE 802.3)</vt:lpstr>
      <vt:lpstr>L’algoritmo di Ethernet</vt:lpstr>
      <vt:lpstr>Ethernet’s CSMA/CD (ancora)</vt:lpstr>
      <vt:lpstr>Inaffidabile e senza connessione</vt:lpstr>
      <vt:lpstr>Topologia a stella</vt:lpstr>
      <vt:lpstr>10BaseT e 100BaseT</vt:lpstr>
      <vt:lpstr>Hubs</vt:lpstr>
      <vt:lpstr>Interconnessioni con hub</vt:lpstr>
      <vt:lpstr>Switch</vt:lpstr>
      <vt:lpstr>Forwarding</vt:lpstr>
      <vt:lpstr>Autoapprendimento</vt:lpstr>
      <vt:lpstr>Algoritmo</vt:lpstr>
      <vt:lpstr>Esempio</vt:lpstr>
      <vt:lpstr>Esempio funzionamento switch</vt:lpstr>
      <vt:lpstr>Le VLAN</vt:lpstr>
      <vt:lpstr>Trunking: VLAN su switch multipli</vt:lpstr>
      <vt:lpstr> Cavo RJ45</vt:lpstr>
      <vt:lpstr>Cablaggio Cavo Utp 100MB Schema A</vt:lpstr>
      <vt:lpstr>Crossover Ethernet Cable</vt:lpstr>
      <vt:lpstr>Protocolli MAC a turni</vt:lpstr>
      <vt:lpstr>Token ring</vt:lpstr>
      <vt:lpstr>CSMA – CA</vt:lpstr>
      <vt:lpstr>IEEE 802.11: Accesso multiplo</vt:lpstr>
      <vt:lpstr>IEEE 802.11 MAC Protocol: CSMA/CA</vt:lpstr>
      <vt:lpstr>Collision Avoidance: RTS-CTS exchange</vt:lpstr>
      <vt:lpstr>Set up CTS/RTS</vt:lpstr>
      <vt:lpstr>Evitare le collisioni</vt:lpstr>
      <vt:lpstr>802.11 frame: indirizzamento</vt:lpstr>
      <vt:lpstr>PowerPoint Presentation</vt:lpstr>
      <vt:lpstr>PowerPoint Presentation</vt:lpstr>
      <vt:lpstr>Allocazione dei canali</vt:lpstr>
      <vt:lpstr>E’ il momento della gita!</vt:lpstr>
      <vt:lpstr>Manchester encoding</vt:lpstr>
      <vt:lpstr>Error Detection</vt:lpstr>
      <vt:lpstr>Parity Checking</vt:lpstr>
      <vt:lpstr>Internet checksum</vt:lpstr>
      <vt:lpstr>Checksumming: Cyclic Redundancy Check</vt:lpstr>
      <vt:lpstr>CRC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Edition, Chapter 5</dc:title>
  <dc:creator>Jim Kurose and Keith Ross</dc:creator>
  <cp:lastModifiedBy>Giovambattista Ianni</cp:lastModifiedBy>
  <cp:revision>275</cp:revision>
  <cp:lastPrinted>2000-10-23T11:49:35Z</cp:lastPrinted>
  <dcterms:created xsi:type="dcterms:W3CDTF">1999-10-08T19:08:27Z</dcterms:created>
  <dcterms:modified xsi:type="dcterms:W3CDTF">2022-05-27T09:02:45Z</dcterms:modified>
</cp:coreProperties>
</file>