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3"/>
  </p:notesMasterIdLst>
  <p:sldIdLst>
    <p:sldId id="342" r:id="rId2"/>
    <p:sldId id="312" r:id="rId3"/>
    <p:sldId id="320" r:id="rId4"/>
    <p:sldId id="324" r:id="rId5"/>
    <p:sldId id="325" r:id="rId6"/>
    <p:sldId id="326" r:id="rId7"/>
    <p:sldId id="327" r:id="rId8"/>
    <p:sldId id="328" r:id="rId9"/>
    <p:sldId id="313" r:id="rId10"/>
    <p:sldId id="322" r:id="rId11"/>
    <p:sldId id="260" r:id="rId12"/>
    <p:sldId id="261" r:id="rId13"/>
    <p:sldId id="262" r:id="rId14"/>
    <p:sldId id="263" r:id="rId15"/>
    <p:sldId id="264" r:id="rId16"/>
    <p:sldId id="1142" r:id="rId17"/>
    <p:sldId id="319" r:id="rId18"/>
    <p:sldId id="321" r:id="rId19"/>
    <p:sldId id="257" r:id="rId20"/>
    <p:sldId id="329" r:id="rId21"/>
    <p:sldId id="287" r:id="rId22"/>
    <p:sldId id="339" r:id="rId23"/>
    <p:sldId id="340" r:id="rId24"/>
    <p:sldId id="1141" r:id="rId25"/>
    <p:sldId id="314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269" r:id="rId35"/>
    <p:sldId id="270" r:id="rId36"/>
    <p:sldId id="271" r:id="rId37"/>
    <p:sldId id="274" r:id="rId38"/>
    <p:sldId id="288" r:id="rId39"/>
    <p:sldId id="291" r:id="rId40"/>
    <p:sldId id="1140" r:id="rId41"/>
    <p:sldId id="300" r:id="rId4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64208" autoAdjust="0"/>
  </p:normalViewPr>
  <p:slideViewPr>
    <p:cSldViewPr snapToGrid="0">
      <p:cViewPr varScale="1">
        <p:scale>
          <a:sx n="78" d="100"/>
          <a:sy n="78" d="100"/>
        </p:scale>
        <p:origin x="3557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0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E10B3-EA71-4E28-BE5A-111C3AF4D31A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880BF5B-4541-4C06-904F-DEA6C801ED31}">
      <dgm:prSet/>
      <dgm:spPr/>
      <dgm:t>
        <a:bodyPr/>
        <a:lstStyle/>
        <a:p>
          <a:r>
            <a:rPr lang="it-IT"/>
            <a:t>Dipende dalle frequenze in gioco nel segnale</a:t>
          </a:r>
          <a:endParaRPr lang="en-US"/>
        </a:p>
      </dgm:t>
    </dgm:pt>
    <dgm:pt modelId="{FF2A9DA6-E882-4DF0-935A-E0ACDB627780}" type="parTrans" cxnId="{05ABB6F2-7374-48DF-8743-2C495BB6FF2B}">
      <dgm:prSet/>
      <dgm:spPr/>
      <dgm:t>
        <a:bodyPr/>
        <a:lstStyle/>
        <a:p>
          <a:endParaRPr lang="en-US"/>
        </a:p>
      </dgm:t>
    </dgm:pt>
    <dgm:pt modelId="{03347AD3-69F9-4470-B56E-B8FD9C2F7381}" type="sibTrans" cxnId="{05ABB6F2-7374-48DF-8743-2C495BB6FF2B}">
      <dgm:prSet/>
      <dgm:spPr/>
      <dgm:t>
        <a:bodyPr/>
        <a:lstStyle/>
        <a:p>
          <a:endParaRPr lang="en-US"/>
        </a:p>
      </dgm:t>
    </dgm:pt>
    <dgm:pt modelId="{18F4418C-9835-423F-81D6-EDA2E79794B0}">
      <dgm:prSet/>
      <dgm:spPr/>
      <dgm:t>
        <a:bodyPr/>
        <a:lstStyle/>
        <a:p>
          <a:r>
            <a:rPr lang="it-IT"/>
            <a:t>Es. Le voci acute hanno uno spettro spostato sulle frequenze alte, le voci basse hanno uno spettro spostato sulle voci basse</a:t>
          </a:r>
          <a:endParaRPr lang="en-US"/>
        </a:p>
      </dgm:t>
    </dgm:pt>
    <dgm:pt modelId="{F949C505-A373-494D-9C81-F9E726B215FF}" type="parTrans" cxnId="{5758DF17-78F9-4F26-8BD1-FC592F0E8BCD}">
      <dgm:prSet/>
      <dgm:spPr/>
      <dgm:t>
        <a:bodyPr/>
        <a:lstStyle/>
        <a:p>
          <a:endParaRPr lang="en-US"/>
        </a:p>
      </dgm:t>
    </dgm:pt>
    <dgm:pt modelId="{BF40C442-B93A-4384-86B7-484356DB726E}" type="sibTrans" cxnId="{5758DF17-78F9-4F26-8BD1-FC592F0E8BCD}">
      <dgm:prSet/>
      <dgm:spPr/>
      <dgm:t>
        <a:bodyPr/>
        <a:lstStyle/>
        <a:p>
          <a:endParaRPr lang="en-US"/>
        </a:p>
      </dgm:t>
    </dgm:pt>
    <dgm:pt modelId="{A9C416A0-016F-4809-961F-97DF478711A9}">
      <dgm:prSet/>
      <dgm:spPr/>
      <dgm:t>
        <a:bodyPr/>
        <a:lstStyle/>
        <a:p>
          <a:r>
            <a:rPr lang="it-IT"/>
            <a:t>Questo vale anche per i segnali digitali</a:t>
          </a:r>
          <a:endParaRPr lang="en-US"/>
        </a:p>
      </dgm:t>
    </dgm:pt>
    <dgm:pt modelId="{84A86F7C-DDCB-46F9-82E3-BB318CE0037D}" type="parTrans" cxnId="{45C1F2ED-B7A8-421A-B3E7-6AF88839E7D7}">
      <dgm:prSet/>
      <dgm:spPr/>
      <dgm:t>
        <a:bodyPr/>
        <a:lstStyle/>
        <a:p>
          <a:endParaRPr lang="en-US"/>
        </a:p>
      </dgm:t>
    </dgm:pt>
    <dgm:pt modelId="{6661DAEE-6477-47A2-BBCB-751343C120A7}" type="sibTrans" cxnId="{45C1F2ED-B7A8-421A-B3E7-6AF88839E7D7}">
      <dgm:prSet/>
      <dgm:spPr/>
      <dgm:t>
        <a:bodyPr/>
        <a:lstStyle/>
        <a:p>
          <a:endParaRPr lang="en-US"/>
        </a:p>
      </dgm:t>
    </dgm:pt>
    <dgm:pt modelId="{FB3920CF-7D17-4950-AD36-23CAFF96ED82}">
      <dgm:prSet/>
      <dgm:spPr/>
      <dgm:t>
        <a:bodyPr/>
        <a:lstStyle/>
        <a:p>
          <a:r>
            <a:rPr lang="it-IT"/>
            <a:t>Maggiore è la banda in bit/sec, più ampio è lo spettro</a:t>
          </a:r>
          <a:endParaRPr lang="en-US"/>
        </a:p>
      </dgm:t>
    </dgm:pt>
    <dgm:pt modelId="{E17E93A7-0993-46AB-B2D3-979EBA5D81AE}" type="parTrans" cxnId="{CC90FC08-86FA-41FB-B6DE-F18FA1E239EB}">
      <dgm:prSet/>
      <dgm:spPr/>
      <dgm:t>
        <a:bodyPr/>
        <a:lstStyle/>
        <a:p>
          <a:endParaRPr lang="en-US"/>
        </a:p>
      </dgm:t>
    </dgm:pt>
    <dgm:pt modelId="{DBC2A9E1-73D9-465F-9492-CF5F4FC88DCF}" type="sibTrans" cxnId="{CC90FC08-86FA-41FB-B6DE-F18FA1E239EB}">
      <dgm:prSet/>
      <dgm:spPr/>
      <dgm:t>
        <a:bodyPr/>
        <a:lstStyle/>
        <a:p>
          <a:endParaRPr lang="en-US"/>
        </a:p>
      </dgm:t>
    </dgm:pt>
    <dgm:pt modelId="{C5C2505F-C5BA-4C0E-9FC7-3EAE889CFB31}">
      <dgm:prSet/>
      <dgm:spPr/>
      <dgm:t>
        <a:bodyPr/>
        <a:lstStyle/>
        <a:p>
          <a:r>
            <a:rPr lang="it-IT"/>
            <a:t>Limite teorico dato dal teorema di Nyquist</a:t>
          </a:r>
          <a:endParaRPr lang="en-US"/>
        </a:p>
      </dgm:t>
    </dgm:pt>
    <dgm:pt modelId="{5BC089DF-AF08-4203-BD7A-AC8EB2EC90E7}" type="parTrans" cxnId="{83407E58-A173-4506-9E08-2F966C0D78AA}">
      <dgm:prSet/>
      <dgm:spPr/>
      <dgm:t>
        <a:bodyPr/>
        <a:lstStyle/>
        <a:p>
          <a:endParaRPr lang="en-US"/>
        </a:p>
      </dgm:t>
    </dgm:pt>
    <dgm:pt modelId="{1BEAA2AD-E008-4268-92B9-B728C8BEDC75}" type="sibTrans" cxnId="{83407E58-A173-4506-9E08-2F966C0D78AA}">
      <dgm:prSet/>
      <dgm:spPr/>
      <dgm:t>
        <a:bodyPr/>
        <a:lstStyle/>
        <a:p>
          <a:endParaRPr lang="en-US"/>
        </a:p>
      </dgm:t>
    </dgm:pt>
    <dgm:pt modelId="{BEE45AC5-48F5-40DC-BB92-4B5AD508C1D7}">
      <dgm:prSet/>
      <dgm:spPr/>
      <dgm:t>
        <a:bodyPr/>
        <a:lstStyle/>
        <a:p>
          <a:r>
            <a:rPr lang="en-US"/>
            <a:t>DataRate = 2 S log</a:t>
          </a:r>
          <a:r>
            <a:rPr lang="en-US" baseline="-25000"/>
            <a:t>2</a:t>
          </a:r>
          <a:r>
            <a:rPr lang="en-US"/>
            <a:t> H</a:t>
          </a:r>
        </a:p>
      </dgm:t>
    </dgm:pt>
    <dgm:pt modelId="{73B9B3EE-98DB-400A-A4A6-4367D75DA277}" type="parTrans" cxnId="{85350602-7EAE-47FF-B6C8-47F4A64BDBF7}">
      <dgm:prSet/>
      <dgm:spPr/>
      <dgm:t>
        <a:bodyPr/>
        <a:lstStyle/>
        <a:p>
          <a:endParaRPr lang="en-US"/>
        </a:p>
      </dgm:t>
    </dgm:pt>
    <dgm:pt modelId="{D6D17577-F182-40E2-A072-C27806A91CB0}" type="sibTrans" cxnId="{85350602-7EAE-47FF-B6C8-47F4A64BDBF7}">
      <dgm:prSet/>
      <dgm:spPr/>
      <dgm:t>
        <a:bodyPr/>
        <a:lstStyle/>
        <a:p>
          <a:endParaRPr lang="en-US"/>
        </a:p>
      </dgm:t>
    </dgm:pt>
    <dgm:pt modelId="{B5BBE4F1-B9D6-4A32-9CF5-2CCC3CC2C301}">
      <dgm:prSet/>
      <dgm:spPr/>
      <dgm:t>
        <a:bodyPr/>
        <a:lstStyle/>
        <a:p>
          <a:r>
            <a:rPr lang="en-US"/>
            <a:t>Ma più è alto H, più il rapporto segnale rumore è problematico!</a:t>
          </a:r>
        </a:p>
      </dgm:t>
    </dgm:pt>
    <dgm:pt modelId="{5C338D6D-ABB4-4828-BB9A-E528A5320E47}" type="parTrans" cxnId="{CFC0E23E-7F64-42F2-9647-C523A3AB9D06}">
      <dgm:prSet/>
      <dgm:spPr/>
      <dgm:t>
        <a:bodyPr/>
        <a:lstStyle/>
        <a:p>
          <a:endParaRPr lang="en-US"/>
        </a:p>
      </dgm:t>
    </dgm:pt>
    <dgm:pt modelId="{2B3F5F5A-0D20-44AD-B406-D616C4C53DDC}" type="sibTrans" cxnId="{CFC0E23E-7F64-42F2-9647-C523A3AB9D06}">
      <dgm:prSet/>
      <dgm:spPr/>
      <dgm:t>
        <a:bodyPr/>
        <a:lstStyle/>
        <a:p>
          <a:endParaRPr lang="en-US"/>
        </a:p>
      </dgm:t>
    </dgm:pt>
    <dgm:pt modelId="{B543ED8D-EF4F-446D-8E4B-6920B3676463}" type="pres">
      <dgm:prSet presAssocID="{0A0E10B3-EA71-4E28-BE5A-111C3AF4D31A}" presName="linear" presStyleCnt="0">
        <dgm:presLayoutVars>
          <dgm:dir/>
          <dgm:animLvl val="lvl"/>
          <dgm:resizeHandles val="exact"/>
        </dgm:presLayoutVars>
      </dgm:prSet>
      <dgm:spPr/>
    </dgm:pt>
    <dgm:pt modelId="{A92083D0-BA8B-4265-B0F4-28B56577B62C}" type="pres">
      <dgm:prSet presAssocID="{C880BF5B-4541-4C06-904F-DEA6C801ED31}" presName="parentLin" presStyleCnt="0"/>
      <dgm:spPr/>
    </dgm:pt>
    <dgm:pt modelId="{E1E0303C-6E41-40D5-9F8A-E42743C7454D}" type="pres">
      <dgm:prSet presAssocID="{C880BF5B-4541-4C06-904F-DEA6C801ED31}" presName="parentLeftMargin" presStyleLbl="node1" presStyleIdx="0" presStyleCnt="2"/>
      <dgm:spPr/>
    </dgm:pt>
    <dgm:pt modelId="{A638BDB1-BD9E-448D-A4BE-3C17C65A9457}" type="pres">
      <dgm:prSet presAssocID="{C880BF5B-4541-4C06-904F-DEA6C801ED3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02D2385-CFF0-4654-8FD5-74C0562055EB}" type="pres">
      <dgm:prSet presAssocID="{C880BF5B-4541-4C06-904F-DEA6C801ED31}" presName="negativeSpace" presStyleCnt="0"/>
      <dgm:spPr/>
    </dgm:pt>
    <dgm:pt modelId="{BB2060DF-8F88-42CA-B0E7-B01AAAC9106D}" type="pres">
      <dgm:prSet presAssocID="{C880BF5B-4541-4C06-904F-DEA6C801ED31}" presName="childText" presStyleLbl="conFgAcc1" presStyleIdx="0" presStyleCnt="2">
        <dgm:presLayoutVars>
          <dgm:bulletEnabled val="1"/>
        </dgm:presLayoutVars>
      </dgm:prSet>
      <dgm:spPr/>
    </dgm:pt>
    <dgm:pt modelId="{988CBB50-282D-4AB0-B96F-E5EACC2C022E}" type="pres">
      <dgm:prSet presAssocID="{03347AD3-69F9-4470-B56E-B8FD9C2F7381}" presName="spaceBetweenRectangles" presStyleCnt="0"/>
      <dgm:spPr/>
    </dgm:pt>
    <dgm:pt modelId="{1935E410-11FA-4BA5-B01F-3006E914958D}" type="pres">
      <dgm:prSet presAssocID="{A9C416A0-016F-4809-961F-97DF478711A9}" presName="parentLin" presStyleCnt="0"/>
      <dgm:spPr/>
    </dgm:pt>
    <dgm:pt modelId="{0478F352-B760-4F3C-A435-776514243383}" type="pres">
      <dgm:prSet presAssocID="{A9C416A0-016F-4809-961F-97DF478711A9}" presName="parentLeftMargin" presStyleLbl="node1" presStyleIdx="0" presStyleCnt="2"/>
      <dgm:spPr/>
    </dgm:pt>
    <dgm:pt modelId="{115F61BB-28CD-45C6-A5B3-4CF7BADE0AC9}" type="pres">
      <dgm:prSet presAssocID="{A9C416A0-016F-4809-961F-97DF478711A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3683C7E-70C9-4112-9AB1-DD6671BE9E35}" type="pres">
      <dgm:prSet presAssocID="{A9C416A0-016F-4809-961F-97DF478711A9}" presName="negativeSpace" presStyleCnt="0"/>
      <dgm:spPr/>
    </dgm:pt>
    <dgm:pt modelId="{446C077B-A61C-4D94-A4EC-4C0AFC36A9D5}" type="pres">
      <dgm:prSet presAssocID="{A9C416A0-016F-4809-961F-97DF478711A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5350602-7EAE-47FF-B6C8-47F4A64BDBF7}" srcId="{C5C2505F-C5BA-4C0E-9FC7-3EAE889CFB31}" destId="{BEE45AC5-48F5-40DC-BB92-4B5AD508C1D7}" srcOrd="0" destOrd="0" parTransId="{73B9B3EE-98DB-400A-A4A6-4367D75DA277}" sibTransId="{D6D17577-F182-40E2-A072-C27806A91CB0}"/>
    <dgm:cxn modelId="{6B4D7708-A743-4F6D-8D2D-61125CB818CC}" type="presOf" srcId="{FB3920CF-7D17-4950-AD36-23CAFF96ED82}" destId="{446C077B-A61C-4D94-A4EC-4C0AFC36A9D5}" srcOrd="0" destOrd="0" presId="urn:microsoft.com/office/officeart/2005/8/layout/list1"/>
    <dgm:cxn modelId="{CC90FC08-86FA-41FB-B6DE-F18FA1E239EB}" srcId="{A9C416A0-016F-4809-961F-97DF478711A9}" destId="{FB3920CF-7D17-4950-AD36-23CAFF96ED82}" srcOrd="0" destOrd="0" parTransId="{E17E93A7-0993-46AB-B2D3-979EBA5D81AE}" sibTransId="{DBC2A9E1-73D9-465F-9492-CF5F4FC88DCF}"/>
    <dgm:cxn modelId="{5758DF17-78F9-4F26-8BD1-FC592F0E8BCD}" srcId="{C880BF5B-4541-4C06-904F-DEA6C801ED31}" destId="{18F4418C-9835-423F-81D6-EDA2E79794B0}" srcOrd="0" destOrd="0" parTransId="{F949C505-A373-494D-9C81-F9E726B215FF}" sibTransId="{BF40C442-B93A-4384-86B7-484356DB726E}"/>
    <dgm:cxn modelId="{432A0E1F-98DB-49C9-B700-7F2C63571319}" type="presOf" srcId="{C880BF5B-4541-4C06-904F-DEA6C801ED31}" destId="{E1E0303C-6E41-40D5-9F8A-E42743C7454D}" srcOrd="0" destOrd="0" presId="urn:microsoft.com/office/officeart/2005/8/layout/list1"/>
    <dgm:cxn modelId="{72160120-FA47-495E-A47B-B4AD80BA450E}" type="presOf" srcId="{A9C416A0-016F-4809-961F-97DF478711A9}" destId="{115F61BB-28CD-45C6-A5B3-4CF7BADE0AC9}" srcOrd="1" destOrd="0" presId="urn:microsoft.com/office/officeart/2005/8/layout/list1"/>
    <dgm:cxn modelId="{CFC0E23E-7F64-42F2-9647-C523A3AB9D06}" srcId="{A9C416A0-016F-4809-961F-97DF478711A9}" destId="{B5BBE4F1-B9D6-4A32-9CF5-2CCC3CC2C301}" srcOrd="2" destOrd="0" parTransId="{5C338D6D-ABB4-4828-BB9A-E528A5320E47}" sibTransId="{2B3F5F5A-0D20-44AD-B406-D616C4C53DDC}"/>
    <dgm:cxn modelId="{DC03533F-8AB5-4F78-83B6-0AEFB9FB3C4F}" type="presOf" srcId="{0A0E10B3-EA71-4E28-BE5A-111C3AF4D31A}" destId="{B543ED8D-EF4F-446D-8E4B-6920B3676463}" srcOrd="0" destOrd="0" presId="urn:microsoft.com/office/officeart/2005/8/layout/list1"/>
    <dgm:cxn modelId="{83407E58-A173-4506-9E08-2F966C0D78AA}" srcId="{A9C416A0-016F-4809-961F-97DF478711A9}" destId="{C5C2505F-C5BA-4C0E-9FC7-3EAE889CFB31}" srcOrd="1" destOrd="0" parTransId="{5BC089DF-AF08-4203-BD7A-AC8EB2EC90E7}" sibTransId="{1BEAA2AD-E008-4268-92B9-B728C8BEDC75}"/>
    <dgm:cxn modelId="{DB1296C6-E829-48C7-B701-8EA1004DFF95}" type="presOf" srcId="{18F4418C-9835-423F-81D6-EDA2E79794B0}" destId="{BB2060DF-8F88-42CA-B0E7-B01AAAC9106D}" srcOrd="0" destOrd="0" presId="urn:microsoft.com/office/officeart/2005/8/layout/list1"/>
    <dgm:cxn modelId="{50586CD2-6CC3-40CB-ACA0-0D7F7FE97AA6}" type="presOf" srcId="{C880BF5B-4541-4C06-904F-DEA6C801ED31}" destId="{A638BDB1-BD9E-448D-A4BE-3C17C65A9457}" srcOrd="1" destOrd="0" presId="urn:microsoft.com/office/officeart/2005/8/layout/list1"/>
    <dgm:cxn modelId="{06F3E6D2-C365-417B-9F78-8E4F1C31CCF4}" type="presOf" srcId="{B5BBE4F1-B9D6-4A32-9CF5-2CCC3CC2C301}" destId="{446C077B-A61C-4D94-A4EC-4C0AFC36A9D5}" srcOrd="0" destOrd="3" presId="urn:microsoft.com/office/officeart/2005/8/layout/list1"/>
    <dgm:cxn modelId="{D7AEB1D6-2FF9-4ADC-8C6D-1E0AF8D165DD}" type="presOf" srcId="{BEE45AC5-48F5-40DC-BB92-4B5AD508C1D7}" destId="{446C077B-A61C-4D94-A4EC-4C0AFC36A9D5}" srcOrd="0" destOrd="2" presId="urn:microsoft.com/office/officeart/2005/8/layout/list1"/>
    <dgm:cxn modelId="{293C08D7-E8CC-4397-A6A8-023139AF47F8}" type="presOf" srcId="{C5C2505F-C5BA-4C0E-9FC7-3EAE889CFB31}" destId="{446C077B-A61C-4D94-A4EC-4C0AFC36A9D5}" srcOrd="0" destOrd="1" presId="urn:microsoft.com/office/officeart/2005/8/layout/list1"/>
    <dgm:cxn modelId="{63468FD9-01FC-4E30-AAAF-17B51C2F652F}" type="presOf" srcId="{A9C416A0-016F-4809-961F-97DF478711A9}" destId="{0478F352-B760-4F3C-A435-776514243383}" srcOrd="0" destOrd="0" presId="urn:microsoft.com/office/officeart/2005/8/layout/list1"/>
    <dgm:cxn modelId="{45C1F2ED-B7A8-421A-B3E7-6AF88839E7D7}" srcId="{0A0E10B3-EA71-4E28-BE5A-111C3AF4D31A}" destId="{A9C416A0-016F-4809-961F-97DF478711A9}" srcOrd="1" destOrd="0" parTransId="{84A86F7C-DDCB-46F9-82E3-BB318CE0037D}" sibTransId="{6661DAEE-6477-47A2-BBCB-751343C120A7}"/>
    <dgm:cxn modelId="{05ABB6F2-7374-48DF-8743-2C495BB6FF2B}" srcId="{0A0E10B3-EA71-4E28-BE5A-111C3AF4D31A}" destId="{C880BF5B-4541-4C06-904F-DEA6C801ED31}" srcOrd="0" destOrd="0" parTransId="{FF2A9DA6-E882-4DF0-935A-E0ACDB627780}" sibTransId="{03347AD3-69F9-4470-B56E-B8FD9C2F7381}"/>
    <dgm:cxn modelId="{EE1D4727-230D-4B74-ACCA-FDB40102EBBA}" type="presParOf" srcId="{B543ED8D-EF4F-446D-8E4B-6920B3676463}" destId="{A92083D0-BA8B-4265-B0F4-28B56577B62C}" srcOrd="0" destOrd="0" presId="urn:microsoft.com/office/officeart/2005/8/layout/list1"/>
    <dgm:cxn modelId="{244CDA07-DCAC-41A5-B92D-8EA2562BBD88}" type="presParOf" srcId="{A92083D0-BA8B-4265-B0F4-28B56577B62C}" destId="{E1E0303C-6E41-40D5-9F8A-E42743C7454D}" srcOrd="0" destOrd="0" presId="urn:microsoft.com/office/officeart/2005/8/layout/list1"/>
    <dgm:cxn modelId="{443E0F45-EE83-4BAD-A393-648B73AEC363}" type="presParOf" srcId="{A92083D0-BA8B-4265-B0F4-28B56577B62C}" destId="{A638BDB1-BD9E-448D-A4BE-3C17C65A9457}" srcOrd="1" destOrd="0" presId="urn:microsoft.com/office/officeart/2005/8/layout/list1"/>
    <dgm:cxn modelId="{093DDEA4-4931-48DE-8A9F-0A114F70174C}" type="presParOf" srcId="{B543ED8D-EF4F-446D-8E4B-6920B3676463}" destId="{C02D2385-CFF0-4654-8FD5-74C0562055EB}" srcOrd="1" destOrd="0" presId="urn:microsoft.com/office/officeart/2005/8/layout/list1"/>
    <dgm:cxn modelId="{0F087E5D-1F19-4CA8-832D-C4916741AE8A}" type="presParOf" srcId="{B543ED8D-EF4F-446D-8E4B-6920B3676463}" destId="{BB2060DF-8F88-42CA-B0E7-B01AAAC9106D}" srcOrd="2" destOrd="0" presId="urn:microsoft.com/office/officeart/2005/8/layout/list1"/>
    <dgm:cxn modelId="{6E81A08A-7D77-4214-AE73-FBAFBF22474A}" type="presParOf" srcId="{B543ED8D-EF4F-446D-8E4B-6920B3676463}" destId="{988CBB50-282D-4AB0-B96F-E5EACC2C022E}" srcOrd="3" destOrd="0" presId="urn:microsoft.com/office/officeart/2005/8/layout/list1"/>
    <dgm:cxn modelId="{09662409-06D3-48C5-9A16-F231F1186EA6}" type="presParOf" srcId="{B543ED8D-EF4F-446D-8E4B-6920B3676463}" destId="{1935E410-11FA-4BA5-B01F-3006E914958D}" srcOrd="4" destOrd="0" presId="urn:microsoft.com/office/officeart/2005/8/layout/list1"/>
    <dgm:cxn modelId="{EE88BC2D-8132-42C8-96B3-64F6D2068B63}" type="presParOf" srcId="{1935E410-11FA-4BA5-B01F-3006E914958D}" destId="{0478F352-B760-4F3C-A435-776514243383}" srcOrd="0" destOrd="0" presId="urn:microsoft.com/office/officeart/2005/8/layout/list1"/>
    <dgm:cxn modelId="{95EFAD9F-7A74-4955-9A6B-23C718DB2889}" type="presParOf" srcId="{1935E410-11FA-4BA5-B01F-3006E914958D}" destId="{115F61BB-28CD-45C6-A5B3-4CF7BADE0AC9}" srcOrd="1" destOrd="0" presId="urn:microsoft.com/office/officeart/2005/8/layout/list1"/>
    <dgm:cxn modelId="{2C3287D8-C485-485F-A781-5B8BA49815AC}" type="presParOf" srcId="{B543ED8D-EF4F-446D-8E4B-6920B3676463}" destId="{E3683C7E-70C9-4112-9AB1-DD6671BE9E35}" srcOrd="5" destOrd="0" presId="urn:microsoft.com/office/officeart/2005/8/layout/list1"/>
    <dgm:cxn modelId="{31CA759E-4865-4BEA-9D4F-E5B038BD54FE}" type="presParOf" srcId="{B543ED8D-EF4F-446D-8E4B-6920B3676463}" destId="{446C077B-A61C-4D94-A4EC-4C0AFC36A9D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060DF-8F88-42CA-B0E7-B01AAAC9106D}">
      <dsp:nvSpPr>
        <dsp:cNvPr id="0" name=""/>
        <dsp:cNvSpPr/>
      </dsp:nvSpPr>
      <dsp:spPr>
        <a:xfrm>
          <a:off x="0" y="410994"/>
          <a:ext cx="10515600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/>
            <a:t>Es. Le voci acute hanno uno spettro spostato sulle frequenze alte, le voci basse hanno uno spettro spostato sulle voci basse</a:t>
          </a:r>
          <a:endParaRPr lang="en-US" sz="2300" kern="1200"/>
        </a:p>
      </dsp:txBody>
      <dsp:txXfrm>
        <a:off x="0" y="410994"/>
        <a:ext cx="10515600" cy="1304100"/>
      </dsp:txXfrm>
    </dsp:sp>
    <dsp:sp modelId="{A638BDB1-BD9E-448D-A4BE-3C17C65A9457}">
      <dsp:nvSpPr>
        <dsp:cNvPr id="0" name=""/>
        <dsp:cNvSpPr/>
      </dsp:nvSpPr>
      <dsp:spPr>
        <a:xfrm>
          <a:off x="525780" y="71513"/>
          <a:ext cx="736092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Dipende dalle frequenze in gioco nel segnale</a:t>
          </a:r>
          <a:endParaRPr lang="en-US" sz="2300" kern="1200"/>
        </a:p>
      </dsp:txBody>
      <dsp:txXfrm>
        <a:off x="558924" y="104657"/>
        <a:ext cx="7294632" cy="612672"/>
      </dsp:txXfrm>
    </dsp:sp>
    <dsp:sp modelId="{446C077B-A61C-4D94-A4EC-4C0AFC36A9D5}">
      <dsp:nvSpPr>
        <dsp:cNvPr id="0" name=""/>
        <dsp:cNvSpPr/>
      </dsp:nvSpPr>
      <dsp:spPr>
        <a:xfrm>
          <a:off x="0" y="2178774"/>
          <a:ext cx="10515600" cy="2101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79044" rIns="81612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/>
            <a:t>Maggiore è la banda in bit/sec, più ampio è lo spettro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300" kern="1200"/>
            <a:t>Limite teorico dato dal teorema di Nyquist</a:t>
          </a:r>
          <a:endParaRPr lang="en-US" sz="2300" kern="1200"/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DataRate = 2 S log</a:t>
          </a:r>
          <a:r>
            <a:rPr lang="en-US" sz="2300" kern="1200" baseline="-25000"/>
            <a:t>2</a:t>
          </a:r>
          <a:r>
            <a:rPr lang="en-US" sz="2300" kern="1200"/>
            <a:t> H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Ma più è alto H, più il rapporto segnale rumore è problematico!</a:t>
          </a:r>
        </a:p>
      </dsp:txBody>
      <dsp:txXfrm>
        <a:off x="0" y="2178774"/>
        <a:ext cx="10515600" cy="2101050"/>
      </dsp:txXfrm>
    </dsp:sp>
    <dsp:sp modelId="{115F61BB-28CD-45C6-A5B3-4CF7BADE0AC9}">
      <dsp:nvSpPr>
        <dsp:cNvPr id="0" name=""/>
        <dsp:cNvSpPr/>
      </dsp:nvSpPr>
      <dsp:spPr>
        <a:xfrm>
          <a:off x="525780" y="1839294"/>
          <a:ext cx="7360920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Questo vale anche per i segnali digitali</a:t>
          </a:r>
          <a:endParaRPr lang="en-US" sz="2300" kern="1200"/>
        </a:p>
      </dsp:txBody>
      <dsp:txXfrm>
        <a:off x="558924" y="1872438"/>
        <a:ext cx="729463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5-30T09:48:45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25868 4946 60 0,'-5'7'375'16,"-5"4"102"-16,25-7 8 0,-5 2-72 0,-10 1-528 15,9 4-257-15,-18-7-85 0,9 3 43 16,-10-1 113-16</inkml:trace>
  <inkml:trace contextRef="#ctx0" brushRef="#br0" timeOffset="1037.04">26010 4447 161 0,'0'-18'665'0,"0"1"241"15,10 6 143-15,5 5 76 0,-6-5-618 0,-4 0-333 16,5-7-162-16,-10 3-74 0,0-2-23 15,0-5-2-15,-10 4-10 0,5 3-12 16,-4-5-10-16,-16 18 0 0,10-13 14 16,-14 15 21-16,-5 7 26 0,4 3 27 15,-4 10 14-15,-6-5 11 0,11 9 4 16,-5-2 8-16,14-7 14 0,0 7 31 16,6-9 67-16,-1-2 63 0,15 0 43 0,0 0 22 15,0 0-11-15,5 0-52 0,5 2-64 16,4-2-51-16,-4 4-34 0,20 11-39 15,-6-6-37-15,1 2-34 0,14 8-16 16,-5-2-8-16,-4 5 11 0,9 0 22 16,-14 6 21-16,4-4 8 0,-4 6 9 15,-11-1 6-15,6-8 14 0,-15 1 16 16,-5-5 12-16,0-6 1 0,0 0-12 16,-15 2-14-16,0-9-17 0,-9 9-9 15,-10-8 0-15,4-1 3 0,-9-4 7 16,0-9 7-16,-1-2 1 0,1 0-1 15,5-2-25-15,4-9-54 0,6-9-78 16,-1 9-132-16,0-6-236 0,21-5-230 16,-6 5-26-16,10-1 79 0,0 7 158 0,14 5 248 15</inkml:trace>
  <inkml:trace contextRef="#ctx0" brushRef="#br0" timeOffset="1285.55">26265 4929 75 0,'15'-26'443'0,"0"4"161"15,-5 11 108-15,-10 4 75 0,0 1-421 16,0 6-191-16,0 0-72 0,0 6-43 0,0 1-19 16,0 4 9-16,-10 4 14 15,5 7 13-15,-5 6 34 0,10 7 45 0,-5-2 39 16,5 4 28-16,0-7 2 0,5 1-19 15,-5-3-44-15,10-6-46 16,-5-7-47-16,-5 3-44 0,10-14-49 0,-1 7-71 16,-4-11-111-16,5 0-175 0,-10 0-354 15,15-4-199-15,0-7-2 0,4-7 118 16,1-8 209-16,4 2 334 0</inkml:trace>
  <inkml:trace contextRef="#ctx0" brushRef="#br0" timeOffset="1436.43">26378 4340 338 0,'-10'-11'741'0,"1"11"183"0,9 0 31 16,0 4-247-16,0-4-856 16,0 0-548-16,0 0-186 0,9 0 49 0,-9 7 172 15,15-7 293-15</inkml:trace>
  <inkml:trace contextRef="#ctx0" brushRef="#br0" timeOffset="1842.19">26378 4874 145 0,'0'11'544'0,"5"0"173"16,-5 0 112-16,15-5 76 0,-5-1-564 15,-10 1-197-15,14-12-101 0,-4-5-53 16,5 0-21-16,-5-4 3 0,5-9 12 0,-1 2 12 16,1-2 7-16,-5 2 10 15,0 3 20-15,-5 3 42 0,4 1 42 16,-4 8 36-16,5 3 23 0,-10-2-8 0,10 6-31 16,-5-7-38-16,-5 7-32 15,10 0-27-15,-10 0-11 0,5 7-13 16,4-7-16-16,-9 0-22 0,10 0-31 15,-5-7-31-15,-5 3-24 0,10-3-4 0,5-10 6 16,-6 1 28-16,-4-1 44 0,15-5 57 16,-15 5 64-16,10 6 53 0,-6 0 25 15,1 11-2-15,-5 0-38 0,10 11-61 16,5 6-62-16,-6 5-40 0,1 6-24 16,-5 12-3-16,-5-8-33 0,5 5-77 15,-1-6-106-15,-4-7-303 0,5-13-267 16,-5-11-40-16,15-5 90 0,-6-14 162 15,1-3 306-15</inkml:trace>
  <inkml:trace contextRef="#ctx0" brushRef="#br0" timeOffset="2161.36">27753 3738 107 0,'15'-28'485'0,"9"4"168"16,-14 4 103-16,-5 9 61 0,5 1-493 15,-10 1-215-15,0 9-111 0,0 0-31 0,-10 9 3 16,-10 1 22-16,-14 10 43 0,4 22 14 16,-19 12-17-16,0 18-19 0,5 22-18 15,-5 17 7-15,0 18 49 0,10 6 56 16,9 11 52-16,6 6 64 0,9-1 43 15,5 1 8-15,10 5-3 0,10-4-12 16,5-20-42-16,-1-2-54 0,11-24-80 16,14-22-138-16,-9-18-200 0,19-17-323 15,0-21-398-15,5-14-105 0,10-15 81 16,14-11 197-16,1-6 315 0</inkml:trace>
  <inkml:trace contextRef="#ctx0" brushRef="#br0" timeOffset="2534.67">28632 4440 278 0,'0'18'616'0,"10"-3"181"16,-6 11 110-16,6-13-98 0,-10 3-396 16,10-6-219-16,-10-7-142 0,-10 5-59 15,10-3-9-15,-14 1 16 0,-11 5 38 0,0 0 58 16,-14 11 28-16,0 6-6 15,-10 1-25-15,-5 10-21 0,0 0-20 16,-5 11-54-16,-5 2-88 0,10-1-104 0,5-8-136 16,10-10-173-16,9-9-90 0,6-7-75 15,9-17-45-15,5-6 84 0,-5-12 165 16,15 1 148-16</inkml:trace>
  <inkml:trace contextRef="#ctx0" brushRef="#br0" timeOffset="2763.42">27974 4554 38 0,'0'6'462'0,"0"-1"246"0,0 5 161 0,10 8 113 16,4-1-315-16,-4-1-287 0,5 5-155 16,0 3-79-16,9 5-37 0,1 3-38 15,-1 8-26-15,6-1-6 0,9 2 6 16,-5-1 0-16,6-3 2 15,-1 2-5-15,0 2-16 0,0-14-35 0,-9 7-79 16,4-3-113-16,-9-9-213 0,-6-5-421 16,6 5-136-16,0-7 43 0,-1 14 136 15,1-8 253-15</inkml:trace>
  <inkml:trace contextRef="#ctx0" brushRef="#br0" timeOffset="3052.96">29442 5003 199 0,'-10'-7'641'0,"20"7"220"16,4 0 145-16,1 7 69 0,-15-7-716 15,0 0-279-15,0 0-159 0,0 0-73 16,-15-7 3-16,-9 7 49 0,-1-4 71 0,1-3 32 16,-15-4 17-16,-1 5 4 0,1-9-54 15,-10 4-102-15,5-2-212 0,-5 2-281 16,9 0-138-16,11 7 30 0,-5-3 120 16,19 3 221-16</inkml:trace>
  <inkml:trace contextRef="#ctx0" brushRef="#br0" timeOffset="3278.87">29211 4530 207 0,'-10'0'716'0,"10"8"223"15,0 8 123-15,10 5 77 0,-5 14-685 16,-5 2-287-16,0 27-115 0,0 5-32 15,-5 8-3-15,-5 12-22 0,10 7-49 16,-5 2-90-16,-5-4-133 0,10-16-299 16,-9-6-284-16,9-13-50 0,9-15 79 0,6-11 162 15,-5-5 300-15</inkml:trace>
  <inkml:trace contextRef="#ctx0" brushRef="#br0" timeOffset="3665.59">30399 3655 246 0,'-10'11'597'0,"20"-2"146"16,-10 22 86-16,5 1-89 0,-5 12-445 0,0 13-204 16,-5 4-64-16,-5 17-17 0,-4 14-4 15,4 15 1-15,-5 10 2 0,5 12-4 16,-5 8 3-16,-9 3 18 0,9 1 35 15,0 10 43-15,6 2 34 0,-16-7 21 16,10-5-6-16,1-14-28 0,4-12-39 16,-5-21-54-16,10-15-101 0,-5-18-123 15,1-9-217-15,9-17-269 0,0-9-181 0,0-9 24 16,0-12 121-16,0-5 223 0,9-5 256 16</inkml:trace>
  <inkml:trace contextRef="#ctx0" brushRef="#br0" timeOffset="4061.55">30232 4739 79 0,'-24'-28'427'0,"14"4"94"16,-5 8 57-16,10 6 48 0,-5 3-419 15,-4-4-158-15,-6 5-5 0,0 1 5 16,-4 5 3-16,-11 0 7 0,6 0 4 15,-5 11 4-15,4 0 5 0,1 11 17 16,-6 13 23-16,11 4 32 0,9 0 23 16,-10 7 15-16,21 4-9 0,-6 7-17 15,10-7-25-15,0-6-24 0,14 10-26 0,-4-17-25 16,15 2-19-16,4-6-21 16,6-9-15-16,4-2 13 0,5-5 29 0,5-6 20 15,0 0 23-15,-4-4 9 0,13-7-4 16,-4 0-28-16,0-7-22 0,-4-10-22 15,4-5-17-15,-5-7-24 0,5-10-15 0,-15-11 5 16,0-7 11-16,-4-4 16 16,-21-6 16-16,-4 6 4 0,-20 0-9 0,0 11-13 15,-19-5-12-15,-5 16-11 16,-20 6-69-16,-10 16-132 0,-5 12-427 0,-19 16-244 16,9 18-57-16,1 14 92 0,4 7 190 15,20 7 387-15</inkml:trace>
  <inkml:trace contextRef="#ctx0" brushRef="#br0" timeOffset="4433.42">30983 3749 101 0,'0'-17'517'15,"0"2"211"-15,10 8 148 0,-5 3 123 0,5 4-428 16,5 0-205-16,-1 4-109 0,-4 7-81 16,20 6-71-16,-11 5-58 0,1 17-35 15,4 5 4-15,11 19 16 0,-11 18 28 16,6 13 38-16,-16 17 29 0,11 26 5 15,-10 7 11-15,-15 26-5 0,0 9-21 16,-15 19-33-16,0 5-34 0,-19 11-28 16,-5 1-44-16,-15-3-61 0,5-16-78 0,-20-8-113 15,5-20-172-15,0-22-339 0,-14-24-224 16,4-18-5-16,-5-27 119 16,-14-10 211-16,5-21 346 0</inkml:trace>
  <inkml:trace contextRef="#ctx0" brushRef="#br0" timeOffset="5234.3">27753 8807 72 0,'-15'15'469'15,"15"-4"185"-15,-10-4 92 0,20-7 46 16,-5 0-444-16,15-11-271 0,-6-11-128 0,16-6-47 15,9-14-11-15,10-8 14 16,5-11 39-16,-5-13 64 0,15 0 71 0,0-4 66 16,5-5 59-16,-5-11 46 0,9-4 1 15,-4-2-23-15,5-9-32 0,-6 2-47 16,11-5-52-16,4-5-39 0,-14 3-28 16,10-10-15-16,-1 6-10 0,-4 5 1 15,4 2-1-15,-4 15 0 0,-15 2-1 16,5 7-11-16,-15 8-25 0,0 14-32 15,-5 4-28-15,-19 9-14 0,-1 12-4 16,1 6 10-16,-11 12 13 0,-4 0 16 16,-5 15 13-16,-5-3-5 0,0 10-20 15,0 0 4-15,-5 0 35 0,-14 0 33 16,4 4 37-16,-24 2 56 0,-1 5 24 16,-9 7-12-16,-5 4-18 0,0 2-13 15,-10-3-15-15,15-1-21 0,-5 0-19 0,15-10-28 16,0-1-21-16,14-7-12 0,11 7 30 15,4-9 63-15,10 0 66 16,0 0 38-16,10-9 19 0,4 7-24 16,11-13-51-16,14 4-48 0,10-2-9 0,-5-13 6 15,20 11 17-15,-15-3 28 0,5 1 29 16,-5 6 19-16,0 0 20 0,-19 11 5 16,-1 4-12-16,6 3-27 0,-21 10-50 15,11 5-62-15,-10 6-84 0,-15 16-147 16,10 10-248-16,-20 16-479 0,-5 15-149 15,5 24 30-15,-5 2 162 0,-9 18 284 16,9 0 415-16</inkml:trace>
  <inkml:trace contextRef="#ctx0" brushRef="#br0" timeOffset="5668.45">26589 9309 122 0,'-14'-9'588'15,"4"18"226"-15,-5 2 134 0,15 6 83 16,0 7-532-16,0 17-308 0,0 3-139 15,-10 13-51-15,10 4-5 0,-5 15 19 16,-4 0 11-16,9 3 0 0,-5 8-9 16,-5-11-15-16,10-8-30 0,-10-11-78 15,10-18-146-15,0-9-379 0,0-17-201 16,10-6-34-16,5-14 91 0,-6-3 194 16,6-1 341-16</inkml:trace>
  <inkml:trace contextRef="#ctx0" brushRef="#br0" timeOffset="5910.42">26550 9093 379 0,'25'-24'762'0,"-11"13"200"16,11 11 119-16,14 9-144 15,-9 2-534-15,19-9-248 0,0 11-113 16,-5-2-41-16,15 0-13 0,-5-5-33 0,0 5-63 15,-5-4-65-15,5 3-70 0,-15-5-62 16,1 6-22-16,-16-5-20 0,-9 5-30 16,-5-4-17-16,-10 4-2 0,-15 0-8 15,-10 6-14-15,-14-2 19 0,-15 9 66 16,-20 7 76-16,6 8 90 0</inkml:trace>
  <inkml:trace contextRef="#ctx0" brushRef="#br0" timeOffset="6088.36">26462 9590 206 0,'-30'22'492'0,"6"-3"174"0,9 1 152 0,5-9-36 15,5 0-234-15,5-7-112 0,5-4-98 16,5 7-85-16,5-7-86 0,-1 0-78 16,26 0-62-16,-1 0-29 0,0 0-18 15,10-7-35-15,0 3-80 0,-9-3-122 16,-1 7-279-16,0-4-317 0,1 4-72 16,-1 4 72-16,-10 3 161 0,6 4 292 15</inkml:trace>
  <inkml:trace contextRef="#ctx0" brushRef="#br0" timeOffset="6435.5">27002 10004 168 0,'0'-6'646'0,"14"1"196"0,-4 10 99 15,5-5 61-15,0-11-614 0,19-11-279 0,-4-6-105 0,9-16-25 16,0-8-4-16,10-5 5 0,-9-4 4 15,-1 0 11-15,-10 0 7 0,6 2-2 16,-11 9-27-16,-9 11-21 0,0 10 16 16,-15 18-17-16,9 5-36 0,-4 12-25 0,5 16-24 15,-10 13-42-15,0 4 6 0,0 16 46 16,0 10 73-16,0 7 92 0,10 0 77 16,-5-4 63-16,-5-7 56 0,10-5 29 15,-5-16-12-15,4-6-25 0,6-12-24 16,-15-4-43-16,0-7-68 0,0-11-82 15,0 4-89-15,0-4-33 0,-15 0 3 16,1-4 31-16,-21-3 61 0,-4-4 66 16,-5 0 19-16,-15 0-7 0,5-6-37 15,-10 6-87-15,10-6-114 0,0-5-163 16,5 11-264-16,10-7-250 0,-1 8-12 16,26-1 98-16,4 11 179 0,10 0 257 15</inkml:trace>
  <inkml:trace contextRef="#ctx0" brushRef="#br0" timeOffset="6773.15">27974 9350 152 0,'10'-28'629'16,"-10"15"187"-16,0 13 64 0,0 0-7 15,0 0-620-15,-10 0-299 0,-5 0-102 16,-9 0-4-16,-1 11 23 0,5-9-10 0,-4 13-24 15,-1-4-18-15,1 0 30 0,9 4 73 16,0 7 117-16,5-5 108 0,10 5 81 16,0 0 26-16,10 6-4 0,-5-4-53 15,10 9-44-15,-5 4-38 0,14-4-8 16,-9-3 1-16,0 12 8 0,9-3 14 16,-14 4 20-16,-5-3 13 0,5 5-5 15,-10-12-18-15,0 4-36 0,-10-11-42 16,10 3-50-16,-15-12-44 0,1-2-28 15,-11 3-11-15,0-12 3 0,-4-1-6 16,-5 1-54-16,4-12-91 0,-4 1-176 16,4-1-261-16,6-5-210 0,9-6 4 15,5 6 110-15,5-5 206 0,5 3 262 16</inkml:trace>
  <inkml:trace contextRef="#ctx0" brushRef="#br0" timeOffset="7045.15">28195 9629 102 0,'-15'26'485'0,"0"14"158"0,1 10 93 16,-6-5 61-16,5 6-474 0,0-8-182 16,1-1-49-16,14-10-7 0,0-14-12 15,0-1-16-15,14-6-24 0,1-7-28 16,10-4 12-16,14 0 53 0,0 0 61 15,1-4 55-15,-1 4 25 0,10 0-27 16,-10 0-54-16,0 0-56 0,1-6-60 0,-6 6-100 16,-4 0-113-16,-16-11-153 15,11 11-236-15,-15-5-249 0,4-1-6 16,-4 6 99-16,-10 0 177 0,0 0 247 16</inkml:trace>
  <inkml:trace contextRef="#ctx0" brushRef="#br0" timeOffset="7224.41">28244 9762 153 0,'0'-6'662'15,"0"1"260"-15,15 10 158 0,4 1 86 16,1 5-612-16,-1-7-351 0,1 9-181 16,5-13-116-16,-11 5-97 0,11 1-85 15,-5-6-171-15,-6-6-179 0,1 1-161 16,0-12-5-16,-5 0 98 0,-6-5 197 15,6-7 203-15</inkml:trace>
  <inkml:trace contextRef="#ctx0" brushRef="#br0" timeOffset="7355.68">28376 9492 119 0,'-5'-22'590'16,"-4"9"296"-16,9 9 215 0,9-3 161 0,-4 3-446 16,5 4-264-16,5 0-195 0,5 4-129 15,-6-4-96-15,11 7-152 0,-6-3-244 16,6 2-685-16,9 1-259 0,-4 4-46 15,19 11 122-15,0 17 271 0,10 20 553 0</inkml:trace>
  <inkml:trace contextRef="#ctx0" brushRef="#br0" timeOffset="17985.86">27792 11410 77 0,'15'-32'528'0,"-5"3"226"15,-10 7 143-15,10 12 81 0,-10-1-435 16,0 11-305-16,0 0-119 0,-10 0-19 16,10 2 23-16,-10 7 25 0,-5 6 8 15,-9 7-13-15,-6 13-42 0,6 8-34 16,-6 7-9-16,-4 16 1 0,9-5 0 16,-4 0-6-16,4 0-10 0,1-5-34 15,9-3-58-15,5-14-69 0,-5-6-84 16,1-11-95-16,14-5-162 0,0-6-248 15,0-11-180-15,0 0 13 0,0-7 105 16,5-4 202-16,4-4 280 0</inkml:trace>
  <inkml:trace contextRef="#ctx0" brushRef="#br0" timeOffset="18209.68">27763 11258 126 0,'24'-33'541'16,"6"9"186"-16,9 13 111 0,0 5 73 15,10 6-525-15,-4 6-218 0,13 5-94 16,-4 0-19-16,0 6 24 0,5-6 33 16,-19 7 24-16,-11-7 11 0,-4-1-25 15,-11 1-57-15,-4-4-114 0,-10 2-127 16,-10 2-108-16,5-9-106 0,-19 6-128 16,-10 3-92-16,-20 0-77 0,4 7 37 15,-13-7 106-15,4 10 165 0,-5-5 181 16</inkml:trace>
  <inkml:trace contextRef="#ctx0" brushRef="#br0" timeOffset="18336.2">27714 11500 43 0,'-25'17'417'0,"1"-6"264"16,9 0 219-16,15 0 169 0,0 0-282 16,0 0-199-16,15-5-173 0,-6 5-131 15,16 0-88-15,-1 2-61 0,6-2-51 16,-6 0-42-16,16 2-30 0,-1-2-27 16,-5 0-57-16,-4 0-99 0,-1-7-142 15,-4 7-256-15,-1-5-403 0,1 5-93 16,-1-4 79-16,-9-3 177 0,0 3 288 0</inkml:trace>
  <inkml:trace contextRef="#ctx0" brushRef="#br0" timeOffset="18696.11">27890 11853 210 0,'-9'17'676'0,"-1"3"206"0,20-5 116 16,-1 9 49-16,6-13-712 0,0 0-255 15,0-7-123-15,9-4-43 0,6-11 16 16,4 1 35-16,5-8 28 0,0-8 23 16,1-5 10-16,9 1 1 0,-20-12-5 0,6 8-15 15,-11 1-38-15,-4 9-17 0,-10 13 7 16,-10 0 14-16,9 11 1 16,-9 7 25-16,5-3 12 0,-5 13 6 0,0 5 32 15,0 7 62-15,0-1 61 16,0 5 53-16,0 2 29 0,0-5-11 0,-5 3-24 15,5-11-27-15,0-1-33 0,-9-3-43 16,9-7-55-16,-10 0-49 16,5-5-40-16,-10-6-20 0,-4 0-7 0,-11 0 16 15,6-6-19-15,-1-5-79 0,-4-7-148 16,-6-4-257-16,11 1-395 0,9-8-129 16,10-6 62-16,-5 5 180 0,25-1 285 15,-5 7 350-15</inkml:trace>
  <inkml:trace contextRef="#ctx0" brushRef="#br0" timeOffset="18988.75">28931 11465 154 0,'0'-22'573'0,"0"11"154"0,-5 11 88 16,-9 7 52-16,-6 4-582 0,-10-1-210 15,6 1-60-15,-15 7-22 0,9-7 3 16,-4 6 12-16,9-2 19 0,1 3 31 15,9-7 41-15,0 6 52 0,5 3 30 16,10-5 14-16,0 3-13 0,0 3-30 16,10 8-50-16,-10 3-39 0,15 8-32 15,0-1-22-15,-5 9-5 0,-1 2 19 16,-4-6 20-16,-5-1 23 0,0 3 20 16,-14-7-3-16,4 0-30 0,-20-6-34 15,6-5-36-15,-16 3-27 0,11-14-24 0,-10-12-57 16,-6 1-98-16,16-12-144 15,-10-12-272-15,14-8-259 0,10-11-20 0,6-2 107 16,4 0 188-16,10-1 284 0</inkml:trace>
  <inkml:trace contextRef="#ctx0" brushRef="#br0" timeOffset="19258.15">28931 11787 39 0,'35'-6'456'0,"-6"12"226"0,-4-1 139 16,-11 1 70-16,-4 10-373 0,0 1-328 15,-10 5-157-15,-10 6-63 0,0 3 9 16,-4-3 48-16,-1 5 65 0,0-1 70 16,-5-3 59-16,16-7 39 0,4 2 14 15,0-13-22-15,0-7-53 0,14 2-65 16,1 3-66-16,0-9-50 0,9 2-30 16,11-2-12-16,-6-2 1 0,10 2 1 15,-4-9-10-15,-6 3-34 0,6 2-53 16,-16-7-75-16,6 11-75 0,-15-7-67 15,4-4-101-15,-4 11-83 0,-10-11-31 16,0 5 1-16,-10 1 5 0,-4-8 62 0,-1 2 72 16,-10-4 89-16,1 2 89 0,-1-2 98 15</inkml:trace>
  <inkml:trace contextRef="#ctx0" brushRef="#br0" timeOffset="19531.28">29059 11859 53 0,'-5'-10'205'0,"5"3"161"0,0 5 120 15,0 2 38-15,5-9-28 0,10 9-62 16,-6 0-140-16,6 0-89 0,-5 0-24 15,5 0 4-15,9 0 0 16,-9-2-2-16,0 2-17 0,-6 0-37 0,-9 0-51 16,10 0-79-16,-10 0-96 0,0 0-70 15,0 0-43-15,0-9-9 0,-10-2 22 16,10 0 51-16,0 0 52 0,0-6 36 16,0 0 25-16,0-5 29 0,0 4 30 15,0 7 36-15,0-6 48 0,10 6 53 16,-5 7 45-16,5-7 29 0,-5 0 10 15,15 4-7-15,-6-3-30 0,11-1-41 16,-10 4-43-16,14 3-73 0,-9-5-127 16,-1 7-162-16,6 2-308 0,-1 0-338 15,11 2-78-15,-6 7 79 0,10 2 172 16,1 0 300-16</inkml:trace>
  <inkml:trace contextRef="#ctx0" brushRef="#br0" timeOffset="19909.91">30890 11631 152 0,'5'-18'541'0,"-5"3"154"0,10 6 52 0,4 9-21 0,-14 0-628 15,-4 0-190-15,-6 0-74 0,-15 9 28 16,1-7 80-16,-6 18 67 0,-9 1 31 15,0 12 23-15,-1 6 0 0,6 1 4 16,-5 5 5-16,14-1 30 0,10 8 30 16,1-12 38-16,4 3 44 0,20-4 45 15,-5 1 26-15,4-12 2 0,16 0-17 16,0 1-31-16,4-10-54 0,10-8-52 16,1-6-47-16,9-5-32 0,5-5-27 15,5-6-14-15,-1-15-10 0,6 2-5 16,0-13-3-16,-10-9-3 0,-5-8-6 0,-10 4-9 15,-14-5-19-15,-15 1-44 16,-20 10-85-16,-5 9-116 0,-24 7-185 0,-25 13-328 16,-9 8-141-16,-6 14 41 0,-14 14 139 15,14-3 226-15,1 10 314 0</inkml:trace>
  <inkml:trace contextRef="#ctx0" brushRef="#br0" timeOffset="20137.21">31293 11371 124 0,'14'-17'575'0,"-4"1"204"16,-5 16 99-16,-5 5 56 16,-15 12-514-16,1 5-249 0,-26 6-98 0,1 16-4 15,-20 19 15-15,5 7-10 0,-15 6-14 16,-4 7-12-16,4 11-4 0,-5-5-103 15,11-2-283-15,-1-2-395 0,10 0-149 16,0-6-24-16,-5-1 133 0,15 10 293 16</inkml:trace>
  <inkml:trace contextRef="#ctx0" brushRef="#br0" timeOffset="20916.71">28823 12433 113 0,'5'-18'515'16,"-5"5"189"-16,10 13 119 0,-10 2 60 15,0 9-523-15,0 16-236 0,-15 12-119 16,0 4-55-16,-9 18 10 0,-10 11 47 15,4 9 58-15,6 2 35 0,-16 2 26 0,16-13-1 16,-1-7-12-16,10-10-22 0,1-12-30 16,4-8-88-16,10-17-143 15,10-14-229-15,-5-4-198 0,19-11-153 0,1-11-20 16,-1-2 117-16,6-8 210 0,4 3 187 16</inkml:trace>
  <inkml:trace contextRef="#ctx0" brushRef="#br0" timeOffset="21118.55">29186 12496 70 0,'0'-4'451'0,"0"-3"175"16,0 14 93-16,0 8 55 0,-9 18-445 0,-6 6-248 16,-10 18-103-16,-4 4-28 0,4 15 14 15,1-4 59-15,-1 6 40 0,-4-6 11 16,4 2-1-16,1-13-50 0,9-4-208 15,0-18-292-15,1-10-164 0,4-18-39 16,0-3 54-16,5-16 199 0</inkml:trace>
  <inkml:trace contextRef="#ctx0" brushRef="#br0" timeOffset="21415.5">28308 12838 171 0,'14'11'589'0,"11"0"172"0,-1 13 79 15,-9 9-18-15,10 6-673 0,-11 9-231 16,1 2-81-16,-5 5 4 0,5 17 102 16,-15 2 91-16,10 6 56 0,-10 3 40 15,14-4 45-15,-4 1 50 0,-5-14 45 16,15-10 36-16,-1-12-26 0,6-9-63 15,-1-24-93-15,16-11-79 0,-1-11-57 16,15-11-13-16,5-13 10 0,-5-10-3 16,10-3-40-16,0-3-108 0,-1-7-195 15,-9 1-396-15,0 7-163 0,-5 0 9 16,-9 12 136-16,-1 10 229 0,-5-2 346 16</inkml:trace>
  <inkml:trace contextRef="#ctx0" brushRef="#br0" timeOffset="21769.74">28205 13848 12 0,'14'-20'435'0,"-4"-2"243"0,5 11 104 15,-5 5 58-15,-5-5-325 0,-5 0-393 16,-15 5-169-16,0-5-29 0,0 4 7 16,-9 7 32-16,-11 7 12 0,6 10-14 15,-5 5-6-15,14 0 11 0,0 15 19 16,6-9 46-16,14 5 54 0,0-1 37 16,24-3 22-16,1-3 18 0,4-2 11 15,20-7 15-15,5-6 13 0,-5 0-6 0,15-11-17 16,-10-6-22-16,0-5-32 0,-5-11-46 15,-9-6-45-15,-6-1-41 16,-19 1-87-16,-15 2-145 0,-15-3-299 0,-34-1-328 16,-15 8-96-16,-24 11 61 0,-15-6 174 15,-15 6 307-15</inkml:trace>
  <inkml:trace contextRef="#ctx0" brushRef="#br0" timeOffset="22305.57">26825 14857 201 0,'10'-28'690'15,"-10"13"221"-15,15 8 117 0,-15 18-4 0,0 0-715 16,-5 13-286-16,-15 4-88 0,5 5 16 15,-9 15 120-15,4 2 88 0,-4 4 53 16,-11 7-6-16,11 1-34 0,4 3-43 16,-5-4-47-16,1-7-38 0,9 3-28 15,-9-7-62-15,14-10-127 0,-5-3-164 16,15-16-326-16,-10-10-291 0,10-6-43 16,0-5 119-16,0-13 199 0,10-7 317 15</inkml:trace>
  <inkml:trace contextRef="#ctx0" brushRef="#br0" timeOffset="22543.77">26707 14785 176 0,'15'-22'674'0,"5"5"233"0,9 13 142 16,-4 4 93-16,14 4-623 0,0 7-293 16,0 0-132-16,10 0-53 0,1 0-21 15,-6 6-9-15,10 0-11 0,5-6-40 16,-15 7-40-16,5-7-48 0,-10 0-61 15,1-1-59-15,-26-3-66 0,6-7-125 16,-15 0-16-16,-20 0 7 0,0 0-29 16,-19 0-42-16,-10 0 54 0,-20 4 44 15,-10 3 69-15,6 4 117 0</inkml:trace>
  <inkml:trace contextRef="#ctx0" brushRef="#br0" timeOffset="22652.97">26717 15023 33 0,'-25'15'443'0,"1"3"285"15,19-8 208-15,5 1 135 0,5 0-298 16,10 0-294-16,9-4-202 0,1 4-123 15,9-7-59-15,5 2-33 0,6 5-33 16,-6-4-60-16,10-3-96 0,0 3-121 16,-10-1-194-16,1 5-376 0,-11-6-138 15,10 1 41-15,-14 12 138 0,-1-3 228 16,-9 2 338-16</inkml:trace>
  <inkml:trace contextRef="#ctx0" brushRef="#br0" timeOffset="22988.63">26992 15618 181 0,'0'-11'668'0,"0"11"203"0,0 4 84 0,20 3 24 15,-6-14-655-15,11-8-284 16,4-7-108-16,1-6-5 0,14-13 36 0,0 1 14 16,-5 1 5-16,-4 0 7 0,-6 4 3 15,6-2 6-15,-16 6-9 0,1 3-24 16,-5 6-18-16,-6 11 7 0,-4 1-28 15,-5 10-45-15,10 10-30 0,-10 1-2 0,5 20-14 16,-5-3 58-16,0 9 113 16,10 2 133-16,-10 7 102 0,10 4 88 15,-5-10 37-15,4 1-1 0,-9-21-33 0,0 4-59 16,5-13-94-16,-5-5-108 16,-5-2-83-16,-4-4-55 0,-6-4-19 15,-10-7 17-15,-14 0 54 0,0-8-17 0,-15-1-120 16,-5-2-251-16,5-15-433 0,5 5-161 15,9-3 20-15,21 2 160 0,-1 5 280 16</inkml:trace>
  <inkml:trace contextRef="#ctx0" brushRef="#br0" timeOffset="23341.58">28214 14931 148 0,'15'-17'601'0,"-15"6"188"0,5 22 70 16,-5-5-5-16,0-6-612 15,-5 5-274-15,-5 1-98 0,-14-1 3 16,-6 1 60-16,-9 3 38 0,5-7 17 0,-6 7 13 16,11 2 8-16,-5-9 9 15,14 7 21-15,0-3 23 0,6-1 25 0,-1 3 15 16,5 12-16-16,10-9-31 15,0 11-37-15,0 6-30 0,0-2-22 0,0 9 10 16,10 4 22-16,5 9 30 0,-6-4 39 16,-4-5 44-16,5 5 38 0,0-5 28 15,-5 0 9-15,-5-11-14 0,0-6-41 16,-5 4-60-16,-5-13-58 0,-5-2-47 16,-9 5-29-16,-1-12-5 0,-4 3-59 15,-6-14-150-15,-4 3-352 0,0-12-211 16,9 3-54-16,6-6 95 0,9 1 207 15,5 7 333-15</inkml:trace>
  <inkml:trace contextRef="#ctx0" brushRef="#br0" timeOffset="23618.66">28244 15001 181 0,'-15'13'644'0,"0"18"192"0,-4 19 73 0,14 0 7 16,-5-6-652-16,-5 1-238 0,5-3-20 16,10-3 90-16,0-6 121 0,0-5 71 15,10-6 27-15,5 0-45 0,0-5-70 16,9-6-61-16,1 0-44 0,-1-5-39 16,6-1-33-16,4 1-21 0,5-6-24 15,-9-6-59-15,9 1-84 0,-14-1-136 16,-1 2-194-16,1-3-268 0,-1 3-201 15,-9-9 16-15,-15 8 142 0,10-6 220 0,-10-6 280 16</inkml:trace>
  <inkml:trace contextRef="#ctx0" brushRef="#br0" timeOffset="23915.06">28268 15195 58 0,'-9'-17'553'0,"9"6"292"0,9 11 180 16,6 6 108-16,0-1-412 0,9 6-429 15,-9-5-225-15,10 1-125 0,-1 4-78 16,-9-1-48-16,5-1-46 0,-1-7-57 16,-9-2-73-16,5 0-49 0,-5-2-8 15,-6-7 13-15,6-1 26 0,0-8 46 16,-10-4 35-16,5 5 26 0,-5-5 27 16,-5 5 43-16,-5-1 50 0,10 7 77 0,0 0 110 15,-10 0 168-15,10 11 213 0,0-6 220 16,0 6 173-16,0 0 54 0,10 0-89 15,-10-4-161-15,15 4-163 0,5 0-146 16,-1 4-104-16,6-4-77 0,-1 0-56 16,6 6-86-16,4-6-115 0,6 5-186 15,-11-5-415-15,15 0-334 0,-5 0-60 16,1 6 94-16,4-6 223 0,5 11 393 16</inkml:trace>
  <inkml:trace contextRef="#ctx0" brushRef="#br0" timeOffset="26750.93">30468 14973 10 0,'24'-9'329'0,"1"9"207"16,-10 0 167-16,-1 0 118 0,-14 9-258 15,10-9-228-15,-10 0-177 0,-10-9-120 16,5 9-32-16,-14-2 14 0,-11-7 40 16,-9 9 46-16,-10-2 13 0,-5-7-27 15,-10 9-33-15,-5 0-24 0,-4-6-16 16,9 1-57-16,0-1-37 0,0 1-84 15,20-1-161-15,10-5-194 0,4 4-186 16,6-4-39-16,14 7 76 0,10-2 177 16,0 6 208-16</inkml:trace>
  <inkml:trace contextRef="#ctx0" brushRef="#br0" timeOffset="27055.02">30198 14768 104 0,'0'6'515'0,"0"-1"186"0,-5 19 105 0,-5-3 55 16,-5 8-489-16,1 3-234 0,-11 3-99 15,1 18-29-15,-6-3 31 0,-4-2 40 16,9 8 36-16,-4-5 18 0,14 3 6 15,-5-10-24-15,15-12-32 0,-4-3-47 16,9-7-78-16,0-12-84 0,0 1-116 16,9-11-144-16,-4 0-116 0,5-4-65 15,5-7-83-15,9-2 21 0,-9-9 115 16,5 7 135-16,-1-7 138 0</inkml:trace>
  <inkml:trace contextRef="#ctx0" brushRef="#br0" timeOffset="27204.72">30325 15014 77 0,'25'-13'461'0,"-15"-4"205"0,-5 17 145 16,5 0 90-16,-10 6-431 0,0 5-211 16,0 2-113-16,-10 11-53 0,-5 9-2 0,0 6 22 15,-19 13 11-15,14-1-15 0,-14 12-17 16,9 2-29-16,-4-2-25 0,4-8-66 16,11-1-116-16,4-14-160 0,-5-16-368 15,20-5-208-15,5-8-3 0,0-11 116 16,4 0 192-16,11-11 332 0</inkml:trace>
  <inkml:trace contextRef="#ctx0" brushRef="#br0" timeOffset="27433.91">30468 15535 269 0,'-15'0'805'16,"5"0"240"-16,10 11 118 0,0-4 53 15,-14-3-817-15,-1 3-299 0,-24-5-129 16,-11-2-27-16,-13 8 27 0,-16-8 20 16,-9 0-4-16,-6 3-24 0,1-3-51 15,-5-3-78-15,14-5-95 0,11-1-110 16,9 5-146-16,10-12-191 0,5 5-81 0,19 1 53 16,6 10 129-16,-1 0 197 0</inkml:trace>
  <inkml:trace contextRef="#ctx0" brushRef="#br0" timeOffset="27806.1">29550 15816 82 0,'-15'-10'572'0,"15"1"235"16,0 7 101-16,10 2 35 0,-5-9-472 15,19-2-375-15,1-6-141 0,14-1-9 16,0 3 43-16,10-9 38 0,-4 13 31 15,4 0 35-15,5 5 19 0,5 12 12 16,-5 1-2-16,0 4-6 0,-5 10-10 16,-10 1-11-16,-9 6-28 0,-11 1-32 15,-14 8-38-15,-5-4-44 0,-24 4-32 16,-6 2-13-16,-4 0 8 0,-20 7 15 16,0-7 16-16,5-6 14 0,-5 4 20 15,14-11 34-15,1 2 61 0,5-6 65 16,19-4 57-16,0-1 45 0,5-6 8 0,10 0-30 15,10 6-48-15,5-6-48 16,9 0-47-16,6 0-35 0,9 6-30 16,10-6-20-16,5 0-12 0,10 0-51 0,0-2-102 15,0 2-192-15,0-5-423 0,9-3-290 16,-14-3-40-16,5 0 116 16,10 0 241-16,-20 0 395 0</inkml:trace>
  <inkml:trace contextRef="#ctx0" brushRef="#br0" timeOffset="35541.48">25607 6398 36 0,'0'11'145'0,"0"-4"42"0,0-3 35 0,0-4-71 15,0 6-10-15,0-6 20 0,10 0 26 16,-5 0 30-16,5 0 10 0,0 0 10 16,9 0 14-16,1 0 13 0,10 0 7 15,4-10 4-15,10 3 4 0,5 0-4 16,0 3-16-16,5-2-27 0,15 1-35 16,5 5-45-16,19 5-34 0,10 1-15 15,10 5-18-15,15 0-15 0,14 6-14 16,5 5-12-16,30 6-21 0,10 3-9 15,4-9-6-15,15 0-7 0,10-11-11 0,10-1-8 16,-5-14-43-16,10-13-71 0,0-10-112 16,-11-12-231-16,-13-20-364 0,-1-4-89 15,-25-2 58-15,1-7 146 0,-15 2 263 16</inkml:trace>
  <inkml:trace contextRef="#ctx0" brushRef="#br0" timeOffset="38651.01">27287 1774 229 0,'29'-37'746'0,"-4"0"226"16,-1 15 122-16,1 5 72 16,-16 1-736-16,-4 3-299 0,-10-2-128 0,-4-9-39 15,-16 9 2-15,-4-9 15 0,-11 9 15 16,-9 4 9-16,-15 4-6 0,10 7-12 16,-5 7-7-16,5-3-3 0,15 3 6 15,0 3 17-15,9 1 21 0,6-4 22 16,4 4 25-16,6-7 21 0,14 7 3 15,-5 2-22-15,5-2-40 0,5 4-55 16,4 14-45-16,6-1-24 0,10 9 1 16,4 0 20-16,5 2 27 0,16 11 29 15,-6 1 35-15,-5 3 49 0,0-4 43 16,1-2 34-16,-21-9 11 0,-4 1-26 16,-15-5-51-16,-10-14-70 0,-5 1-53 15,-24 4-28-15,0-13-6 0,-10-2 8 16,-5 7 0-16,5-10-40 0,9-8-53 15,1-8-52-15,10-1-33 0,4-11 1 16,1 7 45-16,14-6 56 0,10 1 66 16,10 1 42-16,4 2 11 0,11-3-8 15,14 1-17-15,0-1-35 0,15 3-20 16,10-2-2-16,0-5 17 0,0 4 20 16,14 3 28-16,-14-5 24 0,10 7 31 0,-20-2 51 15,-15 4 63-15,-9 9 71 0,-6 2 64 16,-14 2 20-16,5 9-22 15,-15 7-56-15,-15 3-64 0,5 10-59 0,-5 8-26 16,-9 0-8-16,-6 1 1 16,6-1-4-16,-1 2-11 0,11-12-22 0,4-16-74 15,5-2-122-15,-5-3-74 0,20-16-50 16,-5 5-41-16,5-8-23 0,4-15 5 16,1 2-15-16,10-19-1 0,9 4 35 15,-5-1 77-15,11-3 105 0,-1-1 138 16,0-4 166-16,1 4 133 0,-6-1 108 15,5 1 69-15,-9-2-7 0,4 7-104 16,-19 2-107-16,9 9-154 0,-19-3-240 0,-5 14-254 16,0 12-243-16,-5-1-74 15,-5 12 67-15,-14 10 190 0,9 10 217 0</inkml:trace>
  <inkml:trace contextRef="#ctx0" brushRef="#br0" timeOffset="39044.12">27429 2190 369 0,'-15'5'750'0,"5"8"181"16,10-9 80-16,10 3-194 0,-5-7-602 15,5-7-253-15,5 3-97 0,9-14-3 0,1 1 51 16,14 0 53-16,-10-10 29 0,11-1 17 16,-6 0 18-16,5-1 24 15,1 3 30-15,-16 4 32 0,6 5 33 16,-11 6 28-16,-4 2-3 0,-10 18-27 15,5 2-49-15,-10 6-51 0,0 7-47 0,-10 7-24 16,10 2-4-16,-15-1 15 0,15 8 24 16,-15-6 18-16,6-5 16 0,9-7 9 15,0-3-9-15,0-8-26 0,0-4-29 16,0-7-38-16,0 0-23 0,9 0-14 16,1 0-2-16,-5-7 1 0,10-2 13 15,9-2 15-15,1 9 10 0,-10-17 14 16,9 8 23-16,-9 4 71 0,-5 3 48 15,0 4 24-15,-5 11 11 0,-5 0 2 16,0 10-43-16,0 8-35 0,-5 1-15 16,-5-8-23-16,10 0-112 0,0-16-139 15,0-12-152-15,10-12-322 0,4-16-254 16,1-6 13-16,15-14 121 0,14 2 177 16,0 1 306-16</inkml:trace>
  <inkml:trace contextRef="#ctx0" brushRef="#br0" timeOffset="39622.48">28686 2999 86 0,'-15'-11'588'0,"0"0"226"0,5 1 91 16,6-1 69-16,-6 0-476 0,10-11-393 16,0-2-133-16,-10-9-3 0,10-8-5 15,0-3 17-15,0-12 15 0,10-6 10 16,0-9 1-16,-6-10-5 0,16-9 0 0,0 1 8 16,4-5 7-16,1 7 6 15,14-2 9-15,-14 6 12 0,14 2-9 16,-10 7 12-16,16 13-8 0,-6 13-69 0,-10-6-112 15,20 21-193-15,-9 5-270 0,-1 6-198 16,10 11 9-16,-5 4 108 0,-5 14 212 16,-4 4 241-16</inkml:trace>
  <inkml:trace contextRef="#ctx0" brushRef="#br0" timeOffset="39841.28">29614 1898 162 0,'-10'-11'601'0,"10"11"218"0,0 0 104 16,0 11 42-16,-5-6-615 0,-20 1-243 15,1 12-135-15,-25-3-17 0,-5 11 32 16,0 2 29-16,-20-4 21 0,5 11 6 16,5 0-21-16,1-9-42 0,14 3-65 15,9-5-117-15,11-9-251 0,4-9-248 16,15-1-69-16,10-5 43 0,10-11 140 15,5-4 249-15</inkml:trace>
  <inkml:trace contextRef="#ctx0" brushRef="#br0" timeOffset="40049">29265 1802 151 0,'-10'7'606'0,"5"4"224"15,5 4 141-15,0 13 102 0,5 1-547 16,-5 6-220-16,0-3-103 0,10 5-40 15,-10 7-22-15,15 0-13 0,-5 1-26 16,-1-5-25-16,6 3-25 0,0-6-31 16,9-6-85-16,-9-9-159 0,10-9-265 15,-1-7-384-15,6-6-172 0,-6-6 29 16,15-7 172-16,-14-1 277 0,4 4 342 16</inkml:trace>
  <inkml:trace contextRef="#ctx0" brushRef="#br0" timeOffset="40202.11">30193 2066 218 0,'-10'-4'740'0,"5"4"236"15,5 28 113-15,-10-2 49 0,1-13-760 16,-21-2-362-16,-9 0-199 0,-10-6-99 16,-15-5-152-16,10 6-157 0,0-12-138 15,5 6-33-15,0-11 69 0,19-5 183 16,6 3 214-16</inkml:trace>
  <inkml:trace contextRef="#ctx0" brushRef="#br0" timeOffset="40401.87">30026 1859 3 0,'15'-17'403'16,"-1"6"263"-16,-4 4 189 0,5 14 129 15,-15-3-237-15,10 9-323 0,-5 9-153 0,-5 6-79 16,-5 1-23-16,-5 14 11 0,-5 16 5 15,5-4-14-15,-4 12-31 0,-11 5-42 16,10-4-61-16,1-5-139 0,4-13-306 16,10-17-521-16,0-20-184 0,10-13-6 15,14-7 148-15,6-15 321 0,9-1 427 16</inkml:trace>
  <inkml:trace contextRef="#ctx0" brushRef="#br0" timeOffset="40802.4">31386 1937 318 0,'10'-6'739'16,"-5"2"213"-16,-5 8 67 0,0-4-119 0,-5 0-589 15,-5-4-270-15,-15-9-101 0,-4-3 46 16,-10-8 54-16,-25 9 39 0,-10-9 15 16,-4 13-27-16,-1-4-80 0,0 8-86 15,11 3-106-15,4-3-152 0,5 1-209 16,20 2-171-16,-1 4-53 0,26 0 71 16,-1 4 157-16,15-4 224 0</inkml:trace>
  <inkml:trace contextRef="#ctx0" brushRef="#br0" timeOffset="40970.86">30915 1863 77 0,'4'0'484'16,"11"7"227"-16,-15-3 160 0,10 9 106 0,-10-2-418 15,0 0-246-15,0 7-144 0,0-3-88 16,-10 11-40-16,-5-13-13 0,11 15-11 16,-6 3-15-16,0-9-34 0,-5 0-69 15,15-12-111-15,-10-3-219 0,20-3-261 16,0-4-125-16,5-4 30 0,-1-7 126 15,21-6 234-15</inkml:trace>
  <inkml:trace contextRef="#ctx0" brushRef="#br0" timeOffset="41116.31">31180 1852 99 0,'-5'7'514'0,"-15"4"206"16,15 11 136-16,-10 13 90 0,-4 6-468 15,4 0-240-15,-9 12-128 0,-6-3-83 16,6-6-86-16,-1 1-118 0,10-5-252 15,5-3-293-15,-4-24-83 0,14 11 51 16,0-13 139-16,10-5 259 0</inkml:trace>
  <inkml:trace contextRef="#ctx0" brushRef="#br0" timeOffset="41303.06">31126 2570 225 0,'-25'0'729'15,"10"2"200"-15,6 7 89 0,-6-5 67 16,-15-4-714-16,-19-4-272 0,0-7-89 16,-15-7-71-16,5-1-76 0,-14-3-123 15,9 0-238-15,0 5-306 0,10-5-37 16,0 9 61-16,5 8 153 0,20-1 251 16</inkml:trace>
  <inkml:trace contextRef="#ctx0" brushRef="#br0" timeOffset="41646.67">30571 2731 194 0,'0'4'577'0,"0"3"195"16,10 4 109-16,-5-11-33 0,-5 0-483 16,9 0-213-16,6-7-102 0,-5-4-17 0,5 1 28 15,9-8 38-15,1 3 23 16,-1 2 11-16,-4 2 4 0,14 6-7 15,-4-1-14-15,9 12-19 0,-14-1-16 0,14 6-21 16,-19 13-24-16,-6-9-27 0,-9 13-32 16,-10 1-30-16,-19 8-21 15,-11 2-4-15,-4-2 10 0,-15 9 17 0,0-7 17 16,-10 0 14-16,10-6 10 0,5 4 17 16,0-15 31-16,20-5 48 0,4-4 53 15,15-4 44-15,5 2 17 0,5-7-32 16,15 3-59-16,0-3-66 0,19 3-56 15,10-3-37-15,5 3-26 0,5-1-47 16,10-1-99-16,10-5-111 0,-5-5-282 16,9-1-318-16,1-5-55 0,9-7 98 15,-9 3 157-15,-6-22 304 0</inkml:trace>
  <inkml:trace contextRef="#ctx0" brushRef="#br0" timeOffset="41874.07">31916 1791 177 0,'-5'-28'690'0,"-5"4"278"0,20 22 172 0,-5 2 113 0,5 15-625 0,5 3-325 16,-1 14-190-16,11 14-87 0,-10 15-32 16,-6 11 7-16,16 20 19 0,-20 8 26 15,5 18 15-15,0 6 9 0,-20 5-14 16,0 6-27-16,-10-2-35 0,-14-11-96 15,-20 0-171-15,-25-9-389 0,-19-6-349 16,-20-9-98-16,-14-15 80 0,-20-4 208 16,-6-1 377-16</inkml:trace>
  <inkml:trace contextRef="#ctx0" brushRef="#br0" timeOffset="57136.95">9441 12664 88 0,'39'39'202'0,"0"-4"71"0,10 4 63 0,-9-6-113 16,-1 13-28-16,10-7-13 0,-10 0-40 16,1 5-21-16,-1 4-37 0,0-9-3 15,10 5 11-15,-9-1 14 0,-1-1 11 0,-10-10 32 16,6 1-1-16,-6 4-6 0,-9-22-12 15,-1 9-33-15,-9-13-48 0,0-6-48 16,-5 6-59-16,-5-5-55 16,10-2-43-16,-10-4-26 0,0 7-14 0,0-7 25 15,-10 4 43-15,5 3 39 0,-5-7 43 16,0 4 31-16,-4 3 17 0,-1-7 7 0,-10 6 24 16,1-1-2-16,9-5 7 15,-9 6 14-15,9 5-2 0,-10-11-12 0,11 5-3 16,-1 1-3-16,5 1-16 0,-5-7 4 15,15 4 39-15,-10-4 56 0,10 6 41 16,10-6 30-16,-10 0 14 0,15 0-28 16,0 0-37-16,-1 5-23 0,21 1-6 15,-11 5 4-15,16-4 18 0,-11 4 17 16,20 0 19-16,-10 0 29 0,1-5 35 0,-1-2 10 16,0 3-10-16,-4-14-24 15,-6-3-37-15,-4-1-50 0,-1-11-49 0,-9-7-42 16,-5-10-31-16,-5-7-37 0,-5-8-54 15,-15-9-72-15,0-5-132 0,-9-6-313 16,-1 4-327-16,1-6-70 0,9 4 69 16,5 4 183-16,20 3 325 0</inkml:trace>
  <inkml:trace contextRef="#ctx0" brushRef="#br0" timeOffset="118335.22">4011 3738 107 0,'-15'-28'652'0,"1"13"301"15,4-5 181-15,10 14 110 0,0 3-529 16,0-5-494-16,0 8-277 0,0 0-130 16,-10 0-53-16,-5-3 19 0,0 3 69 15,-9 3 72-15,-1-3 50 0,-14 8 23 16,0-5-18-16,0 14-8 0,-11 3-1 15,6 1-4-15,5 8 14 0,5-3 43 16,4 9 23-16,6 4 17 0,-1-6 18 0,10 6 11 16,6 9 8-16,9-11 6 0,0 9 3 15,9 4-10-15,6 0-5 0,0 11-11 16,9 2-14-16,1 9-13 0,14 2-13 16,-9 5-9-16,14 2-12 0,-5 1-6 15,0 1 1-15,1 4 9 0,-11-10 16 16,-4 1 22-16,-1-4 12 0,-19-4 7 15,5-4-8-15,-25-5-20 0,0 4-20 16,-19-4-20-16,-5-6-11 0,0-5-7 16,-15-5-8-16,-10-1-11 0,0-9-46 0,0-20-129 15,0 11-107-15,-14-26-88 16,-1 0-125-16,15-19-137 0,-4-3-85 0,4-6-27 16,5-12 65-16,20 6 147 0,-1-10 200 15</inkml:trace>
  <inkml:trace contextRef="#ctx0" brushRef="#br0" timeOffset="118524.64">3947 4732 80 0,'0'-10'589'0,"-5"3"266"0,-14 3 183 15,4 4 123-15,-10 0-421 0,-14 0-383 16,-5 0-166-16,-15 4-93 0,5-4-47 15,0 0-50-15,-5 0-57 0,5 0-70 0,5 0-105 16,5-4-163-16,-5 4-191 16,19-7-220-16,-4 7-87 0,9 0 65 0,11 7 174 15,14-7 230-15</inkml:trace>
  <inkml:trace contextRef="#ctx0" brushRef="#br0" timeOffset="118801.31">4296 4124 21 0,'24'-43'455'0,"-9"10"260"0,-5 15 167 0,-10 8 95 15,0 10-316-15,-10 10-355 0,5 8-156 16,-19 8-68-16,-1 20-6 0,-9 4 18 16,4 11 3-16,-9 15-19 0,5 1-22 0,4 1-16 15,6 9-10-15,-1-10-5 16,10 8 4-16,1-2 4 0,14 4 2 0,0-4 2 15,14 4 1-15,-4-4 14 0,15-7 17 16,-6 5 11-16,16-16-3 0,-6-6-7 16,5-9-39-16,11 0-63 0,4-11-84 15,-10-10-106-15,10 1-126 0,0-10-240 16,-5-9-314-16,-4-3-54 0,-1-23 89 16,10 0 155-16,-20-13 273 0</inkml:trace>
  <inkml:trace contextRef="#ctx0" brushRef="#br0" timeOffset="119073.91">4978 3821 436 0,'-10'-43'747'16,"5"21"162"-16,-4 4 90 0,9 18-236 15,0 0-463-15,0 11-203 0,-10 7-55 0,5 14 7 16,-5 8 26-16,10 21 23 0,-15 15 14 15,15 0-8-15,-9 20-16 0,9-6-8 16,0 5 1-16,0-5 4 0,0-5 13 16,0 0 12-16,9-13 4 0,1-5-9 15,-5-10-14-15,5-11-23 0,5-18-61 16,-15-6-82-16,14-11-121 0,-4-4-147 16,5-7-166-16,0 0-188 0,-1-11-192 15,11 0-39-15,-5-7 107 0,-1-10 179 0,6 4 236 16</inkml:trace>
  <inkml:trace contextRef="#ctx0" brushRef="#br0" timeOffset="119232.31">5302 4560 16 0,'0'-32'379'0,"0"3"204"16,-10 3 158-16,5 11 135 0,-14 4-231 15,-1-2-210-15,-4-2-86 0,-16 1-62 16,1 10-53-16,-10 4-48 0,-5 0-45 16,-10 11-41-16,10 0-61 0,-5 6-150 15,-5 5-222-15,10 4-412 0,0-6-239 0,20 0-30 16,5 1 135-16,19-5 242 0,10-6 362 15</inkml:trace>
  <inkml:trace contextRef="#ctx0" brushRef="#br0" timeOffset="119414.07">5420 3732 154 0,'0'-15'675'16,"10"8"267"-16,5 14 170 0,14 14 101 15,5 19-588-15,6 21-353 0,9 26-182 0,-5 24-96 16,15 29-33-16,-15 16-3 0,-5 19 17 16,-4 10 15-16,-30 3 6 0,-5-5-97 15,-15-9-322-15,-24-19-432 16,-25-22-153-16,-15-22-8 0,1-8 151 0,-16-18 338 16</inkml:trace>
  <inkml:trace contextRef="#ctx0" brushRef="#br0" timeOffset="121695.45">6024 4700 86 0,'-10'-7'441'0,"20"7"146"16,-5 0 102-16,5 7 71 0,4-7-421 16,1 4-150-16,-5 3-40 0,5-3 5 15,-6 3 30-15,-4-7 31 0,15 6 29 16,-5-6 5-16,-1 0-21 0,1 4-32 15,10 3-39-15,-1-7-33 0,1 4-20 16,4 3-21-16,6-3-23 0,-6 12-15 0,10-6-12 16,1 4-19-16,-6 12-24 0,-5-11-23 15,11 7-32-15,-1 2-34 0,-5-2-48 16,6-12-62-16,-1 6-67 0,-10-10-96 16,-4 1-198-16,9-20-229 0,-14 2-47 15,4-11 69-15,-14-4 150 0,5-9 240 16</inkml:trace>
  <inkml:trace contextRef="#ctx0" brushRef="#br0" timeOffset="121962.85">6515 4621 120 0,'-10'0'487'0,"10"5"160"0,0 1 101 16,15-1 42-16,-5 1-449 0,4-2-182 0,1-4-81 15,5 0-25-15,-6 0 6 0,16 0 18 16,-6 0 26-16,16 0 26 0,-6 7 19 16,-5 0 15-16,11-3 25 0,-1 2 14 15,-5-1 10-15,-4 6-4 0,-15 2-22 16,9 2-49-16,-9 2-61 0,-15 12-57 16,0 4-46-16,-15 8-30 0,-24 20-60 15,0 11-128-15,-25 22-250 0,-15 6-398 0,-9 5-132 16,-5-1 41-16,-1 1 173 0,-4-9 293 15</inkml:trace>
  <inkml:trace contextRef="#ctx0" brushRef="#br0" timeOffset="124410.97">7025 4405 51 0,'10'-15'393'0,"0"-9"177"15,-5 13 126-15,5 0 95 16,4 7-346-16,-4-3-166 0,-5 3-87 0,5-2-48 16,0 6-30-16,-5 6-21 0,5-2-29 15,-10 3-31-15,4 8-37 0,6 9-26 16,-10 2-12-16,0 16-1 0,0 12 10 15,0 5 12-15,0 7 11 0,0 1 3 16,0 1 1-16,0 2-24 0,0-5-43 16,0-4-69-16,0 2-145 0,0-8-181 0,0-3-189 15,0-6-24-15,10-13 71 0,-10-5 161 16,5-6 198-16</inkml:trace>
  <inkml:trace contextRef="#ctx0" brushRef="#br0" timeOffset="124632.24">7256 4743 90 0,'-15'-28'470'15,"15"13"174"-15,0-3 101 0,0 18 66 0,0 0-464 16,10 5-218-16,-10 8-114 0,0 15-41 16,0-2-14-16,5 20 11 0,-5 6 18 15,10 3 34-15,-5 6 23 0,5 7 22 16,4 8 12-16,-4-4 0 0,-5-7-11 15,5-2-20-15,5-4-45 0,-15-9-88 16,9-17-238-16,-9-11-261 0,0-11-138 16,0-11-1-16,-9-11 100 0,9-7 239 15</inkml:trace>
  <inkml:trace contextRef="#ctx0" brushRef="#br0" timeOffset="125151.9">7305 4643 87 0,'15'33'187'16,"0"6"47"-16,4 0 35 0,-4 16-127 16,0-7-3-16,-1 2 46 0,-4 7 42 15,5-1 33-15,0-1 4 0,-5-3-40 16,-10-2-78-16,9-11-72 0,-4-6-60 0,-5-4-51 15,0-12-66-15,0-6-8 0,0-11 10 16,0-5 38-16,0-5 55 0,0-8 98 16,0-6 54-16,0-2 38 0,0-13-1 15,10 0-11-15,-10-5-24 0,0-6-28 16,5-5-26-16,5 1-14 0,0-7-14 16,-5 0-8-16,9-9-6 0,11 7-2 15,-10 2-9-15,9 6-19 0,10 3-28 0,-4 6-28 16,-6 13-15-16,16-2-5 0,-6 20 4 15,-4 9 10-15,-6 6 11 16,-9 11 10-16,0-1 5 0,-15 14-3 0,0 5 1 16,0 12 5-16,-25-2 0 0,10-2 1 15,-14 14 3-15,-5-1 3 0,4-4 6 16,-9 4 4-16,4 0 6 0,6 2 26 16,4-2 57-16,11 0 85 0,14 7 80 15,0 2 67-15,24-9 48 0,1-2 2 16,4-2-42-16,10-13-62 0,1-5-66 0,9-6-59 15,5-7-64-15,-5-13-55 0,-5-4-54 16,15-24-93-16,-5-7-158 0,-5-30-264 16,-5-13-448-16,15-27-135 0,-5-10 56 15,15-11 184-15,5-9 298 0,-6 0 391 16</inkml:trace>
  <inkml:trace contextRef="#ctx0" brushRef="#br0" timeOffset="139140.09">10123 9001 60 0,'-10'-11'396'0,"10"0"117"15,0 1 58-15,10-1 35 0,-10 0-404 16,0-2-147-16,-10-3-12 0,10 10 30 15,0 1 42-15,0-1 51 0,-5 6 33 16,5 0 14-16,0 0 7 0,0 0 1 0,0 0 0 16,0 0 0-16,0 0-7 0,5 6-26 15,-5-6-38-15,10 5-53 0,5 1-57 16,-5 5-50-16,19 7-20 0,-4 4 1 16,9-1 8-16,10 5 19 0,-4 7 20 15,18-4 14-15,-4-3 9 0,1 2 0 16,8-6-2-16,-9 0-10 0,10 2-9 15,0-9-3-15,0 2-7 0,-10-6-22 16,10-4-10-16,-10 4-12 0,5-11-21 0,-5 0-20 16,-5 0-17-16,5 0-38 15,0-7-39-15,-5 3-29 0,5-7-17 0,-5 4 2 16,0 3 24-16,-5-3 30 0,5 1 26 16,-10 2 21-16,-9-7-2 0,4 0-22 15,-9 4-43-15,4 1-61 0,-4-5-44 16,-1 6-10-16,1-6 19 0,-1 1 46 15,-9-4 77-15,15 4 66 0,-21-1 45 0,16 0 28 16,-10-2 12-16,-5 11 0 0,-5-9-13 16,4 0-20-16,-9 11-27 0,0-7-15 15,0 7-12-15,0 0 16 0,-9 7 32 0,9-5 51 16,-5 7 40-16,-5 2 41 0,10-1 19 16,-10 6 7-16,10 1-9 0,0 5 3 15,0 6-3-15,10 1 11 0,-10 3 17 16,15 3 25-16,-6 7 17 0,-4-12 12 15,5 5-10-15,5-2-32 0,-15 2-48 0,10-14-52 16,-10 8-45-16,-10-12-33 0,10-2-42 16,-15 3-52-16,15-7-29 0,-15 0-19 15,6-5-9-15,9 3 31 0,-15-7 52 16,15 7 32-16,-10-9 30 0,5-9 34 16,-5 7 22-16,0 2 30 0,5-9 39 0,-9-2 35 15,4 0 19-15,-5-2 9 0,5 2-13 16,-4 7-37-16,-1-7-35 0,15 11-37 15,-10-6-19-15,5 12 1 0,5-6 17 16,0 5 19-16,0 1 25 0,5 5 10 16,5 0 15-16,-5 0 9 0,14 6 3 15,-4-6 10-15,0 9 20 0,9-3 8 16,6-4 7-16,-5 7 19 0,-1-9 13 16,1 4-4-16,-1-8-7 0,1 4-14 15,-6-11-29-15,1 0-39 0,-5-11-45 0,-1 0-43 16,11-11-34-16,-10-11-27 15,-1-6-53-15,-4-20-88 0,5-4-187 0,-5-3-407 16,5-14-142-16,9 1 26 0,6-4 132 16,9 1 241-16</inkml:trace>
  <inkml:trace contextRef="#ctx0" brushRef="#br0" timeOffset="144291.7">12396 11681 72 0,'5'4'470'16,"15"3"194"-16,-5 3 133 0,-1-5 115 15,1 1-367-15,0 1-198 0,-5-7-73 16,4 4-32-16,-4-4-24 0,0 0-30 0,-5-4-27 16,5 4-30-16,-10 0-37 0,0-7-40 15,5 7-39-15,-5 0-49 0,-5 0-32 16,5 0-11-16,-10 0 7 0,5 7 18 16,-15-7 31-16,-4 11 27 0,-6 0 7 15,6 0 2-15,-16-1 3 0,1 8-4 16,-15-7-4-16,15 0-3 0,-10 0-5 15,0-5-9-15,5 3 0 0,-6-9-14 16,11 0-29-16,-10 0-49 0,10 0-68 16,-5-9-98-16,-6 3-165 0,1 1-274 0,10-6-151 15,0 5 16-15,14 1 110 0,1-1 206 16,9-1 286-16</inkml:trace>
  <inkml:trace contextRef="#ctx0" brushRef="#br0" timeOffset="144688.4">11625 11550 60 0,'0'9'413'0,"0"-9"166"0,0 2 93 0,0 4 60 16,0-6-375-16,0 11-172 0,-4 0-77 15,-6 0-21-15,-5 9 1 0,5-5-3 16,-5 2-14-16,-9-6-7 0,9 7-5 16,-9-3-2-16,-1 2-12 0,-4-6-5 15,4 7-2-15,-4-1 4 0,-6-6-11 16,21 0-3-16,-11 0-3 0,10 0 2 0,1-5 18 16,4 5 33-16,-5-2 42 15,15-7 47-15,0 7 31 0,0-7 2 0,0 5-16 16,15-3-31-16,-5 2-36 0,4 5-34 15,1 0-20-15,10 2-19 0,4-2-7 16,5 0-5-16,-4 7-1 0,9-1 6 16,-5-2 10-16,6-4 4 0,-11 0-5 15,6 2-14-15,-6-9-48 0,-4 3-77 16,-1-3-115-16,6-8-138 0,-11 4-281 16,1-11-346-16,4 5-72 0,-9-12 92 15,10 3 172-15,-11-7 302 0</inkml:trace>
  <inkml:trace contextRef="#ctx0" brushRef="#br0" timeOffset="145005.01">12077 11415 99 0,'10'-5'470'0,"5"-1"156"0,19 6 105 15,-4 0 91-15,-6 0-424 0,6 0-135 16,4 6-60-16,-5 5-24 0,6 0-17 0,-6 7-14 16,6-3-4-16,-6 13 13 0,0-4 15 15,6 9-5-15,-20-5-16 16,9 3-33-16,-9-5-34 0,-15 2-35 16,10-6-25-16,-10 6-18 0,0 1-5 15,0-8 1-15,-10 8 5 0,-5-7 5 0,0 4 2 16,-9-7 1-16,-1 1-3 0,-4-5 2 15,-6 3 1-15,-4 4-104 0,-15-5-252 16,5 5-514-16,-5 6-197 0,5 11-36 16,10 12 140-16,14 7 291 0,25 8 433 0</inkml:trace>
  <inkml:trace contextRef="#ctx0" brushRef="#br0" timeOffset="151223.66">3353 6477 98 0,'-15'-40'459'0,"15"19"84"0,-9 7 54 15,4 10 41-15,-5 8-460 0,5 3-161 16,-15 4 12-16,6 6 9 0,-1 3 12 16,-10 10 10-16,1 12 3 0,9-3 6 15,-10 5 2-15,11-1 10 0,-11 3 3 16,10 0 23-16,-9-2 43 0,9-5 23 16,5 2 2-16,-4-2-1 0,4 5-28 15,10 2-48-15,-5 2-34 0,10 2-19 16,5 4-11-16,4 7-13 0,-4-4-3 0,15 4-9 15,-6-2-4-15,6 0-6 0,-1 4 9 16,11-13 17-16,-16 9 21 0,6-15 14 16,-15-1 3-16,5-3-11 0,-15-8-34 15,0 10-29-15,-10-10-18 0,-5 6-11 16,-10-6-1-16,-4-1 6 0,-10-1 9 16,-10-8-15-16,-5-4-73 0,-10-8-149 15,0-10-170-15,-5 0-154 0,-4-17-131 0,19 0-33 16,5-10 125-16,-1-3 168 0,21-1 166 15</inkml:trace>
  <inkml:trace contextRef="#ctx0" brushRef="#br0" timeOffset="151403.4">3284 7017 379 0,'-49'0'709'0,"10"5"181"0,14 12 121 0,-24 5-139 16,5 8-523-16,-20-1-259 0,1-3-204 16,-1 7-298-16,-5-5-357 0,-5-4-114 15,20-2 41-15,-5-11 139 0,15-5 261 16</inkml:trace>
  <inkml:trace contextRef="#ctx0" brushRef="#br0" timeOffset="151777.54">3324 8114 180 0,'5'4'624'0,"14"-4"184"0,-4-4 96 16,9-7 60-16,-9-6-635 0,10-7-239 16,-11-13-102-16,1-9-30 0,10-2-5 0,-10-11 5 15,-1 2 12-15,6 1 15 16,-15 12 9-16,5 3 6 0,4 17 24 16,-14 6 42-16,0 7 31 0,10 2 6 15,-10 9-12-15,5 11-28 0,-5 0-46 0,10 9-29 16,-10 8 0-16,0 5 18 0,10 11 24 15,-10 6 21-15,5 2 11 0,4 11 3 16,-9-13-10-16,5 5-83 0,5-9-140 16,-10-7-389-16,0 0-279 0,10-8-83 15,-5 1 74-15,-5-3 169 0,10-3 350 0</inkml:trace>
  <inkml:trace contextRef="#ctx0" brushRef="#br0" timeOffset="152313.13">3284 8681 168 0,'0'-22'639'16,"0"11"206"-16,0 0 110 0,5 11-3 15,5 0-701-15,-20 0-318 0,5 4-133 16,5 3-35-16,-19-3 66 0,4 9 88 16,-14 3 53-16,4 8 28 0,0-2 6 15,11-1-10-15,-11 5 0 0,10-2 8 0,1 0 13 16,4 5 16-16,0-1 25 15,10 0 6-15,10 5-8 0,0-4-9 16,4 3-12-16,1 5-8 0,10 3-4 0,4-8-3 16,6 1 20-16,-6 6 30 0,5-6 34 15,-4 6 39-15,-6 5 23 0,-9-5 3 16,10-2-12-16,-16 13-14 0,-4-4-15 16,-5 8-2-16,-5 3 0 0,-14 2-10 15,4-4-13-15,-14 1-26 0,-6-6-28 16,6-10-28-16,-10-8-18 0,-11-3-11 0,1-10-4 15,5-8-2-15,-5-6 3 16,0-10-3-16,5-6-16 0,9-11-34 0,-4-6-70 16,10-2-82-16,4-5-90 0,1 2-121 15,9-6-152-15,15 0-96 0,0 6-84 16,10 0 44-16,4-6 132 0,11 8 196 16,4-4 178-16</inkml:trace>
  <inkml:trace contextRef="#ctx0" brushRef="#br0" timeOffset="152446.26">3441 9215 144 0,'15'-11'602'0,"-5"7"235"0,-5 4 115 16,-5 0 57-16,-5 0-559 0,-5 4-250 15,-5 3-129-15,-14-3-21 0,-5 9 8 16,-6-2-79-16,-9 0-143 0,10 6-290 16,-15-2-291-16,15 3-144 0,-10 2 50 15,9-10 146-15,11-1 274 0</inkml:trace>
  <inkml:trace contextRef="#ctx0" brushRef="#br0" timeOffset="152749.53">3221 9348 110 0,'14'11'493'0,"1"4"167"16,10 7 103-16,-1 2 71 0,1-2-486 15,4-7-172-15,-4-2-55 0,-1 2-4 16,6-4 23-16,4 2 30 0,-9-8 14 15,-6 1-7-15,6 5-17 0,-15 0-39 16,-1-5-52-16,-9-1-44 0,0 6-33 16,-9 6-16-16,-6 14-1 0,-5-3 15 15,6 5 16-15,-11-1 8 0,10 8 11 0,0-8 13 16,1 3 16-16,14-13 21 0,0-5 27 16,5 3 17-16,4-9 7 0,16 0-1 15,-10-2-13-15,14-1-33 0,6-5-34 16,4 5-53-16,0-16-117 0,-9 5-190 15,14-5-469-15,-15 5-269 0,11-3-47 0,-6 6 117 16,-5 0 227-16,11 9 420 0</inkml:trace>
  <inkml:trace contextRef="#ctx0" brushRef="#br0" timeOffset="153275.32">3427 10678 204 0,'14'-33'723'0,"1"16"235"16,-5 6 122-16,-5 4 45 0,5 7-737 0,-20-4-341 15,-5 4-149-15,0 0-35 0,-14 4 25 16,-15 3 57-16,0-3 38 0,4 9 10 16,-19-8-20-16,15 12-24 0,-5-6-36 15,-5-5-17-15,15 5 3 0,5 9 47 16,4-9 60-16,20 2 60 0,-4 4 25 15,14 7-6-15,14 5-24 0,1 3-40 16,19 8-31-16,-4-1-1 0,19 7 34 0,-10 6 45 16,10-2 44-16,5-6 39 0,-5 6 32 15,-4 0 3-15,4 7-11 0,-10-9-10 16,0 6-20-16,-14-4-28 0,-10 0-36 16,-6 7-39-16,-9-2-43 0,-9 4-31 15,-6-5-22-15,-10-8-4 0,-4-3 3 16,-6-3 4-16,-4-12 7 0,-5-11 5 15,-5-8 2-15,0-9-38 0,5-15-65 16,-6-9-84-16,-4-7-83 0,5-14-183 16,10-1-107-16,0-2-51 0,14-2-54 0,11 2 10 15,4-2 163-15,10 10 153 0,10 1 143 16</inkml:trace>
  <inkml:trace contextRef="#ctx0" brushRef="#br0" timeOffset="153430.47">3535 11061 141 0,'-15'-4'591'0,"0"4"190"0,15 0 126 16,-9 4 91-16,-16 7-544 0,-5-4-244 15,-19 4-132-15,-5-5-174 0,0-1-277 16,5 1-363-16,-5-1-134 0,5-5 25 16,10 0 147-16,14 6 267 0</inkml:trace>
  <inkml:trace contextRef="#ctx0" brushRef="#br0" timeOffset="153865.1">3427 11393 217 0,'0'11'684'0,"0"-5"194"0,29 10 113 15,-4-10 53-15,-1 5-715 0,-19-4-245 16,5-7-103-16,5 0-31 0,-15 0 15 0,10 0 24 15,-10 0 18-15,0 0 12 0,9 0-3 16,-9 0-1-16,5 0-3 0,-5 4 0 16,10-4 8-16,-5 0 3 0,5 0 2 15,5 0-7-15,-1 6-10 0,11-6-3 16,-10 5-3-16,4 1 8 0,6 1 19 16,-10 4 19-16,-1 0-6 0,-4 0-8 15,-5-1-30-15,-5 1-38 0,0 5-36 0,0-3-14 16,-5-2 0-16,-5 4 17 15,-4-4 22-15,4 0 25 0,10 0 31 16,-5 0 27-16,-5-7 26 0,10 9 20 0,0-13 7 16,10 4-9-16,-5 3-15 0,5 4-24 15,4-7-20-15,1 7-5 0,10-4 10 16,-11 3 24-16,11 8 37 0,-1-7 35 16,-9 0 23-16,0 0-5 0,-5 6-38 15,-10 0-60-15,0-1-50 0,-15 10-42 16,-10 4-61-16,-4 5-109 0,-20 0-205 15,10-2-441-15,-11-7-157 0,1 2 23 0,5-4 151 16,20-2 266-16,-1 7 389 0</inkml:trace>
  <inkml:trace contextRef="#ctx0" brushRef="#br0" timeOffset="154480.84">3520 12372 189 0,'-10'-22'696'0,"10"9"197"0,-5 13 67 15,-4 0 8-15,-16 0-682 0,5 6-305 16,-19 5-94-16,-10 7 17 0,10 1 56 16,-20 1 29-16,15 0 10 0,-6 6 7 15,11-2 10-15,10-9 5 0,-6 7 19 0,11-5 47 16,9 5 51-16,0-4 36 0,15-3 18 16,0 9-20-16,0-2-80 0,15 6-95 15,10 0-79-15,-1 3-57 0,6 1-17 16,9 8 31-16,-5-8 36 0,10 12 49 15,6 2 57-15,-11 0 59 0,10-3 36 16,-20 10 47-16,6-3 7 0,-11 6-13 16,-9-6-31-16,-15 9-34 0,0-9-43 15,-10-2-25-15,-5 3-12 0,-14-6-10 16,-15 3-11-16,5-8-3 0,-6-14-6 0,-4-2 1 16,-5-13 0-16,5-7-21 0,-5-8-62 15,5-7-109-15,-5 0-245 0,5-7-354 16,0-3-127-16,19 1 38 0,1 3 145 15,4-5 265-15</inkml:trace>
  <inkml:trace contextRef="#ctx0" brushRef="#br0" timeOffset="154680.5">3608 12867 265 0,'-9'-18'796'0,"-6"1"227"15,30 17 106-15,-15 6 10 0,-15 5-834 16,0-4-303-16,-9 8-132 0,-16 2-26 16,-9 1 33-16,-5-1-32 0,5 5-59 15,-5-11-135-15,5 0-196 0,-5 0-203 16,15-5-5-16,4 3 80 0,6-9 172 0,14 11 223 16</inkml:trace>
  <inkml:trace contextRef="#ctx0" brushRef="#br0" timeOffset="155015.78">3766 13087 129 0,'0'11'560'0,"0"4"183"0,0 9 104 0,0 4 65 16,-10 5-531-16,5-5-232 0,-5 12-76 15,-5-5 9-15,1-1 28 0,4-1 28 16,5 0 11-16,-5-5-7 0,10-10-23 0,-10 3-27 15,10-10-20-15,10 0-20 16,-10-4-29-16,10-7-36 0,5 0-37 0,-1-7-35 16,1 3-33-16,10-3-29 0,-11-4-16 15,11 0-11-15,-1-6 2 0,1 0 17 16,-10 6 33-16,-1-7 33 0,-4 3 33 16,5 8 33-16,-15-3 54 0,10 5 89 15,-10 5 79-15,0 0 64 0,5 0 41 0,-5 5-5 16,9 5-64-16,-9 1-76 15,0 13-69-15,0 3-84 0,-9 7-166 0,4 6-266 16,-5 8-451-16,10 2-156 0,10-2 18 16,4-3 163-16,16-12 287 0</inkml:trace>
  <inkml:trace contextRef="#ctx0" brushRef="#br0" timeOffset="165515.14">2445 542 159 0,'24'-22'634'15,"-9"5"221"-15,-15 17 140 0,15 0 76 16,-15-7-617-16,0 7-296 0,10 0-136 16,-10 0-52-16,0 0 4 0,-10 0 47 15,10-4 40-15,-10 4 22 0,-5 4 9 16,1-4-5-16,-11 7-15 0,-14-3-21 15,0 14-15-15,-1-7-13 0,-9 6-14 16,10 3-14-16,9-9-16 0,-9 6-13 16,15-6-6-16,-1 0-1 0,10-7 13 15,5 3 29-15,10-3 31 0,-4 3 10 16,8-3 4-16,6 3-10 0,5 3-23 16,0 8-19-16,9-3-7 0,16 7 0 15,-6 6 2-15,10 7 5 0,-5 4 2 0,11 3 4 16,-11-3 8-16,-5 5 25 0,-4-5 23 15,-16-6 14-15,-14-5 1 16,0-6-19-16,-14 2-40 0,-11-5-41 16,-4-8-24-16,-6-11-5 0,-4 0 2 0,0-11-13 15,-10 3-29-15,9-3-53 0,1-7-48 16,10 1-39-16,4 2-10 0,0 2 4 16,11-3 21-16,-1 10 50 0,15-1 66 15,5 3 55-15,5 4 49 0,14 4 46 16,1-4 14-16,4 13-14 0,11-2-7 15,-1-6-5-15,20 8-9 0,-5-9-12 16,10 3-9-16,4-3-8 0,-4-8-4 16,0 4-3-16,0-11 1 0,-10-2-1 15,-15 8 0-15,0-6 21 0,-14 5 35 16,-10-1 35-16,-6 14 47 0,-18 4 42 16,4 0 16-16,-5 13-2 0,-15-3-7 15,11 1-29-15,-11 6-34 0,1-1-33 16,9-3-32-16,0-5-47 0,0-4-84 15,6 3-107-15,4-14-193 0,5 3-228 16,0-7-221-16,5-7-7 0,19-4 100 16,-9 0 208-16,9-4 237 0</inkml:trace>
  <inkml:trace contextRef="#ctx0" brushRef="#br0" timeOffset="165609.79">3108 806 94 0,'9'-22'422'0,"-9"11"113"0,0 5-155 0,0 6-244 15,0 6-451-15,5 5-175 0,-5 0 7 16,0 11 227-16</inkml:trace>
  <inkml:trace contextRef="#ctx0" brushRef="#br0" timeOffset="166076.19">2911 1185 174 0,'-10'-8'617'0,"10"16"189"16,10 8 69-16,5-6 21 0,10-3-642 16,-1-7-235-16,15-11-99 0,-9-6 5 15,19-7 36-15,-10-5 21 0,0 5 10 16,1-2 11-16,-1-2 18 0,-5 0 19 16,6-1 19-16,-16 7 29 0,-9 7 37 15,0 9 23-15,-6-1 8 0,-4 14-1 16,-5-7-21-16,0 10-47 0,0 8-38 15,0-3-28-15,-5 9-18 0,-4 5-8 0,-6-8 8 16,15 1 11-16,-10 4 19 16,10-13 15-16,0 3-7 0,0-5-13 15,10-11-19-15,-10 0-27 0,0 2-19 16,5-2 0-16,5-2 1 0,4 2 3 0,-4-7 4 16,5 3 4-16,9-12 5 0,-9 14 1 15,0-17 5-15,10 8-1 0,-16-7 2 16,16 7 2-16,-10-6 2 0,-1 6 8 15,-4 7 22-15,-10-3 27 0,5 1 15 16,5 12 10-16,-10 1 0 0,10 4-12 16,-10-1-16-16,0 8-15 0,-10-3-9 15,10 11-9-15,0-13-35 0,0 7-110 16,0-11-217-16,0 2-448 0,10-11-164 16,4 8 0-16,11-3 136 0,-5 1 256 15,14-1 384-15</inkml:trace>
  <inkml:trace contextRef="#ctx0" brushRef="#br0" timeOffset="166476.47">4448 575 171 0,'15'26'265'0,"-6"-4"39"15,-4 11 13-15,5-1-244 0,-5 7-63 16,5 7-26-16,0 13 8 0,-5 4 68 16,4 18 114-16,-4 2 102 0,5 11 84 15,0-1 65-15,5 1 14 0,-5 0-20 16,-6-13-42-16,6-7-44 0,-5-7-37 16,-5-14-41-16,0-10-57 0,-5-4-59 15,5-17-49-15,-10 0-52 0,-4 2-37 0,-11-13-25 16,1 0-16-16,-6-5-3 15,6-1-5-15,-6-5-9 0,-4-5-5 16,-5-12 18-16,9-11 32 0,-9-5 28 0,4-24 28 16,-4-6 22-16,10-16-2 0,-6-10-19 15,11-16-6-15,9-10-3 16,5-9-1-16,5 2-7 0,20-3-13 0,0 1-32 16,9 6-37-16,16 5-57 0,-1 6-72 15,10 18-100-15,5 12-240 0,-5 14-321 16,0 6-72-16,5 18 56 0,0 11 144 15,10-5 282-15</inkml:trace>
  <inkml:trace contextRef="#ctx0" brushRef="#br0" timeOffset="167274.17">5081 614 21 0,'0'-11'343'0,"0"9"158"0,0 2 86 15,-10 2 53-15,10 9-309 0,-4 9-196 16,-6 2-85-16,0-1-9 0,-5 12 32 16,0 2 42-16,6 4 45 0,9-6 60 15,0 6 43-15,0-2 16 0,9-4 3 16,6-11-22-16,0-1-44 0,5-3-56 16,-1-7-53-16,6-7-40 0,14 3-22 15,-5-7-17-15,6-7-12 0,-1 7-6 0,0-4-7 16,-9-3-5-16,4 3-2 0,-5-3-5 15,6-4-5-15,-6 1-6 0,-4-1-2 16,-1-11-6-16,6 0-66 0,-6 0-115 16,1-6-260-16,-1-9-374 0,6 9-125 15,-6 1 55-15,-9-1 157 0,10 11 286 16</inkml:trace>
  <inkml:trace contextRef="#ctx0" brushRef="#br0" timeOffset="168261.4">5253 440 59 0,'10'-16'454'0,"-10"6"197"16,-10-1 113-16,10 15 69 0,0 3-402 15,-5-3-255-15,-5 7-121 0,-4 13-47 16,4-2-13-16,5 6 8 0,-5 5 20 16,-5 4 42-16,6 2 45 0,9-6 51 15,0 6 41-15,0-13 21 0,9 2-17 16,6 1-28-16,0-7-35 0,0 6-42 16,9-2-35-16,1-13-27 0,9 7-20 15,-14-3-14-15,14-2-10 0,-5-4 1 0,-4 0 2 16,0 7-4-16,-1-7 0 0,6-5-9 15,-6-6-7-15,1 0-10 16,4-6-7-16,5-5-6 0,-4-7 1 0,4-4-2 16,-4-2 1-16,4-4 8 0,-14-5 6 15,4 5 4-15,-9-5 4 0,5 5-1 16,-20 4-4-16,5 2-7 0,-10 5-4 16,5 6 2-16,-10 7 10 0,-5-3 6 15,0 14 8-15,-9-3 8 0,-1 7 0 16,11 2 0-16,-11 2 0 0,0 3 7 15,11-1 12-15,4-2 11 0,-5 3 9 16,5-1 8-16,10 1 4 0,-5-3 1 16,5 2 3-16,5 5 3 0,5 6 2 15,0 7 2-15,-5-2 15 0,10 2 7 16,4-2 9-16,-4 2 8 0,10-3 0 16,-11-6-17-16,11-4-21 0,4-11-18 15,-4 0-22-15,14-4-16 0,-5-7-12 16,6-11-5-16,-1-5-20 0,5 3-89 15,5-13-132-15,0-2-183 0,-9 2-333 0,-1-16-215 16,10 9 23-16,-10-6 143 16,6 4 219-16,-11 11 314 0</inkml:trace>
  <inkml:trace contextRef="#ctx0" brushRef="#br0" timeOffset="168547.34">6839 211 113 0,'0'0'477'0,"5"4"161"15,5 3 105-15,4 4 71 0,-14 6-495 0,0 3-161 16,0 1-74-16,0 1-23 0,-14 11 10 16,-1 6 31-16,0 5 42 0,-5 8 36 15,-4 9 27-15,9 0 22 0,0 2 15 16,1-2-1-16,4 1-17 0,5-6-31 15,-5-6-38-15,20-8-50 0,-5-3-46 16,5-13-53-16,4-2-58 0,11-13-52 16,-10 0-61-16,9-4-83 0,6-3-78 15,4-4-69-15,-4 0-136 0,4 0-128 16,-5-4-99-16,11-7-15 0,-1-2 87 0,-5-9 181 16,6 0 194-16</inkml:trace>
  <inkml:trace contextRef="#ctx0" brushRef="#br0" timeOffset="168695.07">7438 717 35 0,'24'-33'351'0,"-9"-2"194"0,-5 13 170 16,-10-2 138-16,-10 16-247 0,-10-3-87 16,-14 2-77-16,-20 7-81 0,-10 2-53 15,-14 2-72-15,-21 7-76 0,-9 8-57 16,-4-6-95-16,-21 0-218 0,5-11-605 0,-4-9-234 16,4-4-56-16,15-13 94 0,20 4 253 15,29 0 492-15</inkml:trace>
  <inkml:trace contextRef="#ctx0" brushRef="#br0" timeOffset="169145.67">8002 976 138 0,'30'-24'523'0,"9"2"157"16,-14 22 108-16,9 0 93 0,-19-4-485 0,-1 4-114 16,-14 0-37-16,0 0-3 0,-9 0 0 15,-6 0-33-15,-15 4-30 0,-9-4-27 16,-20 7-37-16,-5-7-39 0,6 0-29 15,-16-7-69-15,10-4-115 0,0 0-162 16,10-4-298-16,5-7-345 16,10-4-69-16,14 4 92 0,11 1 188 0,14 8 303 15</inkml:trace>
  <inkml:trace contextRef="#ctx0" brushRef="#br0" timeOffset="169326.83">7885 738 200 0,'0'0'704'0,"0"11"248"0,4 24 157 16,6-6 108-16,-5 1-662 0,-5 3-293 16,-5 6-153-16,-5-2-73 0,6 13-33 0,-21 3-13 15,15 5 2-15,-5 3 5 0,1-6 4 16,4-11-12-16,0 1-61 16,10-12-115-16,0-9-192 0,10-4-326 15,5-9-249-15,9-11-14 0,1 0 121 0,14-11 215 16,0-5 313-16</inkml:trace>
  <inkml:trace contextRef="#ctx0" brushRef="#br0" timeOffset="169594.23">9141 254 167 0,'10'-21'578'0,"-5"14"172"0,5 7 94 15,-10 18 62-15,0 10-602 0,0 7-167 16,-10 15-44-16,-5 7 25 16,1 10 41-16,-1 5 48 0,-5 13 21 0,6 4-12 15,-1 1-20-15,-10 12-24 0,10-6-31 16,1 5-30-16,-6-10-30 16,15-8-31-16,-5-9-64 0,5-11-95 0,-4-19-137 15,9-16-163-15,0-12-304 0,0-3-262 16,0-13-16-16,0 0 120 0,0-13 196 15,0-3 301-15</inkml:trace>
  <inkml:trace contextRef="#ctx0" brushRef="#br0" timeOffset="169898.71">9112 908 91 0,'0'-37'473'0,"-10"9"170"0,10 2 117 15,-10 15 78-15,5 0-442 0,-14 5-196 16,-1 1-77-16,-14-1-51 0,4 12-11 0,-4-1 11 15,-5 12 11-15,-1 0 13 16,1 5 17-16,10 4 19 0,-6 7 11 16,20 0 7-16,-9 6 1 0,19-6-9 0,-5 6-18 15,20 0-28-15,5-2-20 16,9-8-18-16,6-5-13 0,9 0-6 16,10-14 0-16,5-3-3 0,10-7-2 0,0-11 4 15,-10 0 2-15,10-11 1 0,-15-6-8 16,-10-5-13-16,-10-4-11 0,-4-2-14 15,-25 4-13-15,0-2-6 0,-15 2 1 16,-9 9-51-16,-16-7-99 0,1 5-151 16,-10 2-300-16,-5 4-341 0,5 5-61 15,5 6 94-15,-5 0 193 0,24 4 309 16</inkml:trace>
  <inkml:trace contextRef="#ctx0" brushRef="#br0" timeOffset="170138.99">9608 649 210 0,'24'-4'713'0,"6"4"243"0,19 0 155 0,-15 11 101 15,-4 4-679-15,9-2-293 0,-15 9-156 16,16 6-79-16,-16 11-39 0,6 5-26 16,-16 23-4-16,6 14 1 0,-15 13 7 15,-20 21 10-15,1 8 12 0,-21 14 8 16,-9-4-18-16,-5 0-108 0,-15-9-256 15,-14-11-394-15,-16-21-134 0,-9-16 12 16,-10-12 149-16,-5-14 280 0</inkml:trace>
  <inkml:trace contextRef="#ctx0" brushRef="#br0" timeOffset="170611.24">3250 2581 219 0,'0'-37'779'0,"10"15"256"0,-5 30 155 16,5-8 91-16,-1 0-718 0,6-8-362 15,10-3-154-15,14-7-66 16,0-3-13-16,15-8 6 0,0-10 11 0,10 0 5 15,10-5 2-15,4 1 1 0,11-12-3 16,4 11-2-16,0-12 3 0,5 6 6 16,5-5 4-16,-9-4 5 15,9 9 9-15,0-7-1 0,0 7-13 0,0 0-24 16,0-2-36-16,-9 2-38 0,-21 0-41 16,6 4-40-16,-15 2-41 0,-20 5-29 15,0 2-36-15,-24 0-42 0,4 15-88 16,-14-2-94-16,5 13-111 0,-15 0-41 15,0 0 60-15,9 5 143 0,-9 6 169 16</inkml:trace>
  <inkml:trace contextRef="#ctx0" brushRef="#br0" timeOffset="170894.17">5214 1246 17 0,'-15'-6'314'0,"15"-5"154"16,-15 15 115-16,6-4 97 0,-6 0-250 15,0 0-128-15,-9 0-67 0,-11 7-45 16,6-7-42-16,-11 6-46 0,1-1-35 0,0 1-30 15,5-1-20-15,-6 1-8 16,11-1 3-16,4 1 20 0,15 1 41 16,-4-7 32-16,14 4 6 0,9-8-2 0,-4 4-21 15,20-7-36-15,14 1-16 0,1 1 15 16,9-6 19-16,5 0 25 0,9 5 21 16,1-5 3-16,0 11 5 0,-10 0 23 15,-5 11 20-15,-10 0 14 0,1 11 14 16,-16 12-10-16,1 10-41 0,-10 13-53 15,-1 6-50-15,-14 9-59 0,0-5-113 16,-5 1-184-16,-4-7-617 0,-6-9-227 16,-5-8-29-16,15-5 124 0,5 14 254 15,0 1 521-15</inkml:trace>
  <inkml:trace contextRef="#ctx0" brushRef="#br0" timeOffset="180934.96">5341 1661 36 0,'0'-5'319'0,"15"-1"122"15,-5-5 107-15,5 0 96 0,-5-11-284 0,-6 5-74 16,6-5-9-16,-10-2-14 15,5 2 11-15,5 0 10 0,-10 0 6 0,0 3-9 16,0 8-42-16,10 9-60 16,-20 2-62-16,10 11-69 0,0 15-146 0,0 31-306 15,-10 14-434-15,5 34-156 0,10 0-5 16,15 12 150-16,9-10 313 0</inkml:trace>
  <inkml:trace contextRef="#ctx0" brushRef="#br0" timeOffset="185791.68">4129 7235 98 0,'0'-4'500'15,"10"4"198"-15,4 0 146 0,1 4 113 16,-5-4-419-16,5 7-183 0,-1-7-82 0,6-7-51 16,-5 7-30-16,-1 0-34 0,11-4-26 15,-10 4-24-15,9 0-12 0,1 0-4 16,4 0-10-16,-4 0-8 0,-1 4-17 15,1-4-20-15,-1 7-32 0,-9-7-34 16,10 0-51-16,-11 0-58 0,1 0-79 0,-5 0-94 16,5 0-80-16,-5 0-121 15,-6 0-122-15,-4-7-48 0,0 3-24 0,0 4 26 16,0 0 146-16,-4-7 179 0,-16 7 142 16</inkml:trace>
  <inkml:trace contextRef="#ctx0" brushRef="#br0" timeOffset="186043.63">4271 7366 52 0,'-15'7'402'0,"15"-1"195"0,10-6 139 16,-5 0 121-16,-5 5-308 0,10-5-130 0,-10 0-69 15,15 0-30-15,-5 0-23 0,-6 0-33 16,16-5-35-16,-5 5-33 0,0-6-26 15,9-1-12-15,1 7-8 0,-11-4-9 16,11-5-20-16,4 7-25 0,6 2-40 16,-6 0-78-16,6 0-113 0,-6 2-183 15,0 7-405-15,16 8-390 0,-6-4-84 0,5 11 85 16,5 5 219-16,5-1 394 0</inkml:trace>
  <inkml:trace contextRef="#ctx0" brushRef="#br0" timeOffset="188110.23">5641 6982 94 0,'0'0'228'0,"10"0"79"15,-10-4 83-15,5 4-85 0,4 0-8 0,1-7-2 16,-5 7-10-16,-5-6-29 16,0 2-48-16,10 4-52 0,-10-7-45 0,0 3-34 15,0 4-25-15,0-7-14 0,0 7-5 16,0-6-3-16,0 6-2 0,0 0-2 16,-10-5 0-16,-5 5-2 0,1 5-4 15,4-5 2-15,-15 13-3 0,11-9-4 16,-16 13-2-16,15-6 0 0,-9 7-2 15,-1-1 2-15,1-1 0 0,9 1 3 16,0 3 3-16,-4 1 9 0,4-3 7 0,5 4 5 16,5-1 5-16,5 1 3 0,-10 0 6 15,10 6 7-15,0 1 10 0,0-7 7 16,10 6 2-16,-5-2-8 0,15 7-2 16,-5-5-14-16,-1-2-15 0,11 3 4 15,-1-8 18-15,6 8 10 0,-6-12 13 16,1-2 11-16,14-1-3 0,-14-10-23 15,14-8-14-15,-10-3-14 0,11-4-13 16,-6-6-5-16,5-5-1 0,-14-7-3 16,14 1-8-16,-14-7-4 0,-1-4 1 15,-9 6 3-15,0-12 8 0,-1 5 14 0,-4 1 8 16,-10-5-6-16,0 3-8 0,-10 2-10 16,-14 6-8-16,-6-6-5 0,-9 10 0 15,-10 8 8-15,-15 3-31 0,-4 18-143 16,-6 5-235-16,-5 19-477 0,11 8-178 15,4 23 4-15,15-1 172 0,9 7 276 16,26-6 398-16</inkml:trace>
  <inkml:trace contextRef="#ctx0" brushRef="#br0" timeOffset="188664.9">6456 7017 116 0,'-5'0'461'0,"-5"5"119"15,5 1 60-15,-5-1-7 0,1 10-418 16,-6-4-172-16,0 0-45 0,0-1-1 15,-4 8 7-15,4-5 5 0,0 0 21 0,6 5 37 16,4-3 41-16,-5 2 47 16,0 1 44-16,5-3 14 0,10 9-20 0,-5 4-32 15,10-2-43-15,5 9-39 16,4-4-23-16,-4-3 10 0,14-6 25 0,-4-7 32 16,14 3 30-16,-4-7 21 0,4-7-1 15,0-4-12-15,5-4-19 0,5-7-22 16,0 0-15-16,-9-11-7 0,4-13 0 0,-10-2 0 15,-9-17 7-15,-1-3-4 16,-9-9-19-16,-15-1-33 0,-10 4-28 0,-4 2-20 16,-26 10-86-16,1 12-154 0,-25 17-221 15,-14 12-534-15,-21 14-197 0,6 18 38 16,-10 10 185-16,10 21 277 0,4 14 453 16</inkml:trace>
  <inkml:trace contextRef="#ctx0" brushRef="#br0" timeOffset="192778.66">4271 9385 88 0,'0'-15'478'15,"-5"4"184"-15,10 0 123 0,5 2 99 16,5 7-398-16,-5 2-162 0,4 0-51 16,1-7-5-16,-5 7 0 0,14 7-22 0,-4-7-30 15,5 0-40-15,-1 2-43 16,1 7-32-16,14-9-25 0,-15-9-21 0,6 7-19 15,4 2-13-15,-4-7-26 0,-6-1-41 16,1 6-69-16,-1 2-97 0,6 0-119 16,-15 0-136-16,4 0-205 0,-14 0-229 15,5 2-16-15,-10 6 106 0,0-8 173 16,0 7 251-16</inkml:trace>
  <inkml:trace contextRef="#ctx0" brushRef="#br0" timeOffset="192995.64">4360 9520 154 0,'-10'11'664'0,"10"0"261"0,10-5 183 0,-1 5 125 0,6-6-559 16,0 1-304-16,0-6-143 0,9 0-70 16,1 0-27-16,4-6-18 15,5 1-23-15,6-1-31 0,-1 1-63 0,10-1-106 16,-10 6-174-16,6-7-288 0,4 3-454 15,-10 4-123-15,10 4 64 0,-10 3 196 16,10-1 309-16,-4 10 389 0</inkml:trace>
  <inkml:trace contextRef="#ctx0" brushRef="#br0" timeOffset="193850.52">5523 9001 112 0,'0'-11'525'16,"0"7"186"-16,15-3 120 0,-5 7 76 15,-10-6-496-15,9 6-229 0,-9-4-102 16,-9 4-40-16,9 0 6 0,-10 0 13 0,-5 4 20 15,5 2 7-15,-4 1-7 16,-11 4-13-16,10 8-15 0,-9-5-3 0,9 12-2 16,-10-4 12-16,11 4-4 0,-1 2 3 15,5 0 13-15,-5 1 13 0,15-3-4 16,0 9 4-16,0-7-1 0,0 14-19 16,15-14-18-16,-5 9-6 0,5 2 6 15,-1-6 5-15,11 2 10 0,9-7 5 16,-4 0 3-16,-1-6-10 0,6-2-13 15,4-9-16-15,0-11-12 0,0 0-13 16,11-11-4-16,-6 0 0 0,5-15-5 16,0-3-11-16,-10-3-7 0,0-7-10 15,-14-7 6-15,0-2 16 0,-11 0 20 0,-14 4 12 16,0 5 7-16,-10 0-4 16,-4 4-7-16,-26 13-7 0,1-6 1 0,-10 17-18 15,-5-2-75-15,-10 11-120 0,0-7-157 16,1 18-335-16,9-7-306 0,0 11-32 15,5 4 112-15,14-6 193 0,16 7 327 16</inkml:trace>
  <inkml:trace contextRef="#ctx0" brushRef="#br0" timeOffset="194372.8">6259 9121 140 0,'0'4'562'0,"0"3"192"0,15 4 129 16,-5 0 97-16,-5-5-514 0,5-6-198 15,0 5-99-15,-5-10-64 0,-5-1-47 16,9 1-35-16,6-12-23 0,-5-5 0 15,14-10 9-15,-9-6 10 0,0-1 4 16,9-4 6-16,1 3 5 0,0-5 5 16,-11 1 1-16,16 11 7 0,-16-4 15 15,-4 15 22-15,5 5 1 0,-5 13-17 16,5 8-30-16,-15 11-41 0,9 7-44 16,-4 17-18-16,-5 5 6 0,0 23 18 0,0 5 15 15,0 5 13-15,-5-1 9 0,5 3 8 16,-9-8 5-16,9-3 6 0,0-5 6 15,0-6 10-15,0-13 14 0,9-5 10 16,-4-11 8-16,5-8-1 0,-10-3-5 16,10-15-21-16,-5-2-24 0,5 0-19 15,4-2-14-15,-4-4-6 0,5-3 9 0,0-2 27 16,-1 9 28-16,-4-9 27 0,-10 2 11 16,10 3-7-16,-10 1-27 0,0 5-23 15,-10 0-20-15,-5 0-7 0,-9 0 1 16,-1-6-90-16,-14 1-198 0,0-1-462 15,-10 6-271-15,-5 0-65 16,5 0 117-16,9 6 245 0,-4 16 412 0</inkml:trace>
  <inkml:trace contextRef="#ctx0" brushRef="#br0" timeOffset="194913.07">4207 11258 140 0,'20'0'577'0,"-5"0"197"0,14 8 118 0,-4 3 79 0,-1 0-545 15,1-2-224-15,4 0-97 0,-4-7-36 16,-1 7-12-16,1-7-9 0,4 6-15 15,-4-8-15-15,-1 0-26 0,1 0-24 16,4-8-46-16,-14 6-53 0,5 2-55 16,-15-9-79-16,5 7-142 0,-10-7-148 0,0 9-141 15,0-7 1-15,-10 5 95 0,-5 2 178 16,0 0 196-16</inkml:trace>
  <inkml:trace contextRef="#ctx0" brushRef="#br0" timeOffset="195122.93">4217 11517 131 0,'10'4'576'0,"-5"-4"238"16,19 0 173-16,-9 0 136 0,10 0-480 16,9 0-209-16,-4-4-110 0,-6 4-65 0,15-6-53 15,-9 6-59-15,4 0-88 0,5 0-132 16,1 0-187-16,-1 6-231 15,0-2-485-15,1 3-140 0,9 4 51 0,-10-2 183 16,0 2 259-16,0-11 412 0</inkml:trace>
  <inkml:trace contextRef="#ctx0" brushRef="#br0" timeOffset="196010.12">5224 11208 171 0,'0'4'572'0,"0"2"221"0,5 5 158 15,4-4 35-15,1-3-409 0,-5 3-231 0,10-7-130 16,-5 0-79-16,4 0-53 0,6-11-36 16,-5 0-29-16,9-13-21 0,-9-4-10 15,14-5-4-15,-4-6 2 0,9-5 1 16,-4-15 2-16,-1 3 2 0,-4 1 1 15,-1-2-4-15,-9 7-1 0,5 4 9 16,-15 18 13-16,-5 11 22 0,0 6 4 16,0 11-3-16,0 11-15 0,0 6-18 15,0 11-22-15,-5 14-4 0,-5 8 10 16,0 5 13-16,5 6 12 0,5 4 22 16,0 0 21-16,-10-8 17 0,10 4 4 0,0-4-1 15,0-7-16-15,0 2-22 0,0-8-23 16,0-11-29-16,0-5-42 0,0-4-65 15,0-13-104-15,0 0-108 0,0-11-126 16,0 0-156-16,0-7-129 0,10 3-50 16,-10-14 76-16,0 7 149 0,5-6 203 15</inkml:trace>
  <inkml:trace contextRef="#ctx0" brushRef="#br0" timeOffset="196363.76">6014 11009 132 0,'0'-22'569'0,"15"1"194"15,-5 10 108-15,-10 4 40 0,4-4-579 16,6 11-285-16,-20 0-131 0,6 0-34 16,4 11 29-16,-15-4 43 0,-5 14 41 0,5 1 24 15,-9 7 4-15,9 5 3 0,0 6 7 16,6-1 28-16,-6 5 47 0,5-3 25 15,10-8 16-15,0 6 2 16,10-9-11-16,0-3-32 0,-5-10-21 0,14 1-6 16,-4-3 9-16,0 2 12 0,9-6 10 15,1-4 11-15,-10-3 4 0,14 3-15 16,-4-14-22-16,9 3-19 0,-5-3-17 16,-4-10-16-16,4 1-6 0,6-12-1 0,-6 0-6 15,-14-7-15-15,10 4-18 0,-16-10-27 16,-9 2-51-16,-9 4-146 0,-31 6-252 15,1 14-428-15,-25 15-138 0,0 15 25 16,10 31 176-16,-10 22 291 0</inkml:trace>
  <inkml:trace contextRef="#ctx0" brushRef="#br0" timeOffset="196930.43">4350 13065 181 0,'19'-11'687'0,"-4"11"230"0,10 5 136 15,4-5 78-15,-4 6-650 0,-1-2-310 0,6-4-141 16,4 0-54-16,-5 0-1 0,-4 0 8 16,-10 0-18-16,9 0-40 0,-14 0-57 15,-5 0-69-15,5 0-98 0,-10 0-147 16,0 0-121-16,-10 7-153 0,5-3-9 16,-15 3 97-16,6-3 182 0,-11 7 184 15</inkml:trace>
  <inkml:trace contextRef="#ctx0" brushRef="#br0" timeOffset="197106.29">4296 13351 179 0,'10'6'682'0,"4"-1"246"0,16 1 169 0,4-2 120 16,-4 3-595-16,4-3-278 0,-5-4-140 0,11 0-85 15,-6 0-75-15,5-4-135 0,5 4-196 16,6-7-532-16,-1 7-247 0,-5 7-35 15,5-3 121-15,0 7 229 0,-10 2 453 16</inkml:trace>
  <inkml:trace contextRef="#ctx0" brushRef="#br0" timeOffset="199845.09">5292 13080 159 0,'-5'-11'636'0,"5"1"214"16,15-1 122-16,10 0 74 0,-11-7-598 16,11-6-283-16,4-4-108 0,-4-5-18 15,0-6 14-15,14-11 19 0,-15 0 13 16,16 0-9-16,-16-3-21 0,6 3-26 16,-6-2-12-16,1 8-8 0,-11 5-1 0,1 6-1 15,-5 3 0-15,0 17 11 0,-5-3 3 16,-5 12 4-16,0 8-3 0,0 12-6 15,0 10-15-15,0 13-8 0,0 16 10 16,0 19 26-16,0 4 26 0,0 7 19 16,0-2 6-16,0 2-14 0,0-4-30 15,0-9-52-15,0-11-101 0,-5-11-117 16,-5-11-107-16,10-11-157 0,0-8-207 0,0-9-162 16,0-11 30-16,0 0 107 0,0 0 186 15,15-7 246-15</inkml:trace>
  <inkml:trace contextRef="#ctx0" brushRef="#br0" timeOffset="200092.77">5872 13004 117 0,'14'-11'599'0,"-4"-4"231"16,5 4 129-16,9-2 74 0,1-7-519 15,4-2-323-15,6-6-137 0,-6-7-16 16,-4-4 21-16,4 2 23 0,6-13 20 0,-11 8 9 15,-9-3-19-15,9 5-10 0,-19 12-8 16,5 6 15-16,0 11 34 0,-5 0 36 16,-5 11 2-16,0 11-7 0,0 0-26 15,10 18-42-15,-10 3-32 0,0 18-14 16,5 7-6-16,4 13-12 0,-9-5-43 16,0 9-131-16,10-13-245 0,-10 3-577 15,0-3-212-15,5-5-4 0,10 14 152 16,19 2 294-16,15 0 485 0</inkml:trace>
  <inkml:trace contextRef="#ctx0" brushRef="#br0" timeOffset="-194188.67">2086 7072 45 0,'0'-33'319'0,"0"5"121"16,0 17 99-16,10 0 77 0,-10 4-319 16,0 3-73-16,0-3-55 0,0 7-51 15,0 0-42-15,0 0-33 0,0-6-19 16,0 6-6-16,0 0 6 0,0 0 12 0,0 0 21 15,0 6 22-15,0-6 15 0,0 0 1 16,0 7-14-16,0 4-25 0,0 0-29 16,0 17-20-16,0 14-6 0,0-1 0 15,0 22 3-15,0 5 1 0,0 4-1 16,0 6-2-16,0 14-1 0,0 4-2 16,5 11 0-16,5 4 2 0,0 15 3 15,-5 7 1-15,-5 7 3 0,10 8 1 16,-1 11-3-16,-4 2-5 0,5 14 1 15,5 4 0-15,-5 13 1 0,-5-1-4 16,4 10-4-16,-4 8-12 0,5 5-9 0,5 0-6 16,-5-1 0-16,-5-6 7 0,4-4 30 15,6-9 29-15,-5-15 32 0,5-11 19 16,-15-5 11-16,10-10-15 0,-6-14-17 16,6-10-14-16,-10-7-3 0,10-22 2 15,-5-6 0-15,-5-15-2 0,0 1-12 16,0-14-22-16,0-10-16 0,-5 1-16 0,-5-18-12 15,10 3-8-15,-10-10-1 16,6-10 0-16,-6 0-23 0,-5 0-31 0,0-5-36 16,-4 1-35-16,4-3-44 0,-10 9-19 15,11-7 0-15,-11 5 26 0,10-2 29 16,-9-7 45-16,19 4 26 0,-15-6 14 16,15-2 9-16,-5 2 11 0,6-11 9 15,-6 4 26-15,0-4 30 0,5 7 11 16,-5-14 7-16,5 7 24 0,-5-4 44 0,1-5 56 15,9-2 46-15,-15-6 33 0,15-7 2 16,-15-13-29-16,15-13-51 0,-10-7-40 16,10-15-34-16,0-13-27 0,0-11-17 15,0-9-6-15,0-10-7 0,10-7-5 16,-10-13 0-16,5-16-2 0,5-15 1 16,-10-8 5-16,0-11 1 0,10-1-4 15,-10-8-1-15,0-4-5 0,0 0-9 0,0-5-9 16,0 2-15-16,0 3-15 0,0-11-14 15,5 10-13-15,4-6-9 0,-9 3 3 16,15-1 1-16,-5-7 13 0,-5 14 11 16,5 11 5-16,0 4-4 0,-6 13-24 15,-4 16-32-15,10 12-62 0,-10 24-52 16,5 7-58-16,5 13-83 0,-10 14-66 0,0 1 37 16,0 13 68-16,10 7 98 0</inkml:trace>
  <inkml:trace contextRef="#ctx0" brushRef="#br0" timeOffset="-187993.75">6417 7780 154 0,'0'-11'560'15,"9"1"181"-15,1 5 175 0,-5-1 128 0,5 6-543 16,-5 0-186-16,5-5-113 0,-10 5-136 16,0 0-80-16,-10 0-41 0,5 0-9 15,-10 0 13-15,-4-6 18 0,-11 6 16 16,6 0 18-16,-25-7 10 0,4 7 9 16,-19 0 7-16,1-4 1 0,-11 4-18 15,-9 4-107-15,-16 3-159 0,-9 4-327 16,-5 0-249-16,5-1-58 0,5 1 109 0,5 2 185 15,20-8 307-15</inkml:trace>
  <inkml:trace contextRef="#ctx0" brushRef="#br0" timeOffset="-187564.99">6520 9937 201 0,'0'0'670'0,"10"0"206"0,4-5 149 15,1 5 68-15,-5-6-681 0,-20 1-252 16,-5-3-113-16,1 5-80 0,-26-14-9 0,1 6 6 16,-10 0 0-16,-15-9-4 0,-15 10-22 15,1-1-56-15,-10 4-68 0,-6-4-117 16,-9-6-224-16,-10 6-224 0,-5 0-15 16,15 0 70-16,0 5 155 0,15 1 239 15</inkml:trace>
  <inkml:trace contextRef="#ctx0" brushRef="#br0" timeOffset="-187201.57">6196 11774 180 0,'-25'-15'682'0,"10"9"206"0,6 12 125 16,-6-2 84-16,0-8-626 0,-14-2-295 0,-6-12-106 16,-14 3-136-16,5-9-140 15,-15 2-182-15,0 7-241 0,-14-3-234 0,9 1 21 16,-5 6 118-16,5 11 194 0,0 0 240 16</inkml:trace>
  <inkml:trace contextRef="#ctx0" brushRef="#br0" timeOffset="-186984.45">6210 13120 248 0,'25'74'841'0,"-1"-13"305"0,-9-15 214 16,10-12 104-16,-15-18-789 0,-20-5-393 0,-5-11-200 15,-34 0-109-15,-20-16-86 0,-44-6-183 16,-14-1-637-16,-16-12-245 0,-24 4-57 16,10 1 111-16,0 6 278 0,5 13 544 15</inkml:trace>
  <inkml:trace contextRef="#ctx0" brushRef="#br0" timeOffset="187619.66">14281 8851 278 0,'-9'-29'488'0,"9"14"81"16,0 4 54-16,0-6-212 0,0 6-257 0,0 0-111 15,0 2-18-15,0 7 2 0,0-9 27 16,-10 11 29-16,10 0 23 0,0 0 20 16,0 11 4-16,0-9-20 0,0 18-29 15,0 0-29-15,0 14-28 0,-5 12-42 16,-5 15-71-16,0 7-91 0,5 13-98 16,-4 1-58-16,9-3-2 0,-5 2 50 0,5-5 79 15,0-15 94-15,0-9 50 0,0-2 6 16,0-17-37-16,0-7-73 0,-10-4-74 15,10-11-36-15,-10-7 12 0,5-4 50 0,-5-4 89 16</inkml:trace>
  <inkml:trace contextRef="#ctx0" brushRef="#br0" timeOffset="187822.56">14119 9509 17 0,'-14'-17'87'0,"-1"6"48"16,5-7 43-16,10 8 66 0,-5 3 115 0,5 3 88 16,0 4 29-16,0 4-20 15,5 3-71-15,5 3-147 0,5-3-121 0,-1 15-52 16,11-5 2-16,0 5 39 0,-1 6 57 15,6-8 56-15,-6 2 20 0,10-11-18 16,-4-11-56-16,-1-11-77 0,6 0-87 16,4-26-114-16,-10-2-115 0,11-12-215 15,9-10-334-15,-10-4-94 0,10-5 57 0,0-8 133 16,5 10 247-16</inkml:trace>
  <inkml:trace contextRef="#ctx0" brushRef="#br0" timeOffset="188839.01">15386 8829 103 0,'10'15'220'0,"5"3"66"0,9 3 54 15,1 3-129-15,-11 3-1 0,11 1 24 16,4 0 31-16,6 9 25 0,-6-8 11 16,6-5-28-16,-6 0-40 0,10-3-47 15,-4 3-35-15,-6-2-36 0,10-4-22 0,1 4-24 16,-1-5-23-16,0 5-21 15,1 0-21-15,-1 4-32 0,-5 6-32 0,6-3-18 16,-11 8-15-16,5 2-3 0,-4 7 12 16,4-3 21-16,-4 3 23 0,-6 4 18 15,1-4 14-15,-1-7 28 0,-9 1 19 16,0-8 11-16,-5-3 3 0,4-12-1 16,-14 1-27-16,10-8-46 0,-10-10-58 15,0 9-25-15,0-9-12 0,-10 0 5 16,0-9 28-16,6 3 42 0,-6 2 21 15,-5-3 10-15,5 3 5 0,-5-3-1 0,1 1-4 16,4 1-3-16,-5-1-3 0,0 1 4 16,1-1 1-16,4 1 1 0,-5-1 7 15,5 6 4-15,5-7 3 0,-4 3 6 16,-1-3 12-16,10 3 6 0,0-2 11 16,-5 1 9-16,5 5 9 0,0-6 7 15,0 6 4-15,5-7 0 0,-5 3 3 16,0 4-5-16,10 0-16 0,-10-7-17 15,9 7-14-15,-4 0-17 0,10-3017-7 16,5 6041 3-16,-6-3020 2 0,1 9 3 0,10-2 6 16,-1 0 6-16,1 6 17 0,-6-1 38 15,16 1 41-15,-11 1 40 0,1 1 22 16,-5-17 3-16,4 7-33 0,1-7-63 16,-11-4-65-16,11-9-59 0,-1-8-102 15,-9-16-209-15,10-5-345 0,-1-10-129 16,6-11-2-16,4-4 110 0,5-11 234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5-30T09:54:05.6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9711 7708 123 0,'10'-4'229'0,"-5"-3"23"16,-5 7-2-16,9-4-192 0,1 4-98 0,-5-6-28 15,-5 1 3-15,10-3 15 0,-10 5 4 16,0 3-35-16,0 0-63 0,0 0-13 15,0-11 8-15,0 5 38 0</inkml:trace>
  <inkml:trace contextRef="#ctx0" brushRef="#br0" timeOffset="1864.66">10334 6736 99 0,'-5'-7'202'0,"5"1"51"16,0 6 5-16,0 0-67 0,0-4-42 0,0 4-3 16,0-7 11-16,0 7 18 0,0-4 10 15,0 4 8-15,0 0 6 0,-9 0 12 16,4-7 6-16,-15 7-9 0,5 0-25 16,1 0-33-16,-11 7-46 0,0 4-64 15,1-7-69-15,-6 9-57 0,6 9-48 16,-6-3-26-16,6 3 0 0,-1 7 37 15,1-8 61-15,9 12 58 0,5-5 49 0,5-1 43 16,-4 7 29-16,9-5 5 0,0 10-6 16,0-6-17-16,9 4-27 0,6 0-17 15,0-4-16-15,-5 1 1 0,19-1 14 16,-4 2 18-16,-1-7 11 0,15 3 29 16,-9-9 10-16,19 0 5 0,-10-5 9 15,10-2 4-15,0-4-3 0,-9 0-15 16,4-4-19-16,-10-7-18 0,-4-7-27 0,9 3-28 15,-5-7-14-15,-4-7-6 16,4-3-5-16,-14-1 2 0,4-9 9 16,-4-1 0-16,-15-3 5 0,5-5 1 15,-10 1 6-15,-10-4 2 0,-5-8 10 16,-9 8-40-16,-6-12-151 0,-19 12-317 16,0 3-404-16,-5 12-144 0,-10 6 21 0,-14 5 183 15,4 17 322-15</inkml:trace>
  <inkml:trace contextRef="#ctx0" brushRef="#br0" timeOffset="5815.6">9490 7902 98 0,'-10'11'223'0,"10"-11"69"15,0 3 42-15,0 5-84 0,0-8-49 0,0 0-21 16,0 0-13-16,0 7-10 0,0-7-18 16,0 0-30-16,0-7-26 0,0 7-18 15,0 0-8-15,0 0 1 0,0 0 20 16,0 0 20-16,0 0 15 0,0 0 1 15,0 0-4-15,0 0-8 0,0 0-11 16,0 0-10-16,0 0-4 0,0 0 3 0,10 0 10 16,-10 0 5-16,0 0 11 15,0 0-2-15,0 0-13 0,10-8-20 0,-5 5-16 16,4-5-18-16,-4 5-9 0,5-7 5 16,5 1 11-16,0-2 5 0,4-7 9 15,-4 8 0-15,0-8-2 0,-1 1-1 16,11-5-4-16,0 0 1 0,-11 0 2 15,11-2-5-15,-1-2-6 0,6 4-6 16,-6-6-11-16,11-3-7 0,-6 3-10 16,-4 0-3-16,-1 6 2 0,6-6 2 15,-6 6 1-15,1-2 8 0,-1 2 4 16,1 7 1-16,-10-7 1 0,9 5-1 16,-9-5 0-16,9 11 1 0,-9-11 0 15,10 2 4-15,-11 10 1 0,1-8-2 16,10 7 1-16,-11-6-2 0,11 6-8 15,-15 0-3-15,14-2-5 0,-9 2-3 16,-10 7 1-16,5-3 4 0,5 3 8 16,-15 4 5-16,0-7 6 0,9 7 1 15,-9 0-3-15,0 0-4 0,0 0-6 0,0 0-2 16,0 0-2-16,0 0 1 0,-9 0-2 16,9 0-1-16,0 0-3 0,0 0-3 15,-5 7-5-15,-5-3-5 16,-5 3-3-16,0 8-2 0,-9 2-2 0,-11 7-9 15,-4 9-12-15,0 4-13 0,-15 0-10 16,5 2-6-16,-5 5 4 0,-10 6 15 16,10 2 16-16,5-1 13 0,0-3 12 15,10-5 4-15,-1-6 2 0,11-2-1 16,-6-2-3-16,16-5 2 16,-6-6 5-16,1 2 7 0,14-4 5 0,-5-7 5 15,0 6 1-15,6-8-4 0,9-4-2 16,-5 4-3-16,-5-9-8 0,10-2-11 15,0 0-15-15,0 0-15 0,10 0-17 16,-10 0-5-16,5-2 1 0,4 2 12 16,6-11 21-16,0 0 21 0,9-7 14 15,1-3 12-15,0-10 4 0,14 3-3 16,-10-1 0-16,11-6-4 0,-6 3 2 16,10-8 4-16,5 3 2 0,-10-2-7 15,11-9-5-15,-1 9-9 0,-10 0-8 16,0-1-9-16,-9 8 4 0,-6 1-1 15,1 5 1-15,-11 11-1 0,1-5-4 16,-5 9-20-16,-10 11-35 0,0-6-66 16,0 6-76-16,-10 0-99 0,10 6-120 0,-15-6-201 15,1 0-175-15,-11 0-66 16,1 0 76-16,-1 0 155 0,-14-6 239 16</inkml:trace>
  <inkml:trace contextRef="#ctx0" brushRef="#br0" timeOffset="6335.3">9465 7990 102 0,'10'11'505'0,"5"-1"189"15,0 8 130-15,-1 4 105 0,6-5-378 16,-5 1-155-16,-10-8-45 0,14-3-10 16,-14 4-12-16,5-7-46 0,-10 3-52 15,10-7-50-15,-10 0-45 0,0 0-55 16,0 0-63-16,-10 0-63 0,10 0-42 16,0 0-17-16,-10-7 2 0,-5-4 19 15,1 0 40-15,-11-10 27 0,1-3 11 16,-6 2 8-16,-4-11-6 0,4 5-11 15,-9-5-25-15,5 0-29 0,4 3-24 16,6 2-14-16,-1-1-1 0,1 12 15 0,9-1 27 16,0 14 34-16,15-3 54 15,-10 3 59-15,10 4 40 0,10 0 17 16,-10 0-1-16,15 4-32 0,-5 3-43 0,14 4-28 16,-4 6-5-16,14 1 7 0,-4 4 8 15,4-5 6-15,5 5-1 16,1 0-9-16,-1 4-14 0,0-13 7 15,0 11 14-15,-4-7 17 0,-6-1 14 0,-4 8 13 16,-1-14-3-16,-9 6-14 0,10 1-10 16,-20-6-17-16,14 6-14 0,-14-10-19 15,5 4-30-15,-10 0-80 0,5 0-110 16,-5-5-200-16,0-1-409 0,0-5-354 16,10-11-47-16,-10-11 108 0,0-6 241 15,-10-18 399-15</inkml:trace>
  <inkml:trace contextRef="#ctx0" brushRef="#br0" timeOffset="6881.59">10266 7379 54 0,'14'5'476'15,"-4"1"217"-15,-5-4 125 0,5 11 68 16,5-6-385-16,-6 4-278 0,6-7-89 16,-5 3 1-16,-5-3 46 0,-5-4 36 15,10 7 2-15,-10-7-44 0,0-7-70 16,0 7-69-16,0 0-47 0,-10-4-18 15,5-3 2-15,-5 3 13 0,-5-7 20 16,1-9 10-16,-11 7-1 0,1-13-1 16,-1 4 2-16,-4-6 2 0,-6 6-3 15,6-6-2-15,4-1-5 0,1 1-7 16,-1 6-3-16,10-6-11 0,1 13-1 16,-1-5 5-16,5 7 10 0,10 6 30 0,-10 1 34 15,20 6 27-15,-10-5 6 16,0 5-4-16,15 5-20 0,-5 1-28 15,4 1-25-15,11-3-8 0,-10 5-3 0,19 4 6 16,-14 5 13-16,14-3 24 0,-5 2 24 16,6 5 26-16,-6 0 23 0,-4 6 15 15,-1-4 9-15,6-9-1 0,-11 9-13 16,-4-13-20-16,-10 0-30 0,5 0-28 16,5-2-33-16,-15-7-38 0,0 7-39 15,0-9-37-15,0 0-72 0,0 0-116 16,0 0-191-16,-5 0-431 0,-5-11-279 15,-15 0-17-15,11-9 135 0,-1-8 256 16,-10 0 420-16</inkml:trace>
  <inkml:trace contextRef="#ctx0" brushRef="#br0" timeOffset="10666.54">10653 8068 16 0,'0'-6'28'16,"0"6"13"-16,0 0 20 0,10 0 30 0,-10-5 24 15,0 5 14-15,0 0-4 0,0 0-22 16,0 0-33-16,0 0-25 0,0 0-17 16,0 0 1-16,0 0 15 0,0 0 20 15,0 0 17-15,0 0 17 0,0 0 13 0,0-6 21 16,0 6 29-16,0 0 23 0,0 0 11 15,0 0 1-15,0 0-14 0,5 0-20 16,-5 0-18-16,0 0-9 0,0 0-8 16,0 0-16-16,0 0-23 0,0 0-22 15,0 0-20-15,0-5-13 0,0 5-2 16,0-6 1-16,0 1 6 0,0-1 8 16,0 2 0-16,10-10 0 0,-10 4-7 15,0-6-2-15,0-1 2 0,5-7 10 0,5 4 10 16,-10-2 13-16,0-8 13 0,0 2 7 15,0-1 0-15,0 7 0 0,0-6-10 16,-10-7-16-16,5 9-18 0,-5-7-13 16,10-4-17-16,-15 5-8 0,1-3-5 15,4 9-6-15,-5-9-4 0,5 6-4 16,-4 1 2-16,-1 2-1 0,-10-5 3 16,11 12 4-16,-1-3 8 0,-5 0 0 15,6 2 0-15,9-4 4 0,-5 14 4 0,0-1 1 16,5 6 14-16,-5-1 5 15,10 6 10-15,-10 0-1 0,5-7-5 0,5 7-8 16,-9-4 0-16,9 4-1 0,0-7 5 16,0 7 6-16,-5-4 4 0,5 4 4 15,0 0-2-15,-10-7 2 0,10 7 0 16,0-6 3-16,0 6 2 0,0 0 1 16,0 0 0-16,0 0-2 0,0 0-5 15,0 0-5-15,0 0-6 0,0 0-9 0,0 6-8 16,0-6-16-16,0 0-29 0,10 0-45 15,-10 0-67-15,0 7-122 0,0-7-168 16,0 4-297-16,-10 3-235 0,10 4-17 16,0 0 122-16,-10 6 207 0,10 1 311 15</inkml:trace>
  <inkml:trace contextRef="#ctx0" brushRef="#br0" timeOffset="12991.49">11174 6431 14 0,'24'-5'257'0,"1"-1"109"16,-1 2 107-16,1 4 106 0,0 0-225 15,-11 0-43-15,1 0-17 0,0-7-37 16,-5 7-45-16,-10 0-28 0,9-7-18 15,-4 7-3-15,-5-4-3 0,0 4-12 16,0 0-17-16,-5 0-16 0,-4 0-8 0,-1 0-3 16,-15 0 9-16,6 0 4 15,-16 0-3-15,-4 4-20 0,-15 3-21 0,5 0-26 16,0 3-17-16,5 1-27 0,-6-6-93 16,-4 10-79-16,5-13-86 0,10 5-101 15,10-7-139-15,-6 0-87 0,11 0-85 16,9-7-57-16,0 7 60 0,15-2 156 15,0 2 176-15</inkml:trace>
  <inkml:trace contextRef="#ctx0" brushRef="#br0" timeOffset="13194.58">10953 6579 223 0,'0'4'551'0,"10"-4"166"0,-10 11 113 15,14-4-64-15,-14 4-372 0,10 0-182 16,-5 6-84-16,-5-2-51 0,0 9-33 16,0-2-25-16,0 0-23 0,10 2-52 15,-10-2-75-15,0-11-153 0,0 0-202 16,0-11-204-16,0 0-50 0,0 0 57 0,0-11 168 16,0 0 213-16</inkml:trace>
  <inkml:trace contextRef="#ctx0" brushRef="#br0" timeOffset="13377.8">11090 6562 53 0,'0'0'423'0,"0"0"177"0,5 6 128 0,5-1 113 15,-10 5-319-15,10 8-162 0,-10-7-65 16,5 0-50-16,-5 0-55 0,0 6-66 16,0-6-90-16,0 6-111 0,10 1-105 15,-10-3-100-15,0-4-183 0,0 2-189 16,0-2-111-16,0 0 35 0,0-7 104 15,0 11 201-15,0-4 220 0</inkml:trace>
  <inkml:trace contextRef="#ctx0" brushRef="#br0" timeOffset="13571.02">11262 6921 173 0,'10'5'518'0,"-5"1"157"0,5-6 124 0,4 5 22 16,-14 1-369-16,0 1-186 0,0-7-111 15,0 0-68-15,-4 0-47 0,-6 0-14 0,-15 0 25 16,1 0 40-16,-6 0 17 0,6 0-13 16,-16-7-22-16,11 1-72 0,-15 6-152 15,4 0-194-15,11-5-271 0,-10 10-241 16,4-5-16-16,16 13 133 0,-6-9 203 16,15 7 259-16</inkml:trace>
  <inkml:trace contextRef="#ctx0" brushRef="#br0" timeOffset="13905.9">11081 7070 93 0,'-15'21'472'0,"15"8"155"0,-10 3 85 16,10 8 59-16,-5-8-441 0,-5 3-184 15,-4-2-67-15,14-5-18 0,-10-6-1 16,5 2 3-16,5-6 18 0,0-10 17 0,0 1 14 15,5-5-1-15,-5-4-11 16,10-4-17-16,4-5-19 0,1 7-13 0,0-9-2 16,9-2-7-16,1-2-14 15,-10 4-3-15,9-9-1 0,-9 9 0 0,9-6 15 16,-14 6 21-16,15 0 22 0,-20 5 24 16,4 1 18-16,6-1 4 0,-15 6-4 15,0 6-11-15,10-6-25 0,-10 11-24 16,0 0-30-16,0 7-21 0,0 12-37 15,0-6-68-15,0 13-132 0,0-11-228 0,0 7-415 16,-10-9-155-16,10-9 32 0,0-8 158 16,-5-14 264-16,-5-4 362 0</inkml:trace>
  <inkml:trace contextRef="#ctx0" brushRef="#br0" timeOffset="18226.78">17306 5234 152 0,'29'11'576'0,"-4"6"202"0,14 12 156 0,-10-8 103 15,-4-1-564-15,-10-9-235 0,-5-9-168 16,-1-2-136-16,-9-2-72 0,0-7-29 16,-9-2 12-16,-6-11 18 0,-10-6 3 15,1-7-23-15,-6-4-49 0,-9-5-84 16,0 1-59-16,-10 1-49 0,-5 8-41 15,-5 1 11-15,-10 11 77 0,-5 5 95 0,-4 10 139 16,-11 7 162-16,11 7 134 0,-6 10 151 16,-4 5 123-16,0 6 27 0,-1 11-16 15,-4 3-35-15,5 8-93 0,-15-2-85 16,9 9-33-16,-9-1-26 0,10 3-25 16,-5-4-25-16,4 6-10 0,1-5-21 15,-5 3-27-15,5 7-21 0,-6 1-10 16,1-1-8-16,-15 19-11 0,10 2-18 15,0 7-11-15,0 4-14 0,10 6-25 16,4-3-27-16,1-1-22 0,9 9-20 0,1-2-15 16,14 6-2-16,0-2 11 0,0 7 15 15,20-5 14-15,5-1 27 0,5 3 22 16,9-10 14-16,1 6 9 0,9 2 12 16,10 5-1-16,5-2 3 0,5-1 6 15,5 3 8-15,14-5 4 0,-4-1 2 16,14 3-6-16,5 1-1 0,15 1 2 15,-4 8-5-15,4-8 0 0,9 8 3 16,1-12 7-16,15 7-3 0,-6-5 11 16,6 1-11-16,0 0-4 0,14-5-10 0,-5 4 13 15,5-4-10-15,11-10 10 16,-1 1 10-16,0-2 7 0,0-10-2 0,10 6-3 16,-10-11 16-16,15-2 10 0,-1 4 0 15,1-15-2-15,5-11 1 0,0 0-13 16,0-7-14-16,-1-6-9 0,6-13-6 15,0-13-4-15,14 0 2 0,0-16-6 16,1-12 0-16,-1-1-3 0,0-14 3 0,11-12-9 16,-6-11-1-16,-5-6-3 0,10-20 3 15,-9-8 5-15,-11-14 1 0,6-8-7 16,-6-11-3-16,6-11-7 16,-15-22-7-16,4-9-7 0,-14-15 0 0,-5-24-2 15,5-10-3-15,-20-14 5 0,-4-17 4 16,-1-9 19-16,-24-18 26 0,-10-8 22 15,-15-2 17-15,-24-7 17 0,-15 2 3 16,-30-6-5-16,-24 0-4 0,-34 4-2 0,-15 9-11 16,-39 8-13-16,-25 18-51 15,-25 18-94-15,-29 32-154 0,-9 17-314 0,-31 36-371 16,-9 25-88-16,0 36 71 0,10 28 175 16,10 21 316-16</inkml:trace>
  <inkml:trace contextRef="#ctx0" brushRef="#br0" timeOffset="21408.84">16854 7905 82 0,'0'0'430'0,"0"8"157"15,0-5 92-15,5 5 35 0,-5-8-348 16,0 7-179-16,0-7-63 0,0 0-12 16,10 0 4-16,-10 4-11 0,0-4-17 15,0 0-27-15,5-4-23 0,-5 4-18 16,9-7-3-16,-9 7 9 0,10-8 11 0,-5-3 6 15,5 0-6-15,5 0-12 0,-1 0-11 16,6-7-7-16,-5 1-6 0,9 2 1 16,-9-3 0-16,0-6 8 0,9 9 5 15,1-7 2-15,-10-2 3 0,-1 2 1 16,11 7 0-16,-10-7 7 0,-6 5 5 16,6 6 0-16,0-9 2 0,-5 10-1 15,0-8-4-15,-6 7-3 0,6 0 1 16,-5 0 2-16,5 1 1 0,0 3 7 15,-10 0 9-15,5 3 4 0,-5 4 6 16,0-6 4-16,0 6-6 0,0 0-8 16,0 0-11-16,0 0-12 0,0 0-19 15,0 6-16-15,0-6-11 0,-5 0-9 16,5 0-2-16,0 4 3 0,0-4 11 0,0 0 6 16,0 0 8-16,-10 0 10 15,10 0 8-15,0 0 1 0,0 0 0 16,0 0-6-16,0 0-14 0,0 0-14 0,0 0-25 15,0 0-64-15,0 0-82 0,0 0-120 16,0 7-224-16,0-7-270 16,-10 0-31-16,10 0 80 0,-5 0 153 0,5 0 247 15</inkml:trace>
  <inkml:trace contextRef="#ctx0" brushRef="#br0" timeOffset="22119.78">17257 7580 275 0,'0'4'480'0,"0"7"122"0,0-4 100 16,0 1-178-16,0-6-176 0,4 7-74 15,-4-7-10-15,0-2 6 0,0 0-1 0,10 9-16 16,-10-9-26-16,0 0-43 0,0 0-40 16,-10 0-38-16,10 0-31 15,0 0-24-15,0 0-26 0,0 0-28 0,-4 0-20 16,4-9-19-16,0 9-3 15,-10 0 5-15,10-2 10 0,-15-7 11 0,5 7 9 16,5-6 4-16,-5-3 2 0,-4-7 2 16,-1 1 4-16,5 2 1 0,-5-9 2 15,6 6-7-15,-6-4-12 0,0 5-12 16,15 2-10-16,-10 4-8 0,10 4 5 16,-5-4 14-16,5 7 17 0,-9 4 26 15,9 0 32-15,9-7 30 0,-9 7 12 16,5 7-2-16,-5-7-17 0,10 4-25 15,-5 3-24-15,5-3-10 0,5 3-1 16,-6 4 8-16,6-1 5 0,-5 8 7 16,5-7 18-16,-1 4 11 0,-4 3 16 15,5-1 14-15,0 0 1 0,-5-1-12 16,4 1-17-16,1 1-25 0,-5 1-28 16,0-8-26-16,-5 7-47 0,9-8-73 15,-14-5-133-15,0 1-202 0,10-6-433 16,-10-3026-173-16,0 6052 23 0,0-3026 154 0,-10 0 248 15,5-11 391-15</inkml:trace>
  <inkml:trace contextRef="#ctx0" brushRef="#br0" timeOffset="27752.34">17104 7861 67 0,'-5'0'149'0,"-14"0"17"0,14 0-17 16,-10 4-151-16,5 3-30 0,-4-7 43 16,-6 4 42-16,15 3 57 0,-10 2 35 15,6-7-1-15,-6 6-20 0,15-8-21 16,-10 3-21-16,10-3-15 0,-5 8 8 16,5-8 2-16,0-8 16 0,0 8 34 15,0 0 39-15,0 0 29 0,0 0-2 16,0 8-30-16,-10-8-46 0,10 3-49 0,0 5-54 15,-10-8-18-15,10 7-3 16,0-3 4-16,0-4-14 0,0 0-27 0,0 0-37 16,10 0-15-16,-10 0 13 0,15 0 49 15,-5-4 71-15,5-3 63 0,9-1 33 16,1-3 8-16,4 0-17 16,5 0-24-16,6-7-14 0,-1 1-2 0,0 2-7 15,1-3-4-15,9-4-6 0,-5 9-12 16,5-2-15-16,-10-2-11 15,10 6-12-15,-4 0-6 0,4 0-8 0,0 0-3 16,-5 0-1-16,5 0-3 0,5 0-2 16,-15 0 1-16,10 1 1 0,-9 3 2 15,-16-2 3-15,6 7 1 0,-6-9 7 16,-14 11 2-16,5-9 3 0,-15 7-2 16,14 2-6-16,-14 0-21 0,10 0-42 15,-10-8-79-15,5 8-143 0,5 0-160 16,0 0-160-16,-5-7-46 0,5-4 66 15,-1 7 155-15,-4-9 173 0</inkml:trace>
  <inkml:trace contextRef="#ctx0" brushRef="#br0" timeOffset="28084.29">17674 7650 37 0,'0'0'351'0,"0"0"129"15,0 10 73-15,0 1 49 0,10-8-338 0,-10 10-156 16,10-3-39-16,-6 1 17 0,-4 0 34 16,0 7 32-16,0-1 32 0,0-2-8 15,0 3-30-15,-14-1-49 0,4 1-78 16,5 4-139-16,-15-5-240 0,6-2-273 16,-16 11-85-16,15-4 31 0,-9-2 135 15,9 4 231-15</inkml:trace>
  <inkml:trace contextRef="#ctx0" brushRef="#br0" timeOffset="29635.47">16893 7793 141 0,'-10'-6'350'16,"10"6"15"-16,0-7 13 0,0 7-145 15,0-4-179-15,0-7-88 0,10 5 58 16,-5-5 46-16,-5-7 47 0,10 3 36 16,0-7 28-16,-5-6 15 0,9-5-5 0,-4-8-19 15,5 1-40-15,-5 1-28 0,5-7-34 16,-1-4-18-16,-4 7-16 15,5-10-12-15,0-3-14 0,9-1 9 0,-9 2-2 16,9-6 0-16,1-2-3 0,-1 0 3 16,1 2-7-16,-10 11-5 0,9-5 0 15,-9 14-14-15,0 2-17 0,-5 4-9 16,-6 6-10-16,6 14-5 16,0 4 17-16,-10 5 32 0,5-1 17 0,-5 3 10 15,0 4-6-15,0 4-34 0,0 3-66 16,0-7-92-16,0 6-87 0,0-1-76 15,0 1-83-15,0 5-79 0,0-7 42 16,-5 3 84-16,5 4 101 0</inkml:trace>
  <inkml:trace contextRef="#ctx0" brushRef="#br0" timeOffset="30116.44">17001 7412 72 0,'0'-7'153'0,"0"7"-53"16,0 0-54-16,0 0-149 0,0 0-61 15</inkml:trace>
  <inkml:trace contextRef="#ctx0" brushRef="#br0" timeOffset="30332.11">17026 7342 4 0,'0'-2'121'0,"0"2"66"0,10 0 49 0,-5 0 1 16,4 0-32-16,1 0-40 0,-5 0-42 0,10 2-42 15,4 7 1-15,-14-9 18 0,10 11 19 16,10 0 24-16,-16 6 32 0,21-2 20 15,-10 14 8-15,-1 3 11 0,6 1 12 16,-1 9-10-16,1 8 0 0,-10-7-2 16,-1 10-9-16,-4-10-43 0,5 3-55 15,-15-7-120-15,0-6-218 0,-15 11-380 16,5-12-187-16,-19-1-24 0,-10 10 94 0,-1-2 208 16,1-6 312-16</inkml:trace>
  <inkml:trace contextRef="#ctx0" brushRef="#br0" timeOffset="34629.28">19535 8310 100 0,'-5'-11'519'0,"5"5"203"0,0 12 145 15,0-6 80-15,0 0-490 0,-10 0-276 0,10 7-129 16,0-7-76-16,-15 4-9 0,5 7 17 16,-14 0 33-16,4 6 4 0,-14 5-49 15,9 2-135-15,-14-2-185 0,9 6-211 16,-4 3-177-16,10-9 0 0,9-3 129 15,0-6 188-15,0-2 211 0</inkml:trace>
  <inkml:trace contextRef="#ctx0" brushRef="#br0" timeOffset="34774.01">19299 8223 123 0,'15'11'562'0,"-1"4"241"0,11 7 180 16,-1 13 119-16,16 4-512 0,-6 11-283 15,5 9-285-15,1 2-411 0,4 4-428 0,5 3-142 16,5-7 15-16,10 4 161 0,9-21 314 16</inkml:trace>
  <inkml:trace contextRef="#ctx0" brushRef="#br0" timeOffset="38363.24">18317 10087 38 0,'15'-15'458'0,"-5"2"245"0,4-3 128 16,-4 5 38-16,-5 5-382 0,-10 6-327 15,-15 0-179-15,6 0-57 0,-26 0 25 16,1 0 25-16,-15 0 14 0,-10 0 4 16,-14 0 4-16,-11 0-6 0,-14 0 1 0,-14-11 16 15,-11 4 23-15,-5-3 19 0,-19-1 17 16,-15 0 3-16,0 0-15 0,-19 0-10 16,-6 4-10-16,-14 7-26 0,0 0-52 15,-10 0-91-15,-5 11-193 0,0 7-321 16,0 4-98-16,0-1 34 0,5 3 113 15,20 5 212-15</inkml:trace>
  <inkml:trace contextRef="#ctx0" brushRef="#br0" timeOffset="42250.88">23462 10976 95 0,'34'-6'612'0,"11"2"275"0,14-3 170 16,9 7 117-16,11 0-461 0,9 7-389 16,5 3-185-16,11 1-84 0,-1 0-44 15,14 7-20-15,6 1-3 0,0-8 1 16,19 4 4-16,1-4 0 0,-1 2 8 16,25-8-1-16,-5 6 5 0,10-5-5 15,0-1 3-15,19-5-18 0,-9 0-58 16,9-5-167-16,6-1-542 0,4 1-210 15,-5-1-35-15,15 6 94 0,5 0 229 0,5 6 459 16</inkml:trace>
  <inkml:trace contextRef="#ctx0" brushRef="#br0" timeOffset="108476.93">14065 17349 100 0,'0'-4'461'0,"0"8"133"15,0-4 57-15,15 7 22 0,-5-7-465 16,15 0-143-16,4-7-21 0,-4 3 27 15,-1-3 42-15,6-4 13 0,4 0-8 0,-5 7-7 16,-4-9 4-16,4 13 1 16,6-11 5-16,-6 11 0 0,6 0-10 0,4-4-23 15,10 4-20-15,-5 0-22 16,10 0-20-16,20 0-13 0,-1 0-7 0,11 0-8 16,19 0-3-16,0 0-8 0,0-7-1 15,-14 3 3-15,4-7 2 0,-5 0 8 16,-9 0 9-16,-1-4 6 0,-4 4-1 15,-5 9 0-15,4-7-2 0,-4-2-6 16,-5 11-7-16,0 0-3 0,0 0-7 16,-10 0 1-16,-5 0-3 0,-10 0-2 15,0 0-9-15,-14 0-9 0,-11 0-14 16,1 0-12-16,-15 0 2 0,0 0 16 16,0 0 19-16,0 0 27 0,-15-6 25 15,1 1 12-15,-26-1 6 0,-9 1-7 16,-5-8-5-16,-34 2-10 0,-5 0-10 15,-10 1-8-15,-1-8-22 0,-13 3-30 16,-6-3-19-16,5 7-16 0,-14 1-7 0,19-1 12 16,-5 0 24-16,15 4 18 0,9 1 11 15,16 6 8-15,4 0 2 0,20 0 2 16,5 0 0-16,10 0 0 16,9 0 9-16,6 0 16 0,-1 0 22 0,11 0 28 15,4 0 23-15,10 0-2 0,0 0-14 16,0 6-25-16,10-6-26 0,4 0-13 15,1 0 18-15,24 0 26 0,20 0 32 16,10 0 9-16,19-6 3 0,20 6-18 16,30 0-29-16,4 13-48 0,15-9-45 15,10 18-46-15,0-5-42 0,5 5-40 16,-20 0-42-16,-19 2-65 0,-30-2-153 16,-15-5-240-16,-34 3-61 15,-15-7 46-15,-14 13 124 0,-25-4 206 0</inkml:trace>
  <inkml:trace contextRef="#ctx0" brushRef="#br0" timeOffset="108848.9">13687 18880 252 0,'-24'10'599'0,"9"1"154"0,-4 18 108 0,14-10-48 15,-5 3-488-15,0-11-187 0,20 0-86 16,0-5-53-16,4-1-25 0,16 1-8 15,19-6 23-15,5 0 27 0,10 0 29 16,14 0 16-16,20-6 12 0,6 1-2 16,4 5-4-16,9-6-10 0,6 6-8 15,10 0-8-15,-1 0-31 0,20 6-52 16,6-6-56-16,8 5-55 0,1-5-63 16,0 0-76-16,5-11-131 0,-5 0-227 0,-15-11-57 15,-9 0 45-15,-26-8 118 0,-4 10 197 16</inkml:trace>
  <inkml:trace contextRef="#ctx0" brushRef="#br0" timeOffset="-81252.05">21547 16473 87 0,'-9'-7'494'0,"9"-4"173"0,0 11 105 15,0-11 66-15,0 0-455 0,9-4-240 0,-4-13-60 16,5-5-8-16,5-15 18 0,-5-2 35 16,4-7 23-16,11 3-4 0,-10-16-18 15,-1-2-16-15,6-6-15 0,-5-3-13 16,-10-8-8-16,5-7-12 0,-1 0-8 15,-9-5-15-15,0-5-11 0,-9 12-13 16,9-15-5-16,-10 13-4 0,5-11-3 16,-5 0 1-16,5 3 3 0,-5-5 4 0,10-5 4 15,0 5 1-15,0-6-2 16,0 10-5-16,0 3-15 0,0 6-45 0,0 2-75 16,0 2-94-16,0 7-109 0,-10 13-164 15,10 5-123-15,0 4-96 0,0 12-34 16,0 12 72-16,-5 0 171 0,5 0 176 0</inkml:trace>
  <inkml:trace contextRef="#ctx0" brushRef="#br0" timeOffset="-80896.76">21744 12777 47 0,'0'-22'398'0,"0"1"178"0,0 10 104 0,0 0 77 16,-15 11-357-16,5 11-183 0,-14 11-89 15,-6 6-24-15,-9 5-10 0,0 10 1 16,-1 7-26-16,-9 5-34 0,10-3-24 16,0 7-19-16,9-15-18 0,-4-1-1 15,9-8 5-15,11-13-10 0,-1-5-1 0,0-8 2 16,5-7 14-16,10-4 26 0,-9-13 32 16,9-7 35-16,9 0 37 0,6-6 28 15,0-11 17-15,9-5-1 0,1-6-8 16,-1-2-17-16,1-5-22 0,4 0-21 15,11-4-10-15,-1-2-7 0,10 13-6 16,-10 6-2-16,10 9-8 0,-9 18-12 16,-1 13-16-16,0 14-4 0,1 12-1 15,-1 17 6-15,0 12 3 0,0 7-4 16,1 8-19-16,-6 1-44 0,-4 8-92 0,-6-1-156 16,10-2-467-16,-4 6-235 0,-1-6-30 15,6 9 101-15,4-9 207 0,10 6 417 16</inkml:trace>
  <inkml:trace contextRef="#ctx0" brushRef="#br0" timeOffset="-80200.52">20605 15448 67 0,'39'7'427'15,"0"-3"165"-15,1 2 108 0,9 5 61 0,0 0-404 16,5 0-187-16,0 4-76 0,10-4-22 16,-1-9 36-16,1 9 35 0,5-2 46 15,5-2 19-15,-6-3 7 0,11 3-32 16,4-7-29-16,1 0-40 0,4 0-33 15,1 0-30-15,4 0-18 0,0 0-24 16,5-7-23-16,5 7-35 0,5 0-17 16,5 0-17-16,5-4-3 0,0 4-4 15,5 0 20-15,-1-7 15 0,6 7 19 16,0-9 10-16,4 7 14 0,6-7 5 0,-6 7 10 16,11-9 12-16,-6 3 20 15,-4-3 20-15,9 0 16 0,0-2 11 0,-9 2 2 16,14 0-9-16,-14 0-5 0,9 0-14 15,-9 0-18-15,9 0-19 0,-4-2-9 16,-6 2-18-16,11 0-13 0,-1 1-12 16,0-1-8-16,1 0-24 0,-1 4-12 15,0 3-8-15,1 8-8 0,9 3-4 0,-19-3 25 16,4 14 24-16,5 3 21 0,-9-3 14 16,4 4 23-16,-4 6 5 0,4-6 4 15,-14 2-3-15,5-2 4 0,-1-3-7 16,1-1-6-16,-10-5-10 0,10-2-8 15,-11 8-12-15,1-8-29 0,-15 0-59 16,10 0-98-16,-19-7-233 0,9 3-283 16,-15 4-69-16,-9-11 47 0,9 6 133 15,-19-12 252-15</inkml:trace>
  <inkml:trace contextRef="#ctx0" brushRef="#br0" timeOffset="-79917.86">29029 14853 178 0,'-34'-35'677'0,"9"13"210"0,11 16 89 15,14 1-24-15,-5 5-677 0,5 5-326 16,0 1-96-16,5 5 26 0,5 0 125 16,4 6 85-16,1 5 48 0,19 6 16 0,6 7-16 15,-1 7-14-15,10-1 3 0,-5 16 29 16,10 0 22-16,5 10 27 0,-5 3 9 15,-5 6-14-15,-5 9-24 0,5-2-22 16,-14 9-24-16,-6-3-33 0,-14 7-38 16,-5 0-38-16,-20 11-46 0,-5 2-81 15,-24 6-134-15,-10 3-195 0,-20 6-511 16,-19 1-193-16,-5-14 17 0,-11-15 161 16,1-11 257-16,-10-16 444 0</inkml:trace>
  <inkml:trace contextRef="#ctx0" brushRef="#br0" timeOffset="-68963.49">21714 15618 131 0,'5'-7'513'15,"-5"3"152"-15,0-2 58 0,10 6-33 16,5-11-449-16,-5 6-215 0,4-14-62 16,11 6 18-16,-10-14 36 0,-1 6 23 15,-4-8-2-15,15-3-8 0,-11-3-12 16,1-5-8-16,0 1-8 0,5 4-3 15,-6-4-7-15,-9 15-9 0,5-13-20 16,5 15-21-16,-15 5-9 0,10-1 27 0,-10 14 55 16,0-3 50-16,0 7 33 15,0 7 18-15,0-3-25 0,0 7-45 0,0 7-27 16,-10 4-6-16,10 6 3 0,0 0 9 16,0 9 14-16,-5 7 3 0,-5-1 1 15,10 8 0-15,0 5 1 0,0 5 10 16,-10 3 20-16,10-3 31 0,10-5 22 15,-10-6-6-15,0-2-7 0,0-8-19 16,10-8-38-16,-5-10-78 0,-5-11-59 16,0-4-39-16,10-14-19 0,-10-4-1 15,9-11 45-15,-4-8 43 0,5-1 26 16,-5-17 6-16,5 5-2 0,0-7 1 16,-5-7 4-16,9 2 2 0,-4-6 2 0,5-4 5 15,4 8 3-15,-14-4 3 16,20 7 7-16,-10 1 3 0,-6-3 4 15,6 10 4-15,-5 9 5 0,-5 2 7 0,5 13 11 16,4-2 21-16,-14 16 35 16,15-3 35-16,-15 2 25 0,10 9 10 15,0 0-17-15,-5 9-40 0,-5 2-55 0,14 6-47 16,-14 9-41-16,10 2-14 0,-10 12 8 16,0 10 24-16,0 7 41 0,0 6 40 15,0 2 20-15,-10 9 19 0,10-2 6 16,0 5-21-16,0-8-15 0,10-5-10 15,-10-14-17-15,10-2-18 0,-10-24-18 16,5 2-63-16,-5-24-42 0,10 7-25 16,-10-20-10-16,5-7 3 0,5-12 42 15,4-3 12-15,-4-13-19 0,0-4-29 16,5-7-32-16,-1-8-13 0,1-5 4 16,-5 3 24-16,5-1 18 0,9 9 17 15,-9-6 1-15,0 10-4 0,-6 3-4 16,6 13 30-16,-5 13 59 0,-5 15 47 15,-5 11 54-15,10 15 46 0,-10 13 18 16,0 12-20-16,10 5 15 0,-10 10 8 16,4 4 18-16,-4 6 11 0,0 3 7 15,10-7-19-15,-10 4-21 0,5-10-28 16,5-12-34-16,-10-8-29 0,10-6-43 16,-5-14-87-16,-5-9-56 0,10-6-52 15,4-17-51-15,1-5-14 0,5-11 35 16,-1-12 11-16,1-3 15 0,0-18 25 15,4-1 26-15,1-1 27 0,-1 9 31 16,-9-11 30-16,9 9 29 0,1 5 18 0,-10 6 15 16,-1 8 19-16,-4 18 61 0,0 7 39 15,-10 8 9-15,5 18-13 0,-5 13-9 16,0 6-50-16,0 9-8 0,0 13 19 16,-5 7 34-16,-5 8 23 0,10-2 4 15,-10 7-26-15,10-4-26 16,0-3-27-16,0 0-23 0,0-19-9 0,10-5 9 15,-10-17-41-15,10-5-41 0,-5-10-31 16,10-14-27-16,-5-10-21 0,4-5 28 16,11-11 31-16,-10-8 22 0,4-1 14 15,1-6 10-15,-1-8 7 0,1 5 4 16,5-3 9-16,-1 4 9 0,1-9 16 16,-10 9 7-16,9 4 13 0,-9 2 5 15,0 12 14-15,-6 10 32 0,6 11 6 16,-15 5-11-16,10 12-16 0,-10 5-30 15,5 11-56-15,-5 10-33 0,10 8 14 16,-10 3 8-16,0 10 24 0,-10 1 15 16,10 5 17-16,0 2-8 0,0 0-4 15,0 0-8-15,0-2-3 0,10-15-2 0,-10-12-1 16,9-3-10-16,-4-12-67 16,-5-6-41-16,10-15-17 0,0-9-10 15,-5-9-5-15,10-18 45 0,9-5 20 16,-9-8 5-16,9-12 1 0,1 4 7 0,-10 0 12 15,9 0 11-15,-9-2 14 0,5 10 14 16,-6 10-3-16,-9 3-7 16,5 12 22-16,-10 13 56 0,0 6 8 15,10 9-1-15,-10 13-4 0,0 9-26 0,0 13-63 16,0 2 18-16,-10 9 52 0,10 0 68 16,0 12 47-16,0-10 39 0,0 9-1 15,0-7-35-15,0-6-48 0,0-1-43 16,10-10-39-16,-5-13-62 0,5-9-63 15,-10-3-44-15,9-16-36 0,6-5-34 16,0-16 0-16,0-1 25 0,-1-16 15 16,11-4 23-16,-1 0 30 0,-9-5 36 15,10-4 27-15,-1 3 29 0,-9 1 18 16,10 9 14-16,-11 7 10 0,-4 4 19 16,5 16 61-16,-5 8-1 0,-5 11-17 15,-5 6-19-15,9 16-17 0,1 4-32 16,-5 20 46-16,-5-3 62 0,0 14 45 15,0 2 17-15,10 2-25 0,-10 0-42 16,5 0-47-16,5 0-35 0,-1-11-14 0,-4-10-10 16,5-6-15-16,-5-16-56 15,5-7-40-15,0-18-36 0,-5 3-25 16,14-24-8-16,-4 1 42 0,0-12 28 0,9-13 30 16,-9 0 23-16,10 1 20 15,-11 1 15-15,1 2 15 0,10 0 0 16,-16 16-5-16,-4 3 28 0,5 12-2 15,0 10-17-15,-5 14-19 0,-5 10-4 0,0 12-29 16,0 14 23-16,0 16 46 16,0 2 77-16,0 11 64 0,0 4 25 15,0-12-8-15,0 5-33 0,0-14-56 0,10-9-71 16,-5-7-46-16,4-17-66 0,-9-3-60 16,10-12-35-16,-5-14-10 0,5-4 11 15,5-8 44-15,-1-10 51 0,6-3 38 16,-5-14 24-16,-1-11 9 0,11 1 9 15,-10-5 4-15,9-7 4 0,1 7 5 16,-10 4 5-16,-1 9 2 0,1 0 13 16,-5 20 67-16,0 11 12 0,-5 12-6 15,-5 16-13-15,0 11 2 0,0 15-22 16,0 2 3-16,9 9 52 0,-9 9 44 16,0 0 9-16,0 4-31 0,10-3-14 15,-5-3-47-15,5-11-31 0,-5-5-16 16,5-4-8-16,4-7-3 0,-4 3-5 15,5-21-21-15,-5 1-49 0,-5 0-40 16,14-11-34-16,1-4-36 0,0-14-11 16,-1-3 27-16,16-16 26 0,-11-3 27 0,6-10 35 15,-6-7 27-15,1 3 18 16,4-9 11-16,-4 6 11 0,-1 0 9 16,1 7 17-16,-1 2 22 0,-4 0 22 15,5 9 24-15,-16 11 39 0,6 10 32 0,-5 7-4 16,-5 11-25-16,5 7-35 0,4 10-55 15,-4 10-54-15,-5 7-17 0,5 8 4 16,5 1 16-16,-6 14 18 0,-9-2 7 16,15 1 13-16,-5 3 4 0,-5-9-7 15,5-6-3-15,0-11-9 0,-6-16-66 16,6-6-39-16,-5-11-32 0,5-11-46 16,5-6-24-16,-1-12 23 0,6-8 18 15,-5-6 22-15,0-12 33 0,9 1 29 16,-9-3 29-16,0-4 13 0,9 6 8 15,-9-3 7-15,4 1 5 0,-4 11-3 16,0 2 6-16,-15 16 49 0,10 13 41 16,-5 6 9-16,-5 18-4 0,0 2-13 15,0 11-48-15,9 6-45 0,-9 5-10 16,0 6 14-16,0 0 26 0,10 9 11 16,-10-7 14-16,5 5 8 0,-5 4-8 15,0 7 0-15,0-7-7 0,10-2-6 16,-10-6-4-16,5-8-4 0,5-5-49 15,0-18-44-15,-6-11-26 0,6-11-9 16,5-11-10-16,0-19 15 0,-5-10 8 16,14-10 5-16,1-6-6 0,-11-1 2 15,11-6 17-15,-10 7 27 0,9-1 18 16,-9 7 11-16,0 2 15 0,-1 11 14 16,-4 15 37-16,0 9 30 0,-5 13-11 15,5 11-35-15,-5 18-28 0,4 10-36 16,1 25-19-16,-5 1 34 0,5 14 52 0,5 10 44 15,-1 3 24-15,-4 6 9 0,5-2-13 16,10-6-12-16,-11-18-14 16,6-9-30-16,0-13-52 0,-1-17-57 0,-4-11-55 15,10-11-40-15,-11-11-19 0,16-11 21 16,-6-13 34-16,1-8 34 0,-1-10 28 16,1-1 17-16,-5-14 16 0,4 5 8 15,1-5 7-15,-1 7 1 0,1-6 3 16,-1 10 6-16,-9 7 8 0,0 13 34 15,-1 9 59-15,-14 8 13 0,10 20-4 16,0 11-23-16,-5 26-37 0,-5 0-47 16,0 20 4-16,0 10 26 0,0 5 42 15,0 2 35-15,0 5 0 0,10-7-13 16,-5-5-20-16,5-14-31 0,-10-14-21 16,9-6-15-16,-4-16-41 0,-5-6-33 15,10-15-15-15,5-9-16 0,0-9-3 16,-6-11 24-16,16-19 25 0,-1-1 11 15,-4-12 8-15,5-3-7 0,-1 3 44 16,-9 4 9-16,9 2 5 0,-14 9 12 16,5 11 28-16,-5 10-2 0,-5 8 37 0,-5 10 21 15,10 11-4-15,-6 0-19 0,6 15-51 16,5 2-54-16,-15 12-28 16,10 3-9-16,0 8 6 0,-5 5 15 0,4 8 13 15,-4-3 7-15,-5 4 9 0,10-3 10 16,0-6 2-16,-5-5 1 0,-5-10 1 15,10-10-28-15,-5-9-38 0,4-3-23 16,-9-16-24-16,15-3-19 0,-5-9 8 16,5-21 27-16,-1 1 15 0,6-5 17 15,0-6 21-15,-1 1 13 0,-4 7 7 16,10-10 10-16,-11 3 7 0,11 11 8 16,-10 4 12-16,-1 2 41 0,-4 16-6 15,-5 6-27-15,5 22-40 0,5 6-26 16,-6 16-56-16,-4 13-3 0,5 15 21 15,-10 9 26-15,15 6 15 0,-15 9 15 16,10 2 11-16,-10-10 14 0,9-16 18 16,-4-22-15-16,-5-11-41 0,10-17-31 15,-5-15-35-15,15-20-48 0,-6-9-4 16,1-17 19-16,10-13 13 0,-1-5 14 16,1-4 23-16,-6-2 18 0,6 4 16 15,0 11 17-15,-11 3 18 0,6 16 31 16,-5 12-8-16,-10 17-29 0,14 18-24 0,-4 8-15 15,0 20-30-15,-1 9 10 0,6 21 31 16,-5 7 33-16,0 11 22 16,-1 2 41-16,11 6 19 0,-10-8 4 0,-1-4-1 15,11-7-1-15,-15-14-27 0,14-14-17 16,-9-22-39-16,0-5-47 0,9-23-48 16,1-9-26-16,-1-14-8 0,6-14 31 15,-6-18 48-15,1-9 48 0,4-4 36 16,-4-3 23-16,-1 5 6 0,-9 3-7 15,-5 16-10-15,-5 21 16 0,5 10 30 16,-10 11 7-16,0 15-2 0,0 14-6 16,0 10-41-16,9 11-44 0,-9 5 6 15,0 13 19-15,0 4 24 0,0-5 23 16,0 1 11-16,5-11-5 0,-5-3-21 16,0-6-13-16,0-15-7 0,10-4-4 15,-10-7-20-15,5-11-31 0,5 0-28 16,0-11-21-16,-5-7-13 0,14-14 16 15,1-10 33-15,0-15 26 0,-1-10 17 16,6 1 8-16,-1-14 4 0,1 12-2 0,4 7 9 16,-9 4 17-16,-5 25 33 15,-1 10 25-15,-4 2 11 0,5 20-19 16,-5 9-40-16,4 13-55 0,-9 6-47 16,5 20-30-16,-10 9-2 0,0 15 16 0,10 11 21 15,-10-14 20-15,0 6 12 0,0-8 9 16,0-12 1-16,0-7 0 15,5-16-17-15,-5-10-73 0,0-15-39 0,0-7-15 16,0-11-9-16,10-13 16 0,-10-13 61 16,5-11 28-16,4-9 5 15,6-4 0-15,-5-7-5 0,5 3 0 0,-1 2 4 16,-4 6 4-16,0 7 12 0,-5 22 46 16,-5 6 40-16,10 15 14 0,-5 7 6 15,5 7-11-15,4 8-49 0,-14 9-41 16,10 9-17-16,-5 6-3 0,5 0 7 15,-10 11 12-15,0 3 18 0,10-10 22 16,-5-3 21-16,-5-6 10 0,9-12-15 16,6-11-59-16,0-11-70 0,-5 0-46 15,4-4-23-15,1-14 5 0,10-3 47 16,-11-8 52-16,11 1 29 0,-5-5 20 16,-6 0 18-16,1-6 11 0,0 2 10 15,9 4 3-15,-9-6-1 0,-5 11 4 16,0 10 22-16,-5 3 7 0,4 9-16 15,-4 12-22-15,-5 9-26 0,10 3-35 16,-10 10-21-16,10 5 12 0,-10 6 22 16,5 0 13-16,-5 1 15 0,10 1 8 15,-10-8 11-15,14-11 6 0,-14 2 0 0,15-9-8 16,-15 2-7-16,10-10-22 0,-10-3-33 16,5-4-29-16,5 0-16 15,0-4-12-15,-6-3-2 0,6-4 22 0,-10 0 21 16,15-6 19-16,-5 0 19 0,-5 6 15 15,5 0 19-15,-10 0 38 0,0 4 46 16,0 7 12-16,9 7-5 16,-9-1-16-16,5-1-44 0,-5 6-48 0,0 0-17 15,0 2 7-15,0-2 17 0,0-1 22 16,0 8 13-16,0-7 10 0,0-7-6 16,0 7-12-16,0-4-13 0,0-1-5 15,0-6 9-15,0 4 22 0,0-4 24 16,0 0 29-16,0 0 20 0,0 0 11 15,0-4 1-15,0 4-10 0,0 0-20 16,0 0-20-16,0 0-22 0,0 0-23 16,0 0-14-16,10 4-13 0,-10-4-8 15,0 0-5-15,0 7-1 0,0-7-2 16,5 4 1-16,-5 3 2 0,10-7 0 16,-10 9 1-16,0-7 2 0,0 7 0 15,10-9-3-15,-10 0-5 0,0 2-7 16,0-2-11-16,0 0-11 0,0 0-23 0,0 0-115 15,-10 0-168-15,10 8-381 0,-10-8-253 16,5 11-45-16,5 0 126 0,5-4 214 16,15-5 359-16</inkml:trace>
  <inkml:trace contextRef="#ctx0" brushRef="#br0" timeOffset="-62333.87">21768 15535 144 0,'0'2'439'0,"0"7"142"0,0-2 85 16,0-3-79-16,0-4-287 0,0 7-178 16,0-7-81-16,0-7-21 0,10 7 13 15,-10 0 22-15,0 0 27 0,0-4 17 16,0-3 6-16,5-4 2 0,-5 2-5 16,0-1-5-16,10-1-4 0,-10-7 2 15,0 7 0-15,5-10 0 0,5 3-1 16,-1-4-12-16,-4 5-14 0,5-5-23 0,-10-6-22 15,15 6-13-15,-5-9-6 0,-5 12-5 16,4-12 0-16,6 3-2 0,-5 6 1 16,-5-6-1-16,5-5 0 0,4 5 2 15,-4-7 2-15,5 2-1 0,0-2 1 16,-5 5 3-16,4-7 2 0,1 4 4 16,5-2 15-16,-6 2 8 0,1 1 2 15,10-8-1-15,-11 1-1 0,1 6-14 16,10-8-6-16,-11 6-8 0,6 2-4 15,-5-6-5-15,-1 4 1 0,11 3-3 16,-10-1 1-16,-1 0 3 0,11-4 4 16,-15 4 3-16,14 5 1 0,-9 0 1 15,0-1 2-15,9-3 0 0,-9 3-1 16,10 3 5-16,-11-2 10 0,11-3 10 16,-1 3 4-16,-9 0 10 0,10 6 3 15,-11 0-1-15,11 5 3 0,-10-1 5 16,9 7 10-16,-9 0 5 0,5 5-1 15,-1 1-4-15,-9 5-14 0,15-6-14 16,-11 6-14-16,11 0-13 0,-10-4-7 0,-1 4-5 16,11-7-3-16,-15 3-1 0,14-3-1 15,-9 3 1-15,0-3 3 16,-1 3 2-16,6-7 5 0,0 4 9 0,-10 3 5 16,4-2 9-16,11-1 3 0,-10 3 4 15,4 4-2-15,-4-9 1 0,0 7 4 16,-1 2 4-16,1 0-2 15,5 0 2-15,-5-9-3 0,-1 9-13 0,1 9-6 16,10-9 0-16,-11 2-3 0,-4 7-4 16,5-5-2-16,0 3-3 0,9-1-5 15,-14 5-6-15,5-9-1 0,-1 11-2 16,6-6-1-16,0-3 2 0,-11 7-5 16,6 0-4-16,0 6-4 0,5 1-9 15,-6 4-6-15,1 6-2 0,0 0-5 16,9 12-3-16,-9 1-2 0,10 9 1 15,-11-6 6-15,11 10 6 0,-1 3 12 16,1 0 6-16,-1 12 9 0,1-10-1 16,0 4 1-16,-6-2-2 0,6 5 0 15,-15-7 3-15,14-3 2 0,-9 5 0 16,0 5 3-16,9-5 1 0,-9-2-8 16,0 4-2-16,4-2 2 0,-4 9-2 15,0 2-2-15,-1-5 4 0,11 12-3 16,-10-5 1-16,-6-2 1 0,16 6 2 15,-10-6-5-15,-1 7-4 0,1 2-4 16,5-3-2-16,-5-6 5 0,-1 2 5 16,11 5 11-16,-10-12 9 0,9 3 7 0,-9-16 1 15,9 3-1-15,-9-7-3 0,10 0-4 16,-11-10-4-16,11-8-1 16,-1 5 0-16,-9-10-1 0,10 1 5 0,-11-6-1 15,11-1 1-15,0 3-4 0,-11 5-2 16,21-7-4-16,-11 6-1 0,6-6-1 15,-6 8-1-15,6-1 2 0,4-3 0 16,-4-2-1-16,4-2 0 0,-5-1-4 16,-4-3-2-16,4-7-2 0,-4 0-2 15,9 0-6-15,-4-11-3 0,4 0-4 16,-4 0-1-16,-1-7-2 0,5-4 1 16,6 0 4-16,-11-6 3 0,5 1 3 15,-4-1 3-15,-6 2 4 0,11-9 1 16,-16 2-2-16,6-2-4 0,0-4-1 15,-1-1-2-15,-9-3-1 0,9-3 1 16,1-5 5-16,-1-3 4 0,-9-1 3 16,10-6 2-16,-1-9 4 0,-4-2-1 15,4-6 1-15,1 1-1 0,0-4 1 16,-1 3 2-16,-9-5 2 0,9 2 2 16,1 3 0-16,-1-1-2 0,-4 3 0 0,0-5-2 15,-6 9 0-15,1-7 0 16,0 1 2-16,9 6-1 0,-9-5 0 15,-5-4 1-15,5 9-2 0,-1-2 0 0,6 4 1 16,-5-10 2-16,0 5-1 16,-1 3 1-16,6-4-2 0,0 4 0 15,-1-9 0-15,-4 7-1 0,0-3-1 0,9 5 0 16,-9-8 0-16,10 8 0 0,-1 4 3 16,-9 7 4-16,0 6 2 0,9-4 3 15,-9 9 3-15,9 6-3 16,-9 5-2-16,10 0-8 0,-1-1-4 0,-9 7-7 15,19-4-10-15,-9-11-10 0,4 13 1 16,1-13-5-16,4 9 3 16,-4-5 8-16,9-2 11 0,-15 7 8 0,16 2 5 15,-16-5 3-15,11 12 2 0,-16-3 4 16,6 2 3-16,-1 9 4 0,1 0 6 16,-10 5-3-16,9 6-6 0,-9 0-9 15,9 6-8-15,-9-1-11 0,10 6 2 16,-11 4 1-16,11-4 4 0,-10 4 3 15,9-2-3-15,1 0 3 0,-11 7-2 16,11-5 1-16,-10 2 2 0,9-1 1 16,1 8-1-16,-10-9-6 0,9 9 0 15,-9-2-9-15,4 0 3 0,-4 6 0 16,0 0 3-16,0 9-6 0,-6-4-1 16,6 0-10-16,0 10-1 0,-5 3-4 15,4 0 6-15,1 6 10 0,-5 3 6 16,5 12 0-16,-5-6 7 0,4 7 0 0,1 2-4 15,0-5 4-15,4 3 2 16,-4-7 0-16,0 9 0 0,0-5-1 0,-6 2-3 16,6 1-9-16,0 8-10 0,4-6-12 15,-4 4-6-15,-5 5 3 0,5 1 8 16,-10-3 11-16,5-3 10 0,4-2 9 16,1 2 2-16,-5-6 3 0,0-1-1 15,4-6 2-15,-9 0 0 0,15 2 0 16,-15-6 1-16,14-7 7 0,-4 9 4 15,-10-9-3-15,15-6 0 0,-6-1 0 16,1-8-1-16,0 5 1 0,0-8 3 16,9 5-2-16,-4-4-4 0,-1 6-6 15,1-6-7-15,-5 0 0 0,9 6-2 16,-9-4 5-16,0-2 6 0,9-5 9 16,1 2 9-16,-10-1 7 0,9-7 2 15,1-7 4-15,-1-4 0 0,6 2-10 16,-6-2-8-16,16-7-4 0,-11-4-13 15,10-4-7-15,1-3-8 0,9-10-27 16,0-9-141-16,5-7-356 0,0-6-349 16,10-9-114-16,9 8 27 0,16 5 186 0,4 9 352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2-05-30T09:56:59.2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27856 15056 54 0,'-10'-7'407'15,"5"3"138"-15,5 8 64 0,0-4 37 16,0 0-388-16,0-4-199 0,0-7-32 0,0-9 25 16,0 7 37-16,0-13 36 15,0 4 27-15,0-6-12 0,0-5-25 0,0-6-30 16,0 0-21-16,0-18-12 0,-10 2-4 16,10-21-2-16,0 4 0 0,0-17-7 15,0 4-12-15,0-11-16 0,-4-5-9 16,4-5-6-16,-10-1-1 0,10-13-6 15,0-2 1-15,-10 0 6 0,10-9-2 16,-15 2 5-16,15-2 5 0,-15-4 0 16,6 0 0-16,9-4 3 0,-15-3 0 15,5-4-2-15,5 4-1 0,-5 3 0 0,10-7-3 16,-5 6-18-16,5-2-13 0,-9 7-12 16,9 9-5-16,0-1 1 0,9 14 14 15,-4 2 8-15,-5 10-18 0,10 3-42 16,-5 2-91-16,5 9-133 0,5 0-128 15,-6 8-110-15,1 12-36 0,-5 1 53 16,5 12 128-16,-5-5 141 0</inkml:trace>
  <inkml:trace contextRef="#ctx0" brushRef="#br0" timeOffset="325.12">27807 10076 86 0,'0'-11'212'0,"-5"-6"81"0,5 6 54 16,-10 6 25-16,10-1 4 0,0 6-3 15,0 0-13-15,0 0-23 0,-5 0-28 16,-5 6-31-16,10 5-29 0,-9 0-24 15,-6 0-35-15,-10 11-40 0,1 2-46 0,4 6-38 16,-4-6-34-16,-11 5-45 16,11 1-56-16,4-1-56 0,0-8-58 0,1-5-49 15,-1 1-14-15,15-6 23 0,-5-4 61 16,10-7 82-16,0 4 90 0,0-4 77 16,0-4 60-16,0 4 30 0,15-7 8 15,-5-4-2-15,5 0 6 0,9 0 1 16,1 0-4-16,-1-6-13 0,1 6-18 15,4 0-17-15,-4-6-9 0,4 12-5 16,-4-1-5-16,-1 6-12 0,6 6-32 16,-10 5-47-16,-1 5-58 0,6 12-66 0,-1 5-82 15,-9 12-102-15,5 1-144 16,-6 15-300-16,-9 7-211 0,5 6-4 0,0 4 114 16,-5 3 196-16,-5-5 313 0</inkml:trace>
  <inkml:trace contextRef="#ctx0" brushRef="#br0" timeOffset="892.87">25661 13952 102 0,'0'22'673'0,"0"-4"308"0,10-1 187 16,5-2 89-16,0 3-553 0,9-7-551 15,11-5-276-15,4 5-137 0,0-11-21 16,15 7 67-16,-5-7 90 0,20 0 84 15,-5-7 40-15,14 7 17 0,1-11-5 16,19 5 2-16,-5 1-1 0,6-1 17 16,4 1 17-16,5-1 14 0,5 6 26 15,4 0 21-15,1 6 15 0,10-1 13 0,5-5 12 16,-6 6-18-16,1 5-22 0,4-6-18 16,-4 8-21-16,5-2-20 0,9-1-15 15,-5 1-8-15,6-2-3 0,-11 2-4 16,11-9-5-16,-1 7 3 0,10-9-6 15,-9 0-7-15,14-9-6 0,-5 7-3 16,0-7-4-16,5-2 3 0,0 9 2 16,0-7 2-16,5 3 4 0,-14 2 7 15,4 4 5-15,0 0 12 0,-10 0 4 16,-9 4 3-16,0 2-1 0,-6 3 9 16,1-7-4-16,-15 7-1 0,-5-9-7 0,5 0-2 15,-10 0-24-15,0-9-19 0,-10 7-20 16,0-13-18-16,-4 0-53 0,-11-3-74 15,1 1-130-15,-5-5-234 0,-11-2-393 16,-9 2-97-16,0 0 64 0,-14 1 169 0,-1-1 281 16</inkml:trace>
  <inkml:trace contextRef="#ctx0" brushRef="#br0" timeOffset="1820.04">27831 14037 32 0,'10'0'26'0,"-5"0"-13"0,15 0-71 0</inkml:trace>
  <inkml:trace contextRef="#ctx0" brushRef="#br0" timeOffset="2607.41">27905 14037 8 0,'5'5'79'0,"5"-5"33"0,5 0 10 0,-1-5 1 15,-4 5 13-15,0-6 13 0,-5 6 34 16,10 0 28-16,-6-7 30 0,6 3 10 0,5 4 8 16,-1 0-23-16,-9-7-12 15,15 7-26-15,-11 0-17 0,1 0-22 0,0-4-10 16,9 4-20-16,-14 0-21 16,5 4-14-16,0-4-14 0,-5 7-22 0,4-7-19 15,1 4-19-15,-5 3-15 0,5-1-5 16,4-1 0-16,-4 1 7 0,-10-1 11 15,14 1 11-15,-4-1 8 0,0 1 4 16,0-6-11-16,-6 0-15 0,6 7-9 16,0-7-9-16,5 0-1 0,-6 0 13 0,1 0 10 15,0-7 10-15,-5 7 6 0,4 0 2 16,1-6 1-16,5 1 0 0,-15 5-2 16,9-6-4-16,6 1-7 0,-15-1-14 15,10 1-6-15,4-1-6 0,-4-5-3 16,0 0 6-16,-1-2 8 0,-4 2 8 15,5-4 14-15,10-3 9 0,-11 1 5 16,-4-5 5-16,15-2-1 0,-20 5-2 0,14-3-8 16,-14-9-15-16,10 9-10 15,-5-6-13-15,-1 0-11 0,-4-1-7 0,5 1-1 16,-5-11-7-16,5 6-11 0,-10 0-11 16,10-8-4-16,-5 2 5 15,4 4 8-15,-4 2 16 0,5-6 17 0,0 6 4 16,-5-6 4-16,5-5 2 0,4 5-2 15,1-9-6-15,-5-2-2 0,5 4-5 16,-5-2-8-16,4-2-3 0,1 2-5 16,-5-2-3-16,-5 0 8 0,5 0-2 15,-10 0 3-15,0 2 4 0,9 8 2 0,-9 8 1 16,-9 3 12-16,9 8 7 16,0-3 13-16,0 8 6 0,0 5 10 0,0 0 4 15,0 5 9-15,0 2 10 0,0-3 14 16,0 7 11-16,0 0 4 0,0 0-5 15,0 7-14-15,0-7-27 0,0 0-20 16,0 4-19-16,0-4-11 0,0 0-12 16,0 0-6-16,0 6-11 0,-10-6-8 15,10 11-5-15,0-6 5 0,-5 6 7 16,5 6 12-16,0-6 9 0,-10 6 5 16,10 5-1-16,0 2 0 0,-5-2-4 15,5 6 0-15,0 5 0 0,0 2-3 16,0 4-8-16,0 0-3 0,0 12-5 0,0-6-10 15,5 5 0-15,-5 3-4 0,0-3 3 16,10 11 4-16,-5 0 11 0,5 7 15 16,-1 1 17-16,-4 8 15 0,5 1 11 15,5 9 12-15,0-4 6 0,-6 0 20 16,6 2 21-16,0-11 9 0,4-2-2 16,-4-4-5-16,0-12-58 0,0-3-114 15,4-14-153-15,-4-6-341 0,0-5-263 0,9-13-42 16,6-8 90-16,-6-14 170 0,11-4 316 15</inkml:trace>
  <inkml:trace contextRef="#ctx0" brushRef="#br0" timeOffset="3772.64">28912 14009 284 0,'0'-6'498'0,"0"6"117"15,4 0 72-15,-4 0-203 0,0 0-274 16,0 6-128-16,10-6-69 0,-10 4-25 15,0 7-3-15,0 2 25 0,5 3 32 16,-5 8 33-16,-5-3 29 0,5 10 20 16,0-3 4-16,-10-6 11 0,10 0 0 0,0-7-13 15,0-4-24-15,10-4-43 0,-10-3-61 16,0-4-57-16,0-4-24 0,0 4-6 16,0-11 20-16,5 0 32 0,-5-7 31 15,0-6 7-15,10-2 3 0,-10 0-6 16,10-11-1-16,-5 4 4 0,-5 5 14 15,0 4 11-15,0 2 0 0,0 11-11 16,0 0-1-16,0 5-2 0,0 6 19 16,-5 6 17-16,5 5 22 0,-10 7 6 0,0 10-1 15,10 5-12-15,-15 13 4 0,11-3 14 16,-6 5 18-16,10-4 22 0,-10-1 16 16,10-3-2-16,0-6-18 0,0-5-29 15,0-7-39-15,0-14-66 0,0-6-76 16,0-2-42-16,0-2-11 0,0-17 1 15,0-3 20-15,0-6 40 0,0-12 14 16,0 1 0-16,0-7-3 0,0-2 13 16,10 0 15-16,-10 3 17 0,0 5 15 15,0 8 9-15,0 3 3 0,0 7 0 0,0 12 19 16,0 3 26-16,0 7 27 0,0 7 30 16,0 3 27-16,10 12-4 0,-10 11-8 15,4 8-4-15,-4 3-3 0,0 6 2 16,0 2 5-16,0 3 2 0,0-3-9 15,0-8-13-15,0-5-26 0,0-11-33 16,0-8-54-16,0-9-83 0,0-11-66 16,0-7-34-16,10-6-11 0,-10 0 21 15,0-17 58-15,5 1 52 0,-5-10 28 0,10-7 23 16,-10 7 11-16,0 2 5 16,10-2 0-16,-10 8 1 0,0 14 8 0,0 6 27 15,-10 7 32-15,10 8 17 0,0 7 22 16,10 6 8-16,-10 14 1 0,0 8 2 15,5 5 18-15,-5 6 12 0,0 0-1 16,0 7-6-16,10 2-19 0,-10-5-30 16,0-10-26-16,0 1-28 0,0-16-51 15,4-7-82-15,-4-12-100 0,0-3-65 16,0-7-26-16,0-11 24 0,0-6 53 16,0-12 75-16,10-10 45 0,-10 0 8 15,0-11-14-15,0 6-18 0,0-8-14 16,0 6-31-16,0 7-98 0,0 0-144 0,0 10-156 15,-10 7-27-15,6 11 56 0,4 7 138 16,0 4 188-16</inkml:trace>
  <inkml:trace contextRef="#ctx0" brushRef="#br0" timeOffset="4479.85">29054 14990 94 0,'0'-6'505'0,"0"-3"183"0,0 9 95 16,0-2 19-16,-10 2-488 0,10 0-255 15,-10 0-100-15,-4 2-21 0,-11-2 44 16,0 9 23-16,-4-9 18 0,4 6 4 15,-4-1-4-15,-5 1-8 0,9-4-3 0,-4 7-1 16,14-7 18-16,0 7 20 0,5-9 22 16,1 0 31-16,4 0 33 0,5 4 21 15,0-4 18-15,0 0-7 0,5 0-45 16,-5 0-78-16,9 11-54 0,6-4-47 16,0 4-17-16,4-1 8 0,1 1 35 15,0 7 11-15,-1 4 22 0,6-5 22 16,-1 11 33-16,1-6 19 0,-10 7 20 0,9 1 0 15,-9-2-6-15,-5 5-9 0,-10-7-2 16,5-4-2-16,-10 6-5 0,5 1-14 16,-10-12-15-16,-5 5-19 0,1-5-23 15,-1 5-18-15,-5-11-14 0,-9 4-13 16,14-12-9-16,-10-3-25 0,1 0-57 16,9 0-61-16,-9-3-61 0,-1-5-99 15,10 1-138-15,6 3-94 0,-6-3-86 16,0-4-10-16,15 0 96 0,-10 1 173 0,5 3 168 15</inkml:trace>
  <inkml:trace contextRef="#ctx0" brushRef="#br0" timeOffset="4652.87">29044 15217 124 0,'-10'6'566'0,"-14"5"203"0,9 9 131 16,0-3 77-16,-9-6-523 0,-1 0-260 15,-4-9-111-15,-11-2-90 0,1-2-121 16,0-15-278-16,0-5-321 0,-1 0-112 0,1-8 27 16,5 1 140-16,-6 12 283 15</inkml:trace>
  <inkml:trace contextRef="#ctx0" brushRef="#br0" timeOffset="6689.59">28956 15564 20 0,'10'-11'239'0,"-6"4"69"0,6-2 17 0,0 7-30 16,-5-9-257-16,5 3-82 0,5-3-14 16,-6-7 19-16,-4 7 32 0,5 0 20 0,5 1 18 15,-15 3 16-15,10 3 25 0,-5-3 25 16,-5 7 26-16,0 0 18 0,0 7 4 15,9-3-14-15,-9 3-15 0,0 3-9 16,0 1 13-16,-9 7 17 0,9 1 21 16,0-6 19-16,0 14-4 0,0-6-25 15,-5-5-27-15,5 5-22 0,5-3-19 16,-5-1-4-16,0-6 6 0,0-6 4 16,0 1-9-16,9-1-15 0,-9-5-24 0,0 0-27 15,0 0-11-15,10-5 11 0,-5 5 25 16,-5 0 44-16,10 0 47 0,-10-6 37 15,0 6 24-15,0 0 2 0,0 0-15 16,0 0-26-16,0 0-28 0,-10 6-35 16,10-6-34-16,0 0-39 0,-5 5-41 15,-5-5-102-15,1 6-179 0,-6 1-477 16,0-3-206-16,0-4-30 0,-4 0 117 0,14-4 226 16,5-9 419-16</inkml:trace>
  <inkml:trace contextRef="#ctx0" brushRef="#br0" timeOffset="7416.31">28396 10684 154 0,'44'50'630'15,"5"3"227"-15,0-3 142 0,-9-11 81 0,-1-13-612 16,-10-8-333-16,-4-7-200 0,0-11-117 16,-11-11-55-16,-4-11-2 0,-5-17 35 15,5-18 51-15,-10-19 58 0,0-16 39 16,-15-8 26-16,5-20 14 0,-4-15 11 16,-1-11 3-16,-10-11 1 0,-9-7-9 15,4-8-16-15,-9-5-13 0,-10-8-16 16,5 0 27-16,-20-1 52 0,-15 14 51 15,-9 7 35-15,-15 5 40 0,-10 21-15 16,5 4-30-16,-20 17-32 0,11 16-72 16,-11 19-122-16,0 15-199 0,1 18-259 0,9 17-143 15,15 11 21-15,9 5 113 0,16 8 202 16</inkml:trace>
  <inkml:trace contextRef="#ctx0" brushRef="#br0" timeOffset="7864.79">26629 6747 228 0,'-25'15'769'0,"20"22"236"0,5 18 135 0,0-5 86 15,0-4-734-15,-10 4-335 0,1 9-140 16,-6 2-70-16,0-7-47 0,0 3-30 15,-9-7-20-15,9-2-17 0,-9-15-26 16,-1-5-13-16,0-6 6 0,11-7 23 16,-11-15 35-16,1 0 55 0,9-4 57 15,0-7 44-15,5-9 37 0,-4 12 46 16,14-10 47-16,0 3 34 0,0-5 22 0,0 3 5 16,0 2-26-16,9-3-30 15,-4 1-25-15,-5 6-14 0,10 4-9 0,-10 3-5 16,5-3-10-16,5 7-13 0,5 7-18 15,-6-7-24-15,6 4-15 0,10 3-1 16,-11 4-2-16,11 0 5 0,4-1 8 16,6 4 6-16,-6 1 0 0,11 2-1 15,4 5 0-15,-5-2 0 0,0-1 6 16,5 5 7-16,-4-2 11 0,9 6-3 16,-10-6-12-16,-5 2-27 0,-4 5-35 0,-6-8-82 15,1 1-129-15,-10-4-197 0,-15-8-375 16,0 1-255-16,-10 9-14 0,-20-9 133 15,16 6 238-15,-21 5 361 0</inkml:trace>
  <inkml:trace contextRef="#ctx0" brushRef="#br0" timeOffset="10073.98">29741 13981 176 0,'-10'4'335'0,"20"-4"55"15,-10 7 18-15,0 4-187 0,0-5-150 16,0 5-6-16,5 6 63 0,-5-1 67 16,0 1 45-16,10 1 13 0,-10 3-54 0,0-1-66 15,0 2-55-15,0-11-36 16,0-5-35-16,0 5-57 0,0-11-79 0,0 0-38 16,0 0-5-16,0 0 19 0,0-9 53 15,0 7 70-15,0-9 38 0,0-6 3 16,0-3-25-16,0 7-19 0,0-6-9 15,-10 1-4-15,10 1 19 0,0 6 44 16,0-7 48-16,0 7 31 0,0 1 8 16,0-1-16-16,0 4-41 0,0 3-48 15,0 4-9-15,0 0 10 0,0 4 12 0,0 3 7 16,0 4 7-16,0 6-11 0,0 0 5 16,0 5 35-16,0-4 38 0,0 3 33 15,0 10 19-15,10-9-9 0,-10-5-27 16,0-2-28-16,0-4-22 0,0 0-21 15,0-11-24-15,0 7-33 0,0-7-45 16,0 0-22-16,0-7-4 0,0 3 15 16,0-3 28-16,0-4 37 0,0-4 17 0,0-2 7 15,10-5-3-15,-10 2-5 16,0-1 1-16,5 3 17 0,-5-4 23 0,0 11 19 16,0-2 15-16,0 2 13 0,0 7-2 15,0-2 3-15,0 6 8 0,0 0 16 16,0 0 17-16,0 0-8 0,0 6-33 15,0-2-47-15,9 7-49 0,-9 7-35 16,0-1 1-16,0 1 25 0,0 3 38 16,10 10 35-16,-10-16 17 0,0 9-3 15,0-9-19-15,5-4-26 0,-5 0-24 16,0-4-35-16,0-3-36 0,0-4-41 0,0 0-21 16,0-4 2-16,0-3 21 15,0-4 22-15,0 0 31 0,0-4 7 0,0-2-14 16,0-3-8-16,0-2 1 0,0 5 7 15,0-5 16-15,0 5 15 0,0 1 9 16,0-1 3-16,0 6 7 0,0 5 10 16,-5 6 18-16,5-7 26 0,0 7 29 15,0 7 16-15,0-7-36 0,0 6-93 0,-10 5-212 16,10 0-291-16,0 6-199 16,0-1-17-16,0 8 93 0,0-5 204 0,0 3 254 15</inkml:trace>
  <inkml:trace contextRef="#ctx0" brushRef="#br0" timeOffset="10733.81">29844 14672 109 0,'15'-11'516'0,"-15"4"181"0,15 7 114 15,-15-4 78-15,10 4-479 0,-10 0-215 0,4 0-102 16,-4 4-70-16,0-4-48 0,-4 7-22 15,4-7 7-15,-10 0 27 0,-5 11 37 16,-10-11 37-16,1 11 13 0,4-3-10 16,-14 3-21-16,9 0-17 0,1 0-9 15,4-4-14-15,1 4-22 0,-6-7-25 16,20 3-11-16,-10-7-1 0,6 4 28 16,9-4 44-16,0 6 38 0,0-1 19 0,0 1-6 15,9 5-20-15,-4 0-21 0,5 0-17 16,5 6 4-16,0-1 4 0,4 8 3 15,1-3 1-15,4 8 1 0,1-1-6 16,-10 3 4-16,9-1 0 0,-9 5-1 16,-5-2 6-16,4 2 18 0,-14 4 21 15,0-6 26-15,0-5 5 0,-14 9-9 16,-1-9-25-16,-10-6-38 0,1 4-40 16,-6-4-43-16,-4-11-81 0,-5 2-91 0,9-9-110 15,-9-8-175-15,5-9-176 16,4-2-85-16,6-7 55 0,9-9 128 0,-5 12 199 15</inkml:trace>
  <inkml:trace contextRef="#ctx0" brushRef="#br0" timeOffset="10921.41">29844 15084 44 0,'15'-7'490'0,"-15"1"240"0,10 1 125 0,-10 5 32 16,0-6-400-16,-10 6-332 0,10 0-120 15,-15-4-20-15,5-3 58 0,-4 3 42 16,-1-3 3-16,-10 3-66 0,11-3-126 0,-11-6-223 16,1 11-293-16,-1-9-216 0,10 5-17 15,1 1 106-15,-6-1 218 16,15 6 264-16</inkml:trace>
  <inkml:trace contextRef="#ctx0" brushRef="#br0" timeOffset="11241.46">29790 15066 105 0,'5'-6'493'0,"10"12"159"0,-5 5 95 0,14 0 45 15,-9 0-484-15,0-4-188 0,9 4-61 16,1-1-1-16,-1 1 38 0,1 7 38 16,-5-7 39-16,4 6 29 0,-4 1 7 15,-5-7-20-15,-11 8-44 0,-4-6-65 0,0 7-55 16,-14-3-42-16,-1 5-18 0,-10 4-1 15,1 3 11-15,-1-8 8 0,-4 8 9 16,4-7 10-16,11 2 20 0,-1-9 26 16,5 2 41-16,0-10 29 0,10 4 13 15,10-3 1-15,5 3 0 0,-1-9-17 16,21 18-3-16,-6-9-1 0,6-4-16 16,14 3-25-16,-5 1-37 0,-5-6-63 15,10-5-128-15,-9-5-215 0,-1-3-512 0,0-3-216 16,0-9-14-16,1-2 138 0,-6-8 261 15,-4-5 443-15</inkml:trace>
  <inkml:trace contextRef="#ctx0" brushRef="#br0" timeOffset="11929.32">29692 14109 18 0,'0'0'294'0,"0"-11"79"0,0 11 22 15,10-6 16-15,-5-5-301 0,-5 0-135 0,10-11 31 16,-10-2 71-16,9 3 67 0,-4-1 64 16,-5-2 38-16,10 2-21 0,-10 11-40 15,0 0-43-15,0 11-38 0,0 0-15 16,0 7 1-16,-10 4 8 0,10 4 1 0,0 13 8 15,-14 1 9-15,14 10 21 0,-10 0 25 16,10 0 22-16,-5 3 4 0,-5-10-24 16,10-3-37-16,0-7-87 0,-5-12-160 15,5 1-303-15,0-4-382 0,0-7-128 16,0 0 31-16,0 0 153 0,5-7 292 16</inkml:trace>
  <inkml:trace contextRef="#ctx0" brushRef="#br0" timeOffset="13241.34">29830 14088 37 0,'0'-29'289'0,"4"1"81"15,-4 0 32-15,10-18 28 0,-5 2-334 0,5-10-78 16,5-16-14-16,-5-4 0 0,4-9 1 16,1-9 18-16,-5-1 52 0,5-3 56 15,-1 0 55-15,6-11 47 0,-15-4 14 16,5-3-29-16,4-14-47 0,-14-10-45 16,0-1-40-16,0-18-30 0,0-11-25 15,-14-20-35-15,4-8-48 0,-15-13-70 16,11-9-84-16,-16-7-73 0,6-1-40 0,-16-1 9 15,16-2 52-15,-16 0 73 0,1-2 72 16,0 6 76-16,-10-6 77 0,0 9 82 16,5-5 78-16,-15 7 61 0,0 0 25 0,-5 4-16 15,-15-2-55-15,-9 7-59 0,0 1-59 16,-6 16-36-16,-4 0-24 0,-5 9-17 16,-5 13-9-16,5-1-1 0,0 23-4 15,-10 4-2-15,-5 4 1 0,0 7-2 16,5 6 0-16,-4 1-1 0,-1 17 3 15,5-5-4-15,5 16 2 0,-10 12-30 16,5 8-29-16,-5 12-22 0,5 12-3 16,10 12 1-16,10 11 47 0,5 7 56 15,4 15 45-15,1 11 18 0,14 11 25 0,5 15 7 16,0 0-4-16,10 14-13 0,15 3 2 16,5 3-20-16,-6 4-48 0,16 0-80 15,4 3-183-15,1-14-278 0,-6 0-208 16,10-17-39-16,-9-5 74 0,9-12 192 0,10-10 255 15</inkml:trace>
  <inkml:trace contextRef="#ctx0" brushRef="#br0" timeOffset="13606.05">25907 4722 183 0,'-15'6'626'0,"15"-2"169"16,15 7 78-16,-5 0 25 0,0 15-673 16,-10-6-242-16,0 15-88 0,-10 4-16 0,-5 5 25 15,0 6 37-15,-4 2 18 0,-11 9 8 16,16 3 10-16,-11-3 4 0,0-5 9 16,11 5 15-16,-11-2 29 0,15-4 39 15,-4-16 49-15,14 5 58 0,0-10 47 16,0-12 4-16,0-4 31 0,0 1 6 15,9-10-31-15,-4 2-38 0,15-7-16 16,0 11-53-16,4-4-41 0,11 0-12 0,-6-6-5 16,10 1 5-16,10-1-2 0,5 1-4 15,0 1-17-15,10-7-19 0,10 4-40 16,14-8-81-16,-4 4-146 0,4-7-207 16,-9-4-520-16,9 0-163 0,-10-19 29 15,11-1 164-15,-6-17 260 0,6-13 439 16</inkml:trace>
  <inkml:trace contextRef="#ctx0" brushRef="#br0" timeOffset="111375.44">21047 11179 45 0,'0'5'152'0,"9"1"22"0,-9-6 9 0,0 7-120 0,5-3-55 15,5-4-16-15,-10 7 9 0,0-3 14 16,0 2 7-16,10-6 13 0,-10 7 15 15,0-3 14-15,5-4 11 0,-5 7 10 16,0-7 0-16,0 0-12 0,0 4-24 0,0-4-23 16,10 7-22-16,-10-3-16 15,0 3-11-15,0-7-1 0,0 11 11 0,0-3 16 16,0 3 37-16,0-9 47 0,0 5 64 16,0 4 52-16,0-2 41 0,0-7 10 15,0 6-9-15,0-8-31 0,0 5-29 0,0-5-27 16,0 0-27-16,0 0-23 15,0 0-21-15,0-5-16 0,0 5-6 0,0 0 4 16,0-8 6-16,0 6-1 0,0-7-1 16,0-2-10-16,0 2-12 0,10-10-9 15,-10 1-14-15,0-4-6 0,0-6-7 16,0 0-6-16,0-1-6 0,4-3-6 16,-4 5-5-16,0-7-14 0,0 7-40 15,-4-10-44-15,4 9-44 0,-10 0-62 16,10-1-85-16,0 3-80 0,-10 2-78 0,10-2-87 15,0 2-21-15,0 2 81 0,0-2 123 16,-5 2 138-16</inkml:trace>
  <inkml:trace contextRef="#ctx0" brushRef="#br0" timeOffset="111743.52">21071 10599 164 0,'0'-4'354'0,"0"4"123"0,0 0 89 0,0 0-144 16,0 0-95-16,0 0-92 0,0 0-61 15,0 0-33-15,0 0-19 0,-10 0-10 16,5 4-9-16,-4 3-14 0,4-3-9 16,-15 3-18-16,5 4-19 0,1 0-11 15,-1 6-13-15,0-6-9 0,5 0-6 16,-4 0-2-16,4-5-4 0,0 3 3 16,5-7 11-16,5-2 9 0,0 0 9 15,0 0 3-15,0-2-7 0,5 2-12 0,5-9-15 16,0 3-13-16,-5 1-5 0,14-6 3 15,-4-6 5-15,0 6 4 0,-1-6 6 16,-4 6 6-16,15 0 12 0,-20 0 15 16,9 4 18-16,-4 1 11 0,5 6 0 15,-5 0-7-15,0 6-20 0,-6 1-16 16,6 4-15-16,5 0 0 0,0 6 20 16,-5 5 23-16,4-5 18 0,1 14 7 0,5-9-5 15,-15 6-32-15,9-6-79 0,-4 4-137 16,5-2-317-16,-5-2-283 0,-5-7-85 15,4 9 59-15,1-2 158 0,-10 6 303 16</inkml:trace>
  <inkml:trace contextRef="#ctx0" brushRef="#br0" timeOffset="112243.4">20801 11190 56 0,'0'0'371'0,"0"11"115"0,0 0 34 16,10 2 9-16,0-2-377 0,-5 4-114 15,9 3 9-15,-4 1 68 0,-10-10 70 16,15 11 32-16,-15-5 0 0,10 2-35 15,5 1-38-15,-15-7-26 0,14 0-16 16,-14-1-7-16,10-5-5 0,-10 1-1 16,5-1-14-16,5-5-20 0,-10 0-25 15,10-5-13-15,-5 5-8 0,-5-6 5 16,9 1 11-16,6-5 9 0,0-8 2 16,4 1-2-16,-4 1-10 0,10-5-28 0,-11 1-47 15,11-8-66-15,-10 6-127 0,9 4-260 16,1-10-239-16,-6 6-44 0,6 0 60 15,0-6 157-15,9 6 259 0</inkml:trace>
  <inkml:trace contextRef="#ctx0" brushRef="#br0" timeOffset="112998.25">21754 10660 59 0,'0'-4'391'0,"5"4"140"15,4 0 98-15,-9 0 68 0,10 0-382 16,-10 0-157-16,5 0-82 0,-5 0-60 15,0 0-41-15,0 0-28 0,-5 4-13 16,5-4 13-16,-10 7 27 0,-4-7 33 16,4 0 25-16,-5 6 14 0,-9-1-1 15,-1 1-9-15,0 5-6 0,6 0-3 16,-6 0 1-16,1 6-3 0,-11 3 0 16,21-5-6-16,-16 3-1 0,15-3 0 15,-4 2 2-15,-1 5 1 0,0-4-3 0,6-1-39 16,-1-2-123-16,5 3-178 0,-5-1-239 15,6-1-75-15,4 1 30 0,-5-6 140 16,10 4 191-16</inkml:trace>
  <inkml:trace contextRef="#ctx0" brushRef="#br0" timeOffset="113370.32">21420 10695 1 0,'0'-11'277'0,"0"11"143"16,0 0 55-16,-10 0 3 0,10 5-282 16,0 1-179-16,-5 5-74 0,-5 9 10 15,10-3 54-15,-15 9 44 0,6 3 41 0,4-1 31 16,-5 5 19-16,5-1 13 0,-5-3 5 15,0 6-7-15,10-14-5 0,-5 10-8 16,-4-14-3-16,9 5 6 0,0-11 14 16,0 0 8-16,0 0 11 0,0-5 0 15,9-1-6-15,-4 1-15 0,-5-6-32 16,10 5-37-16,5-5-32 0,0 0-27 16,-6-5-23-16,16-1-14 0,0 1-15 15,4-1-62-15,-4-1-84 0,-1-4-115 16,6 1-207-16,-6-3-255 0,10 2-66 0,-4 0 61 15,-6 2 139-15,1-11 230 0</inkml:trace>
  <inkml:trace contextRef="#ctx0" brushRef="#br0" timeOffset="113771.53">21847 10499 7 0,'0'-4'380'0,"10"4"221"15,-5 0 130-15,-5-7 58 0,9 7-328 16,-9 0-351-16,0 0-160 0,0-4-52 16,-9 4 12-16,9-9 63 0,-15-2 54 15,0 9 22-15,5-7-5 0,-4 0-6 16,-1 1-4-16,0 6-1 0,5-7 3 15,-4 7 1-15,4 2-4 0,5 0 1 16,-5 0 4-16,10-9 12 0,0 9 18 0,0 0 23 16,0 0 16-16,0 0-7 15,10 9-14-15,-5-9-24 0,5 0-28 0,-5 0-18 16,4 2-5-16,6 7 5 0,0-7 10 16,4 6 24-16,-4-5 27 0,-5 3 20 15,5 5 11-15,-10 0 7 0,4 2-17 16,6 5-28-16,-5-3-29 0,-5 13-26 15,5 0-37-15,4 1-84 0,-14 4-116 16,10 1-252-16,-10-1-326 0,0 4-96 0,5-15 64 16,-5 0 147-16,10-18 272 15</inkml:trace>
  <inkml:trace contextRef="#ctx0" brushRef="#br0" timeOffset="114383.6">21921 10645 113 0,'-10'4'285'0,"10"3"93"16,0-3 95-16,0 3-94 0,0-1-96 16,10-6-51-16,-6 0-32 0,-4 0-37 15,10-6-13-15,-5-1-9 0,5 3-4 0,5-13-3 16,4 6-14-16,1-11-21 16,0 4-24-16,-6-3-20 0,11-8-18 0,-1 1-12 15,-4 6-8-15,5-2-14 0,-11 4-34 16,11-1-40-16,-15-5-69 0,4 8-117 15,1 3-128-15,5-3-139 0,-15 1-90 16,9 2 31-16,-14-3 119 0,10 1 151 0</inkml:trace>
  <inkml:trace contextRef="#ctx0" brushRef="#br0" timeOffset="114735.57">22249 10183 63 0,'0'0'390'0,"0"9"130"16,0-9 29-16,0 0-61 0,0 0-446 0,0 0-176 0,-14 2-64 15,14-2 33-15,-15 0 97 0,5 0 47 0,-5 0 36 16,1 0 19-16,4 0-6 0,-5 0-42 0,0-2-39 16,6 2-39-16,-6 0-27 0,15 0 5 15,-10-9 62-15,10 9 60 0,0-2 43 16,10 2 26-16,0 0 13 0,-5-9-3 0,9 9 33 15,6-9 41-15,-5 1 42 0,9 5 32 16,-9-5 18-16,10 5-16 0,-11-5-19 16,11 8-12-16,-10 0 0 0,9 0 14 15,-9 8 3-15,-5-8-9 0,-5 11-25 16,4 0-51-16,1-2-61 0,-5 2-62 16,-5 13-48-16,0-2-69 0,0 6-134 15,-5 0-383-15,-5 1-201 0,1-8-41 0,4 1 74 16,5-4 186-16,5-1 354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8751E23-7F31-44E1-A564-4299DD056A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60DE96B-76ED-4A4B-AF03-76CB54646B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E68F37F-220B-423F-ADD7-F46360F8C91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91B8E942-573A-41B1-B71A-565B5A241A9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F8FA6379-CA68-4A1E-BE80-CD18D9BEA9A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687" name="Rectangle 7">
            <a:extLst>
              <a:ext uri="{FF2B5EF4-FFF2-40B4-BE49-F238E27FC236}">
                <a16:creationId xmlns:a16="http://schemas.microsoft.com/office/drawing/2014/main" id="{3A7174AB-30DE-497B-A937-2617131ECF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24089A40-F714-4928-A99D-6D5E25733660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B32417D-CCAE-4F3D-9606-EC50C3701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4240A6D-A67C-46BC-84C9-1683A9C7CA32}" type="slidenum">
              <a:rPr lang="it-IT" altLang="it-IT">
                <a:latin typeface="Arial" panose="020B0604020202020204" pitchFamily="34" charset="0"/>
              </a:rPr>
              <a:pPr/>
              <a:t>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A5C77744-D380-4808-B773-8F7771738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C97444D-E925-4ACF-8940-1E383D0F5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05C77025-9E73-4E6E-8B5F-250C130A3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4217645-B9DD-453A-A45F-355717B7B009}" type="slidenum">
              <a:rPr lang="it-IT" altLang="it-IT">
                <a:latin typeface="Arial" panose="020B0604020202020204" pitchFamily="34" charset="0"/>
              </a:rPr>
              <a:pPr/>
              <a:t>11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D2CA280-9313-4305-ADB7-BBE5AFCEF2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B2C29EA9-0592-4287-92F5-5D3F83A19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A3C27AF-2827-42E6-B0CB-FD14BB20BA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A1A762F-B893-4B61-AE47-484983BEA1B1}" type="slidenum">
              <a:rPr lang="it-IT" altLang="it-IT">
                <a:latin typeface="Arial" panose="020B0604020202020204" pitchFamily="34" charset="0"/>
              </a:rPr>
              <a:pPr/>
              <a:t>12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211C97D7-E379-47EF-A97C-3A2F0CD0A6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8E86A11-4378-4EA5-973C-C8918A4E71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0C1086F-2D82-4D7E-A231-E9E1B15479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1E2610A-B0AC-448E-B92A-BB3859A52019}" type="slidenum">
              <a:rPr lang="it-IT" altLang="it-IT">
                <a:latin typeface="Arial" panose="020B0604020202020204" pitchFamily="34" charset="0"/>
              </a:rPr>
              <a:pPr/>
              <a:t>13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7C992F0-5FBD-45B3-9AFB-9A8553C31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D3AAB0B-2699-42AF-88B7-23CB3A0D4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DA521EB-859B-4B3C-88E2-67B1F59939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121D4EA-707E-431B-BAB0-D0086683FFAE}" type="slidenum">
              <a:rPr lang="it-IT" altLang="it-IT">
                <a:latin typeface="Arial" panose="020B0604020202020204" pitchFamily="34" charset="0"/>
              </a:rPr>
              <a:pPr/>
              <a:t>14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9DA6F70-0B99-49A9-BF53-C2A36F180A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1A7F8E10-5FA2-4883-B963-E0D89B82B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4FAF953-D3AB-49A4-9675-3D6D3267FD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A1788D3-3138-4301-9984-51904355E87C}" type="slidenum">
              <a:rPr lang="it-IT" altLang="it-IT">
                <a:latin typeface="Arial" panose="020B0604020202020204" pitchFamily="34" charset="0"/>
              </a:rPr>
              <a:pPr/>
              <a:t>15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CE3F524B-802E-40AD-A6C1-F78A0057B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41163BB-8217-491A-94F9-D7F3DD7E58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0B99EBDC-F59C-4CE8-8CF3-2AB505955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CC1D2AD-52B1-4892-A579-30EBC16F0E08}" type="slidenum">
              <a:rPr lang="it-IT" altLang="it-IT">
                <a:latin typeface="Arial" panose="020B0604020202020204" pitchFamily="34" charset="0"/>
              </a:rPr>
              <a:pPr/>
              <a:t>17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71BFA92-9CAF-422F-B165-AFD8F6AD7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5185852-541B-442C-A24B-BEAF62299B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F88DB4B-2295-459B-BA2A-542AC70157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365D360-FF9C-4509-B14E-2F78F208E0E0}" type="slidenum">
              <a:rPr lang="it-IT" altLang="it-IT">
                <a:latin typeface="Arial" panose="020B0604020202020204" pitchFamily="34" charset="0"/>
              </a:rPr>
              <a:pPr/>
              <a:t>18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8215439E-39E7-4EF2-BD54-616B4027AE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C7281F33-B8AA-4ACF-8AC4-3879B8578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it-IT" altLang="it-IT">
                <a:latin typeface="Arial" panose="020B0604020202020204" pitchFamily="34" charset="0"/>
              </a:rPr>
              <a:t>Qui fare disegni alla lavagna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CDCB620-A30F-4E3E-ADDF-31D372B73D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F815622-0A58-4E05-A763-43364E0EA5E3}" type="slidenum">
              <a:rPr lang="it-IT" altLang="it-IT">
                <a:latin typeface="Arial" panose="020B0604020202020204" pitchFamily="34" charset="0"/>
              </a:rPr>
              <a:pPr/>
              <a:t>19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1960753-71F0-46E4-B011-121A0B271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CB752A2-DDCD-4AD8-B7AE-63C636882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2D24DCED-BB37-489F-BACC-A6020FF93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FD8A844-1461-4320-B171-2B8BECA9D651}" type="slidenum">
              <a:rPr lang="it-IT" altLang="it-IT">
                <a:latin typeface="Arial" panose="020B0604020202020204" pitchFamily="34" charset="0"/>
              </a:rPr>
              <a:pPr/>
              <a:t>20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9C23377-C6EC-4CFF-8DC5-6B38457A34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B7B45A3-AD04-4E7B-928B-92D547816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7D085BDA-D2D5-4EDB-9652-CEFA79941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53AC07D5-23CD-4765-B846-086BB23C9E19}" type="slidenum">
              <a:rPr lang="it-IT" altLang="it-IT">
                <a:latin typeface="Arial" panose="020B0604020202020204" pitchFamily="34" charset="0"/>
              </a:rPr>
              <a:pPr/>
              <a:t>21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307B6A6A-32C1-474E-B7A2-9E239B44D4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F739CCE2-8DEA-4E03-A86D-BA94B6541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BF7B4C6-08E4-4990-8282-20ED0C2ABA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F35225E-666A-4FF4-B846-9B9DECDA7C1E}" type="slidenum">
              <a:rPr lang="it-IT" altLang="it-IT">
                <a:latin typeface="Arial" panose="020B0604020202020204" pitchFamily="34" charset="0"/>
              </a:rPr>
              <a:pPr/>
              <a:t>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C8D8312-50C7-4F40-9FBA-D3E194876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E962D78-CA67-4CF4-95EF-F93A05EE0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BBF4897A-8AEA-4B82-B391-5605A9D73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516D13F-6FB4-4AD8-B49F-73A129B30791}" type="slidenum">
              <a:rPr lang="it-IT" altLang="it-IT">
                <a:latin typeface="Arial" panose="020B0604020202020204" pitchFamily="34" charset="0"/>
              </a:rPr>
              <a:pPr/>
              <a:t>22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8955823D-E0F0-40AF-BC96-BDF825CA6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3F7F7112-7D31-4E59-BAD0-F34854593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>
            <a:extLst>
              <a:ext uri="{FF2B5EF4-FFF2-40B4-BE49-F238E27FC236}">
                <a16:creationId xmlns:a16="http://schemas.microsoft.com/office/drawing/2014/main" id="{D87544CF-77B6-4468-A00F-2D1DC098B4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Segnaposto note 2">
            <a:extLst>
              <a:ext uri="{FF2B5EF4-FFF2-40B4-BE49-F238E27FC236}">
                <a16:creationId xmlns:a16="http://schemas.microsoft.com/office/drawing/2014/main" id="{51C7401B-AAC9-47AF-B77E-5D8882609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4036" name="Segnaposto numero diapositiva 3">
            <a:extLst>
              <a:ext uri="{FF2B5EF4-FFF2-40B4-BE49-F238E27FC236}">
                <a16:creationId xmlns:a16="http://schemas.microsoft.com/office/drawing/2014/main" id="{22E253F7-EFAA-4531-B89E-E2D671185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244488B-37D2-40C3-8F64-22833B78BB3B}" type="slidenum">
              <a:rPr lang="it-IT" altLang="it-IT">
                <a:latin typeface="Arial" panose="020B0604020202020204" pitchFamily="34" charset="0"/>
              </a:rPr>
              <a:pPr/>
              <a:t>23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810B1B4F-5693-438E-9E4E-575A41A9FA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13518FA-816F-41BF-8A99-BDEA2DCE74CB}" type="slidenum">
              <a:rPr lang="it-IT" altLang="it-IT">
                <a:latin typeface="Arial" panose="020B0604020202020204" pitchFamily="34" charset="0"/>
              </a:rPr>
              <a:pPr/>
              <a:t>25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C0B4624E-0656-4474-9237-5AA9314D8B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0145BFF8-B284-43A4-A75F-9B5571CD1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DE39A2AD-25CF-4FC9-95A8-5DC49F15C1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13C9D23-A57D-4F1F-A7C4-54988B9E8C55}" type="slidenum">
              <a:rPr lang="it-IT" altLang="it-IT">
                <a:latin typeface="Arial" panose="020B0604020202020204" pitchFamily="34" charset="0"/>
              </a:rPr>
              <a:pPr/>
              <a:t>26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5F97775C-212B-4388-8299-11CE5BD527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E629E58B-4DD8-4774-88D1-95993CE87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AF72C9F4-DC11-4B74-B871-23506DE29B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F5B2CF5-C5AF-4B53-A813-A9DD01387D42}" type="slidenum">
              <a:rPr lang="it-IT" altLang="it-IT">
                <a:latin typeface="Arial" panose="020B0604020202020204" pitchFamily="34" charset="0"/>
              </a:rPr>
              <a:pPr/>
              <a:t>27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6E0A5B7-58FA-44E5-B195-7E86FCE32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88BEADC-D977-4C4E-A116-24C3BCFAF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0AECAF08-D790-4140-8A75-516DAD760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C24C1FD-B766-4BD3-9EAE-5ACFA24C56D2}" type="slidenum">
              <a:rPr lang="it-IT" altLang="it-IT">
                <a:latin typeface="Arial" panose="020B0604020202020204" pitchFamily="34" charset="0"/>
              </a:rPr>
              <a:pPr/>
              <a:t>28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1A5D979-DC40-490E-B3BA-A52AD5E0E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DBA8784-F887-43CD-A8F5-05562DBEE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90485A40-1053-4713-B5F8-8D1BB7CAA0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A887DF74-8EDC-42B1-AFE5-C51DB1292E79}" type="slidenum">
              <a:rPr lang="it-IT" altLang="it-IT">
                <a:latin typeface="Arial" panose="020B0604020202020204" pitchFamily="34" charset="0"/>
              </a:rPr>
              <a:pPr/>
              <a:t>29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FDC8CCED-CB97-43E4-B07D-B7F63C2080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CC7FC08C-CB82-42C3-B336-0D13ECD8C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991C0236-9E4E-4EDC-96C6-551DEEBDF0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9C9C300-C514-4C6E-BC5F-E3B3251A8454}" type="slidenum">
              <a:rPr lang="it-IT" altLang="it-IT">
                <a:latin typeface="Arial" panose="020B0604020202020204" pitchFamily="34" charset="0"/>
              </a:rPr>
              <a:pPr/>
              <a:t>30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A44DB113-95B2-407F-BAA3-A657877058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D1AACBA-749C-48CA-9B70-57C446268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244755DE-D8BC-4179-8824-73DE1076D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7DD02D1D-B76D-4B90-BDBE-32B2AF2718DD}" type="slidenum">
              <a:rPr lang="it-IT" altLang="it-IT">
                <a:latin typeface="Arial" panose="020B0604020202020204" pitchFamily="34" charset="0"/>
              </a:rPr>
              <a:pPr/>
              <a:t>31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0B46EEF6-0E5D-4C76-A16F-B67235680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CAB4C5DD-4368-4BA3-8864-2B2E5EAE91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ACF42FB7-AFED-4D41-9705-2364E22AC1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E3974B3-F17C-4D94-B279-CACFAE71BDCA}" type="slidenum">
              <a:rPr lang="it-IT" altLang="it-IT">
                <a:latin typeface="Arial" panose="020B0604020202020204" pitchFamily="34" charset="0"/>
              </a:rPr>
              <a:pPr/>
              <a:t>32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F78D244E-87ED-405D-ACC3-4BA59D73E1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314FFCC-C7CB-4DEF-88AB-E1727AAB0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8195B53-B747-4C45-B044-2CE55641B5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4CB4FCA-1E1C-41E2-A24F-D74C665B43BC}" type="slidenum">
              <a:rPr lang="it-IT" altLang="it-IT">
                <a:latin typeface="Arial" panose="020B0604020202020204" pitchFamily="34" charset="0"/>
              </a:rPr>
              <a:pPr/>
              <a:t>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0B97840-4B38-4F8D-944C-29C31C2F93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4981A87-F6B7-43EA-A05A-494E804146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DD9ACDD8-990F-4727-AAD4-C1190B212B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1C6F250-D5EB-4159-B9EF-9999243DF16A}" type="slidenum">
              <a:rPr lang="it-IT" altLang="it-IT">
                <a:latin typeface="Arial" panose="020B0604020202020204" pitchFamily="34" charset="0"/>
              </a:rPr>
              <a:pPr/>
              <a:t>33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FA323FDB-6979-48CE-8CBB-FC8DB6AE08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46D1EF91-33CA-498D-8DC5-8825FB385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DE293EBF-CBED-4D1C-91C7-260A3E481C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C02C6BC-33CB-4D60-9135-071C7146D751}" type="slidenum">
              <a:rPr lang="it-IT" altLang="it-IT">
                <a:latin typeface="Arial" panose="020B0604020202020204" pitchFamily="34" charset="0"/>
              </a:rPr>
              <a:pPr/>
              <a:t>34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48042D8E-3D49-46FC-B0BD-0D2C4825A1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023AF085-37B3-4FB2-8CEF-4A654B2CE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0013DA32-77D6-476D-9A0F-A345C1EEBA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1593653-07FE-40AF-B926-2FE34F2F2296}" type="slidenum">
              <a:rPr lang="it-IT" altLang="it-IT">
                <a:latin typeface="Arial" panose="020B0604020202020204" pitchFamily="34" charset="0"/>
              </a:rPr>
              <a:pPr/>
              <a:t>35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BCE331FF-477A-4FFF-82B2-06818F1EC0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A1DE1DBC-E225-4579-95E6-7358A29EB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74882F75-2BCF-40B9-9B99-B7DDA04921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AF35066-79FB-4FB1-A123-6434335BCCA8}" type="slidenum">
              <a:rPr lang="it-IT" altLang="it-IT">
                <a:latin typeface="Arial" panose="020B0604020202020204" pitchFamily="34" charset="0"/>
              </a:rPr>
              <a:pPr/>
              <a:t>36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20430D20-156C-4C05-9285-0C522555FE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DE32C82-95C6-4495-AF01-1E9B238BF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7F55DC79-2E48-4220-A0FA-01CD1D987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1EEA215-CBC7-4B6B-84E5-9C7868CBAA72}" type="slidenum">
              <a:rPr lang="it-IT" altLang="it-IT">
                <a:latin typeface="Arial" panose="020B0604020202020204" pitchFamily="34" charset="0"/>
              </a:rPr>
              <a:pPr/>
              <a:t>37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E4EB8A48-C379-4F37-ADDA-0A108A2CB7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372E9BE3-8258-4D62-9B11-9AFA808B8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65D03237-F577-410B-A671-B9F4449DD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A8C624D-7686-4FBA-A8AF-247255298A5F}" type="slidenum">
              <a:rPr lang="it-IT" altLang="it-IT">
                <a:latin typeface="Arial" panose="020B0604020202020204" pitchFamily="34" charset="0"/>
              </a:rPr>
              <a:pPr/>
              <a:t>38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F3FA886E-1643-4D9C-B288-8230AB2AD1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6FEED0E2-8FE3-4795-99CE-7C2A39826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86E9082B-AE93-4B9C-BA15-68E09A3495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6EE2650B-8497-40ED-9383-8791518E3365}" type="slidenum">
              <a:rPr lang="it-IT" altLang="it-IT">
                <a:latin typeface="Arial" panose="020B0604020202020204" pitchFamily="34" charset="0"/>
              </a:rPr>
              <a:pPr/>
              <a:t>39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A951D710-238A-4BB4-B4B2-4F339A78F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E30C1883-64E5-4037-A026-D5DFAEE1B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674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44EFA399-744C-48E6-803F-22B249AAE6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3F780106-BE34-4414-8DFB-301478619F17}" type="slidenum">
              <a:rPr lang="it-IT" altLang="it-IT">
                <a:latin typeface="Arial" panose="020B0604020202020204" pitchFamily="34" charset="0"/>
              </a:rPr>
              <a:pPr/>
              <a:t>41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3E9DB22A-A322-48A8-B2EC-52A722A363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861EAEF0-CFFF-42F6-85C6-CDF9C0B6C1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4F7675F-9CE0-4F6C-9A4C-DB9102081F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EE192C4-AB98-4D78-B607-812039DC9DA3}" type="slidenum">
              <a:rPr lang="it-IT" altLang="it-IT">
                <a:latin typeface="Arial" panose="020B0604020202020204" pitchFamily="34" charset="0"/>
              </a:rPr>
              <a:pPr/>
              <a:t>5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1F8B2FA-CBDC-49AB-849C-F4559DB44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EB89331-E48B-4E4D-9857-CB37C8485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D0DE854-B612-460E-BB83-C333CC4058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45B0A68F-D563-4F2B-B521-01CE8454A4BC}" type="slidenum">
              <a:rPr lang="it-IT" altLang="it-IT">
                <a:latin typeface="Arial" panose="020B0604020202020204" pitchFamily="34" charset="0"/>
              </a:rPr>
              <a:pPr/>
              <a:t>6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0832F83-92F6-4E68-A6BD-D7572D0D77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4C7B9AD-33E5-4C90-98F3-E4034C4C1A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E5490CD2-4446-4C29-A20F-94435E4F3B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65FD71C-6D3D-4CF7-987E-BFE1E6C2E9CB}" type="slidenum">
              <a:rPr lang="it-IT" altLang="it-IT">
                <a:latin typeface="Arial" panose="020B0604020202020204" pitchFamily="34" charset="0"/>
              </a:rPr>
              <a:pPr/>
              <a:t>7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CEEE789D-9DFF-498B-85FE-1E34CB304B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3881EEA-8EA7-4664-BD23-B1390A366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C8F59AD-29CB-4EEC-80ED-CE5780F85A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0B39371-CABA-4277-8A80-8E6E472A7B33}" type="slidenum">
              <a:rPr lang="it-IT" altLang="it-IT">
                <a:latin typeface="Arial" panose="020B0604020202020204" pitchFamily="34" charset="0"/>
              </a:rPr>
              <a:pPr/>
              <a:t>8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A559409-8DAC-46C6-8920-FC5BA2D35D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0AADEE4-464B-4093-905F-AE34366C9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274CCF0-2F1D-400A-8710-14C8A29991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960BFFFB-6460-410A-AAD8-2EC6D33EDEB6}" type="slidenum">
              <a:rPr lang="it-IT" altLang="it-IT">
                <a:latin typeface="Arial" panose="020B0604020202020204" pitchFamily="34" charset="0"/>
              </a:rPr>
              <a:pPr/>
              <a:t>9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3EFFECC-EBDF-415E-9DD1-0A0BA771C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AC574BC8-D3E4-4B8F-AA7E-638D82955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88D6084E-06F2-4CDF-ACEF-17711D0BA5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5E2CA51-C951-4976-B251-87BD492CBC54}" type="slidenum">
              <a:rPr lang="it-IT" altLang="it-IT">
                <a:latin typeface="Arial" panose="020B0604020202020204" pitchFamily="34" charset="0"/>
              </a:rPr>
              <a:pPr/>
              <a:t>10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28DCD0D1-1EDA-49BD-8D86-C49E9C322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9630A4C-BE53-44B5-8CE0-73017314F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EFBBAD-121E-4ACA-8D42-4607AC38C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9F5DC2-5098-4E16-8A33-79A2C1D9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96A37A-71BC-4188-B0C0-525FC171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/>
              <a:t>5-</a:t>
            </a:r>
            <a:fld id="{F7F26E35-3E9C-4BEC-84FD-B4B6C71E0B44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58445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9C6AF1-75E2-49AB-8AB2-2FDD61A9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4EEE85-F7A5-4977-A999-E17CD792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5FEC34-AD74-4980-B45A-90C29C3E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/>
              <a:t>5-</a:t>
            </a:r>
            <a:fld id="{A48CACD8-3264-4514-BD08-630C43B6CD86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13671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0BA6CD-5EBA-449A-B095-DA33C5A8B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D0F634-8614-4314-8866-371B319D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6A17AC-3E2F-48ED-A2C3-097339CBC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/>
              <a:t>5-</a:t>
            </a:r>
            <a:fld id="{E6DA3BCF-58B5-4E70-8440-FDBD92825045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60808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6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37D034-2D29-4C20-9EB0-2188FE01D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903731-BDFE-4D1F-9CF7-CEC930FC4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132561-C3F7-479A-8EF7-90283854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/>
              <a:t>5-</a:t>
            </a:r>
            <a:fld id="{0682F818-10EE-4EBE-AA8D-FA193BE757E9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8607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507CCA-C75C-4803-A6E0-8E482AC7C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38AE3A-02C1-45C0-8D31-1F0CAF83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5F3258-3F8D-495B-AFE3-4DB1AA4D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/>
              <a:t>5-</a:t>
            </a:r>
            <a:fld id="{35A155BB-FA8B-4D6E-8CEB-AD3F4B333317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548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EBB5987-F3D3-4DF2-BFC7-F5BF69D5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B0C532A7-CA4D-4625-8CDC-4720FBE0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C47E410B-067F-4AC2-8D89-D7D54BF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/>
              <a:t>5-</a:t>
            </a:r>
            <a:fld id="{623F2E31-857A-4643-B5D6-043D2522DF87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51367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7F9BCA75-2D60-4085-A172-9725CD7D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7D2425D8-B563-4360-A781-58A0BF3E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96109199-2B56-4939-A8BC-38AD9A8A0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/>
              <a:t>5-</a:t>
            </a:r>
            <a:fld id="{AD96FE1F-12BE-44E8-8B2D-D91028087666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1020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643FCB8F-B33C-47D4-9842-545C9A18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DA42BB38-7757-45AE-A21A-B41250791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C2A6982E-995D-4AFD-B9D9-E8A641F5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/>
              <a:t>5-</a:t>
            </a:r>
            <a:fld id="{98552EA9-24DB-47F3-8C30-DE30451D7DBB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499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D189D85E-9757-4768-9A74-F809580E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F8B635E8-B726-47FC-A6E3-A5575C3C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3A671CAA-2035-42C1-921C-03601B7C3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/>
              <a:t>5-</a:t>
            </a:r>
            <a:fld id="{17897D27-DE3C-402D-964F-D42C5F92CC6B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02257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127150D-A226-43C5-B46E-35694E4C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CB70DDFD-C2A8-4D0A-A614-BDCDA86C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D167E784-CD79-4A19-8D60-622AA034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/>
              <a:t>5-</a:t>
            </a:r>
            <a:fld id="{2066DEB0-76FE-42AD-A9C6-A9F401382235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0238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D1B48663-3B5B-4C2A-9466-959A2D0D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9DAD99F9-921E-48C3-94B5-139362CF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F179EBCE-8254-46A6-89B7-53574A23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t-IT"/>
              <a:t>5-</a:t>
            </a:r>
            <a:fld id="{C8E4BB52-B27A-402F-81D1-50ED3C609DA7}" type="slidenum">
              <a:rPr lang="en-US" altLang="it-IT"/>
              <a:pPr/>
              <a:t>‹#›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4977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35919C09-1FB9-4E0D-AA85-ED8B47B2E5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C6187BCB-F4E9-4628-B40C-4950882235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F94D1A-84AF-4563-9F12-3DB0E333E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51ECF1-E6B8-4F78-BD97-9D3AA08C0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5: DataLink Layer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8C8FAF-CC40-4729-847D-CA8A862A0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 altLang="it-IT"/>
              <a:t>5-</a:t>
            </a:r>
            <a:fld id="{5FE3C68D-B599-4E9F-A935-A629BD70E6F0}" type="slidenum">
              <a:rPr lang="en-US" altLang="it-IT"/>
              <a:pPr/>
              <a:t>‹#›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EEE_802.11ax-2021" TargetMode="External"/><Relationship Id="rId2" Type="http://schemas.openxmlformats.org/officeDocument/2006/relationships/hyperlink" Target="https://en.wikipedia.org/wiki/IEEE_802.11ac-2013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2" Type="http://schemas.openxmlformats.org/officeDocument/2006/relationships/notesSlide" Target="../notesSlides/notesSlide24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0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ccsrl.it/html/campi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0354608-2C0B-45C8-8C8B-8E3ED2EF5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3075" descr="Scheletri di cubi 3D">
            <a:extLst>
              <a:ext uri="{FF2B5EF4-FFF2-40B4-BE49-F238E27FC236}">
                <a16:creationId xmlns:a16="http://schemas.microsoft.com/office/drawing/2014/main" id="{816F81C9-7B2F-4E95-A21E-9AC0C6BB2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8372" b="7358"/>
          <a:stretch/>
        </p:blipFill>
        <p:spPr>
          <a:xfrm>
            <a:off x="2" y="10"/>
            <a:ext cx="12191997" cy="6857990"/>
          </a:xfrm>
          <a:prstGeom prst="rect">
            <a:avLst/>
          </a:prstGeom>
        </p:spPr>
      </p:pic>
      <p:sp>
        <p:nvSpPr>
          <p:cNvPr id="3074" name="Titolo 1">
            <a:extLst>
              <a:ext uri="{FF2B5EF4-FFF2-40B4-BE49-F238E27FC236}">
                <a16:creationId xmlns:a16="http://schemas.microsoft.com/office/drawing/2014/main" id="{FF6520DE-EC4E-42FE-9681-F7721A1CC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991" y="1680291"/>
            <a:ext cx="7010018" cy="2288225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7200"/>
              <a:t>Sistemi Operativi e Reti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7BACE7-91CB-4BCC-8B3E-1C5F5633A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991" y="3968516"/>
            <a:ext cx="7010018" cy="785251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t-IT" dirty="0"/>
              <a:t>Il livello fisico (PHY)</a:t>
            </a: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E2F4125-CF99-4D26-BE83-2BA9F213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0004" y="384048"/>
            <a:ext cx="673517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100">
                <a:solidFill>
                  <a:schemeClr val="tx1"/>
                </a:solidFill>
              </a:rPr>
              <a:t>5: DataLink Layer</a:t>
            </a:r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A69EB637-CEDE-43AD-8B65-DDD63C08F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0870" y="2245586"/>
            <a:ext cx="1262906" cy="110826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4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CDD7DB09-290B-4A1F-BFC1-51ED7C978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3975" y="911082"/>
            <a:ext cx="2048530" cy="1797684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alpha val="6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8" name="Freeform 5">
            <a:extLst>
              <a:ext uri="{FF2B5EF4-FFF2-40B4-BE49-F238E27FC236}">
                <a16:creationId xmlns:a16="http://schemas.microsoft.com/office/drawing/2014/main" id="{B0FAED46-1BF7-48DB-980D-571CD2A30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362936" y="1825453"/>
            <a:ext cx="799094" cy="70124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tx1">
              <a:alpha val="60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4455D2E-A417-483E-85AA-2F8121C4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Mezzi trasmissivi a guida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D53FAB7-A40A-4EC8-97C6-9765327D5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6164" y="1684338"/>
            <a:ext cx="7138987" cy="46085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it-IT"/>
              <a:t>Doppino intrecciato</a:t>
            </a:r>
          </a:p>
          <a:p>
            <a:pPr eaLnBrk="1" hangingPunct="1">
              <a:buFontTx/>
              <a:buChar char="•"/>
            </a:pPr>
            <a:r>
              <a:rPr lang="en-US" altLang="it-IT"/>
              <a:t>Cavo Coassiale</a:t>
            </a:r>
          </a:p>
          <a:p>
            <a:pPr eaLnBrk="1" hangingPunct="1">
              <a:buFontTx/>
              <a:buChar char="•"/>
            </a:pPr>
            <a:r>
              <a:rPr lang="en-US" altLang="it-IT"/>
              <a:t>Fibra Ottica</a:t>
            </a:r>
          </a:p>
          <a:p>
            <a:pPr eaLnBrk="1" hangingPunct="1">
              <a:buFontTx/>
              <a:buChar char="•"/>
            </a:pPr>
            <a:endParaRPr lang="en-US" altLang="it-IT"/>
          </a:p>
        </p:txBody>
      </p:sp>
      <p:sp>
        <p:nvSpPr>
          <p:cNvPr id="26628" name="Segnaposto piè di pagina 4">
            <a:extLst>
              <a:ext uri="{FF2B5EF4-FFF2-40B4-BE49-F238E27FC236}">
                <a16:creationId xmlns:a16="http://schemas.microsoft.com/office/drawing/2014/main" id="{21F2B97B-E21D-4BA8-B39D-8831ADDA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6E8C982-0561-4A6A-9D9B-51F67D17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Doppino Intrecciato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2325BF65-ECC5-4446-8E31-DE1B64BD9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0238" y="5207000"/>
            <a:ext cx="6227762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ZapfDingbats" pitchFamily="82" charset="2"/>
              <a:buNone/>
            </a:pPr>
            <a:r>
              <a:rPr lang="en-US" altLang="it-IT">
                <a:solidFill>
                  <a:schemeClr val="accent2"/>
                </a:solidFill>
              </a:rPr>
              <a:t>(a)</a:t>
            </a:r>
            <a:r>
              <a:rPr lang="en-US" altLang="it-IT"/>
              <a:t> Category 3 UTP.</a:t>
            </a:r>
          </a:p>
          <a:p>
            <a:pPr eaLnBrk="1" hangingPunct="1">
              <a:lnSpc>
                <a:spcPct val="90000"/>
              </a:lnSpc>
              <a:buFont typeface="ZapfDingbats" pitchFamily="82" charset="2"/>
              <a:buNone/>
            </a:pPr>
            <a:r>
              <a:rPr lang="en-US" altLang="it-IT">
                <a:solidFill>
                  <a:schemeClr val="accent2"/>
                </a:solidFill>
              </a:rPr>
              <a:t>(b)</a:t>
            </a:r>
            <a:r>
              <a:rPr lang="en-US" altLang="it-IT"/>
              <a:t> Category 5 UTP.</a:t>
            </a:r>
          </a:p>
        </p:txBody>
      </p:sp>
      <p:sp>
        <p:nvSpPr>
          <p:cNvPr id="28676" name="Segnaposto piè di pagina 4">
            <a:extLst>
              <a:ext uri="{FF2B5EF4-FFF2-40B4-BE49-F238E27FC236}">
                <a16:creationId xmlns:a16="http://schemas.microsoft.com/office/drawing/2014/main" id="{60AB4A14-D430-4E68-990C-1003E0BD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28677" name="Picture 4" descr="2-03">
            <a:extLst>
              <a:ext uri="{FF2B5EF4-FFF2-40B4-BE49-F238E27FC236}">
                <a16:creationId xmlns:a16="http://schemas.microsoft.com/office/drawing/2014/main" id="{E976ACC1-4C07-40DC-9BA3-FAC59A7D8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16" b="-5675"/>
          <a:stretch>
            <a:fillRect/>
          </a:stretch>
        </p:blipFill>
        <p:spPr bwMode="auto">
          <a:xfrm>
            <a:off x="3335338" y="1722438"/>
            <a:ext cx="572770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 descr="2-03">
            <a:extLst>
              <a:ext uri="{FF2B5EF4-FFF2-40B4-BE49-F238E27FC236}">
                <a16:creationId xmlns:a16="http://schemas.microsoft.com/office/drawing/2014/main" id="{D7336DDD-3E5D-47B8-BFEB-201C17895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5" t="-9732"/>
          <a:stretch>
            <a:fillRect/>
          </a:stretch>
        </p:blipFill>
        <p:spPr bwMode="auto">
          <a:xfrm>
            <a:off x="3330575" y="3444875"/>
            <a:ext cx="5740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78AD2F4-B844-4E58-985E-994892BD1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Cavo Coassiale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7E02753-ABAA-4DDC-8AB6-05940448B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it-IT" altLang="it-IT"/>
          </a:p>
        </p:txBody>
      </p:sp>
      <p:sp>
        <p:nvSpPr>
          <p:cNvPr id="30724" name="Segnaposto piè di pagina 4">
            <a:extLst>
              <a:ext uri="{FF2B5EF4-FFF2-40B4-BE49-F238E27FC236}">
                <a16:creationId xmlns:a16="http://schemas.microsoft.com/office/drawing/2014/main" id="{72655656-0A44-4F50-A7AD-89F7835A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30725" name="Picture 4" descr="2-04">
            <a:extLst>
              <a:ext uri="{FF2B5EF4-FFF2-40B4-BE49-F238E27FC236}">
                <a16:creationId xmlns:a16="http://schemas.microsoft.com/office/drawing/2014/main" id="{7DB600A8-31B0-4B9B-B589-4D01602E2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2332038"/>
            <a:ext cx="7112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08687B7-F7F3-4B40-949A-7213D875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Fibra Ottica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825153A-79B5-41B1-AFE9-32D347B24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175" y="4570414"/>
            <a:ext cx="8655050" cy="1412875"/>
          </a:xfrm>
        </p:spPr>
        <p:txBody>
          <a:bodyPr/>
          <a:lstStyle/>
          <a:p>
            <a:pPr eaLnBrk="1" hangingPunct="1">
              <a:buFont typeface="ZapfDingbats" pitchFamily="82" charset="2"/>
              <a:buNone/>
            </a:pPr>
            <a:r>
              <a:rPr lang="en-US" altLang="it-IT">
                <a:solidFill>
                  <a:schemeClr val="accent2"/>
                </a:solidFill>
              </a:rPr>
              <a:t>La luce è intrappolata nella fibra</a:t>
            </a:r>
            <a:endParaRPr lang="en-US" altLang="it-IT"/>
          </a:p>
        </p:txBody>
      </p:sp>
      <p:sp>
        <p:nvSpPr>
          <p:cNvPr id="32772" name="Segnaposto piè di pagina 4">
            <a:extLst>
              <a:ext uri="{FF2B5EF4-FFF2-40B4-BE49-F238E27FC236}">
                <a16:creationId xmlns:a16="http://schemas.microsoft.com/office/drawing/2014/main" id="{3A4D1E03-85A0-401C-9482-7447252D2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32773" name="Picture 4" descr="2-05">
            <a:extLst>
              <a:ext uri="{FF2B5EF4-FFF2-40B4-BE49-F238E27FC236}">
                <a16:creationId xmlns:a16="http://schemas.microsoft.com/office/drawing/2014/main" id="{8F787DD0-405E-4145-94FE-AF40F1B8B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889125"/>
            <a:ext cx="8085138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7E635C5-5D89-404B-BA6A-3130F768F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Trasmissione della luce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F9D5F18-FE3F-4B1E-B775-0CD41E710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254125"/>
            <a:ext cx="7772400" cy="4648200"/>
          </a:xfrm>
        </p:spPr>
        <p:txBody>
          <a:bodyPr/>
          <a:lstStyle/>
          <a:p>
            <a:pPr eaLnBrk="1" hangingPunct="1">
              <a:buFont typeface="ZapfDingbats" pitchFamily="82" charset="2"/>
              <a:buNone/>
            </a:pPr>
            <a:r>
              <a:rPr lang="en-US" altLang="it-IT" sz="1600"/>
              <a:t>Attenuazione della fibra</a:t>
            </a:r>
          </a:p>
          <a:p>
            <a:pPr eaLnBrk="1" hangingPunct="1">
              <a:buFont typeface="ZapfDingbats" pitchFamily="82" charset="2"/>
              <a:buNone/>
            </a:pPr>
            <a:r>
              <a:rPr lang="en-US" altLang="it-IT" sz="1600"/>
              <a:t>Lunghezza d’onda = frequenza * velocità del segnale (300’000km/sec)</a:t>
            </a:r>
          </a:p>
          <a:p>
            <a:pPr eaLnBrk="1" hangingPunct="1">
              <a:buFont typeface="ZapfDingbats" pitchFamily="82" charset="2"/>
              <a:buNone/>
            </a:pPr>
            <a:r>
              <a:rPr lang="en-US" altLang="it-IT" sz="1600"/>
              <a:t>dB = 20 log</a:t>
            </a:r>
            <a:r>
              <a:rPr lang="en-US" altLang="it-IT" sz="1600" baseline="-25000"/>
              <a:t>10</a:t>
            </a:r>
            <a:r>
              <a:rPr lang="en-US" altLang="it-IT" sz="1600"/>
              <a:t> A</a:t>
            </a:r>
          </a:p>
        </p:txBody>
      </p:sp>
      <p:sp>
        <p:nvSpPr>
          <p:cNvPr id="34820" name="Segnaposto piè di pagina 4">
            <a:extLst>
              <a:ext uri="{FF2B5EF4-FFF2-40B4-BE49-F238E27FC236}">
                <a16:creationId xmlns:a16="http://schemas.microsoft.com/office/drawing/2014/main" id="{33F4B08B-F5EE-47DA-B895-366FB9DD2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34821" name="Picture 4" descr="2-06">
            <a:extLst>
              <a:ext uri="{FF2B5EF4-FFF2-40B4-BE49-F238E27FC236}">
                <a16:creationId xmlns:a16="http://schemas.microsoft.com/office/drawing/2014/main" id="{FEAE411F-AA22-490F-8B78-E7A89FD9E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2728913"/>
            <a:ext cx="6350000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4DD66AB-619F-490E-BB23-A8BEDF04F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Fiber Cables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9FBBFF0-47C2-4807-8D3B-E2D90D67E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263" y="1123950"/>
            <a:ext cx="6665912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ZapfDingbats" pitchFamily="82" charset="2"/>
              <a:buNone/>
            </a:pPr>
            <a:r>
              <a:rPr lang="en-US" altLang="it-IT">
                <a:solidFill>
                  <a:schemeClr val="accent2"/>
                </a:solidFill>
              </a:rPr>
              <a:t>(a)</a:t>
            </a:r>
            <a:r>
              <a:rPr lang="en-US" altLang="it-IT"/>
              <a:t> Vista di una fibra singola</a:t>
            </a:r>
          </a:p>
          <a:p>
            <a:pPr eaLnBrk="1" hangingPunct="1">
              <a:lnSpc>
                <a:spcPct val="90000"/>
              </a:lnSpc>
              <a:buFont typeface="ZapfDingbats" pitchFamily="82" charset="2"/>
              <a:buNone/>
            </a:pPr>
            <a:r>
              <a:rPr lang="en-US" altLang="it-IT">
                <a:solidFill>
                  <a:schemeClr val="accent2"/>
                </a:solidFill>
              </a:rPr>
              <a:t>(b)</a:t>
            </a:r>
            <a:r>
              <a:rPr lang="en-US" altLang="it-IT"/>
              <a:t> Una guaina con tre fibre</a:t>
            </a:r>
          </a:p>
        </p:txBody>
      </p:sp>
      <p:sp>
        <p:nvSpPr>
          <p:cNvPr id="36868" name="Segnaposto piè di pagina 4">
            <a:extLst>
              <a:ext uri="{FF2B5EF4-FFF2-40B4-BE49-F238E27FC236}">
                <a16:creationId xmlns:a16="http://schemas.microsoft.com/office/drawing/2014/main" id="{EE2CAB1D-D10F-424F-B74D-56753E54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36869" name="Picture 4" descr="2-07">
            <a:extLst>
              <a:ext uri="{FF2B5EF4-FFF2-40B4-BE49-F238E27FC236}">
                <a16:creationId xmlns:a16="http://schemas.microsoft.com/office/drawing/2014/main" id="{9EA406DD-676C-412F-834A-823EF39D2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2184400"/>
            <a:ext cx="823595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10412-DA06-439C-8494-2A075D76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Tecnologie</a:t>
            </a:r>
            <a:r>
              <a:rPr lang="en-US" dirty="0"/>
              <a:t> </a:t>
            </a:r>
            <a:r>
              <a:rPr lang="en-US" dirty="0" err="1"/>
              <a:t>fibra</a:t>
            </a:r>
            <a:r>
              <a:rPr lang="en-US" dirty="0"/>
              <a:t> </a:t>
            </a:r>
            <a:r>
              <a:rPr lang="en-US" dirty="0" err="1"/>
              <a:t>ottica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037C-B55B-42A5-A56B-ADBDA7881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duplex (802.3 </a:t>
            </a:r>
            <a:r>
              <a:rPr lang="en-US" dirty="0" err="1"/>
              <a:t>esteso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fibra</a:t>
            </a:r>
            <a:r>
              <a:rPr lang="en-US" dirty="0"/>
              <a:t> full duplex)</a:t>
            </a:r>
          </a:p>
          <a:p>
            <a:pPr lvl="1"/>
            <a:endParaRPr lang="en-US" dirty="0"/>
          </a:p>
          <a:p>
            <a:r>
              <a:rPr lang="en-US" dirty="0"/>
              <a:t>GPON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F8211-80B2-434A-A419-52333385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5: DataLink Layer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BF50F4E-232B-E0B7-FBF5-DC1989A20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34" y="2909574"/>
            <a:ext cx="3860800" cy="31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1C5EF8-93E0-C45B-E3A9-39F24FD9D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729" y="2909574"/>
            <a:ext cx="5706271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34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007799B-552A-4FCE-9AD6-7ED51447F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432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it-IT" sz="2800"/>
              <a:t>Le basi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58F50A5-8036-485D-8CE9-C2CC88E19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014" y="2033588"/>
            <a:ext cx="8027987" cy="45196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it-IT" sz="2800"/>
              <a:t>Analisi di Fourier</a:t>
            </a:r>
          </a:p>
          <a:p>
            <a:pPr eaLnBrk="1" hangingPunct="1">
              <a:buFontTx/>
              <a:buChar char="•"/>
            </a:pPr>
            <a:r>
              <a:rPr lang="en-US" altLang="it-IT" sz="2800"/>
              <a:t>Segnali a banda limitata</a:t>
            </a:r>
          </a:p>
          <a:p>
            <a:pPr eaLnBrk="1" hangingPunct="1">
              <a:buFontTx/>
              <a:buChar char="•"/>
            </a:pPr>
            <a:r>
              <a:rPr lang="en-US" altLang="it-IT" sz="2800"/>
              <a:t>Massima velocità di un canale</a:t>
            </a:r>
          </a:p>
        </p:txBody>
      </p:sp>
      <p:sp>
        <p:nvSpPr>
          <p:cNvPr id="8196" name="Segnaposto piè di pagina 4">
            <a:extLst>
              <a:ext uri="{FF2B5EF4-FFF2-40B4-BE49-F238E27FC236}">
                <a16:creationId xmlns:a16="http://schemas.microsoft.com/office/drawing/2014/main" id="{851F3E96-1C9D-4380-A64F-A9D557651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9" name="Picture 10246">
            <a:extLst>
              <a:ext uri="{FF2B5EF4-FFF2-40B4-BE49-F238E27FC236}">
                <a16:creationId xmlns:a16="http://schemas.microsoft.com/office/drawing/2014/main" id="{F7490377-27D3-4152-BAC3-17A8012F6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1409" b="43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59C29296-9F81-4888-922F-6FB596D15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>
                <a:solidFill>
                  <a:srgbClr val="FFFFFF"/>
                </a:solidFill>
              </a:rPr>
              <a:t>Ogni segnale ha un suo ‘spettro’</a:t>
            </a:r>
          </a:p>
        </p:txBody>
      </p:sp>
      <p:sp>
        <p:nvSpPr>
          <p:cNvPr id="10244" name="Segnaposto piè di pagina 4">
            <a:extLst>
              <a:ext uri="{FF2B5EF4-FFF2-40B4-BE49-F238E27FC236}">
                <a16:creationId xmlns:a16="http://schemas.microsoft.com/office/drawing/2014/main" id="{64289460-1014-402D-8E0E-7419031D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it-IT" sz="1200">
                <a:solidFill>
                  <a:srgbClr val="FFFFFF"/>
                </a:solidFill>
                <a:latin typeface="Arial" panose="020B0604020202020204" pitchFamily="34" charset="0"/>
              </a:rPr>
              <a:t>5: DataLink Layer</a:t>
            </a:r>
          </a:p>
        </p:txBody>
      </p:sp>
      <p:graphicFrame>
        <p:nvGraphicFramePr>
          <p:cNvPr id="10250" name="Rectangle 3">
            <a:extLst>
              <a:ext uri="{FF2B5EF4-FFF2-40B4-BE49-F238E27FC236}">
                <a16:creationId xmlns:a16="http://schemas.microsoft.com/office/drawing/2014/main" id="{C0BBCCE6-4624-4CBB-ACA3-0327B6CA2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1807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7DA7BEF-E9ED-4584-876C-E72F68D9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5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/>
              <a:t>Segnali a banda (spettro) limitata</a:t>
            </a:r>
          </a:p>
        </p:txBody>
      </p:sp>
      <p:sp>
        <p:nvSpPr>
          <p:cNvPr id="12291" name="Segnaposto piè di pagina 4">
            <a:extLst>
              <a:ext uri="{FF2B5EF4-FFF2-40B4-BE49-F238E27FC236}">
                <a16:creationId xmlns:a16="http://schemas.microsoft.com/office/drawing/2014/main" id="{C018A39B-491D-43B3-B509-818F1958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12292" name="Picture 6">
            <a:extLst>
              <a:ext uri="{FF2B5EF4-FFF2-40B4-BE49-F238E27FC236}">
                <a16:creationId xmlns:a16="http://schemas.microsoft.com/office/drawing/2014/main" id="{805D7C61-8801-44A2-BDA8-FEF23FCAA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4" y="990600"/>
            <a:ext cx="36353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ACDC079-6BEE-476A-9ED0-9BAA990B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432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it-IT" sz="2800"/>
              <a:t>Il livello fisico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F648671-A0DC-400D-B109-5E425ACAF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964" y="1404938"/>
            <a:ext cx="8027987" cy="4519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it-IT" sz="2200"/>
              <a:t>Aspetti importanti: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it-IT" sz="2200"/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it-IT" sz="2000"/>
              <a:t>Modalità di trasmissione fisica dell’informazione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it-IT" sz="2000"/>
              <a:t>Materiali usati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it-IT" sz="2000"/>
              <a:t>Standardizzazione di apparati, cavi e connettori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US" altLang="it-IT" sz="2000"/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it-IT" sz="2400"/>
          </a:p>
        </p:txBody>
      </p:sp>
      <p:sp>
        <p:nvSpPr>
          <p:cNvPr id="4100" name="Segnaposto piè di pagina 4">
            <a:extLst>
              <a:ext uri="{FF2B5EF4-FFF2-40B4-BE49-F238E27FC236}">
                <a16:creationId xmlns:a16="http://schemas.microsoft.com/office/drawing/2014/main" id="{92971A47-FA9E-4290-81F2-C33D66B4B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FBCE700-EE54-4837-A600-BC669FA4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Frequency Division Multiplexing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9B4C34D-5E63-4B15-BF41-5CD27B927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163" y="5194300"/>
            <a:ext cx="7302500" cy="1663700"/>
          </a:xfrm>
        </p:spPr>
        <p:txBody>
          <a:bodyPr/>
          <a:lstStyle/>
          <a:p>
            <a:pPr eaLnBrk="1" hangingPunct="1">
              <a:buFont typeface="ZapfDingbats" pitchFamily="82" charset="2"/>
              <a:buNone/>
            </a:pPr>
            <a:r>
              <a:rPr lang="en-US" altLang="it-IT">
                <a:solidFill>
                  <a:schemeClr val="accent2"/>
                </a:solidFill>
              </a:rPr>
              <a:t>(a)</a:t>
            </a:r>
            <a:r>
              <a:rPr lang="en-US" altLang="it-IT"/>
              <a:t> The original bandwidths.</a:t>
            </a:r>
          </a:p>
          <a:p>
            <a:pPr eaLnBrk="1" hangingPunct="1">
              <a:buFont typeface="ZapfDingbats" pitchFamily="82" charset="2"/>
              <a:buNone/>
            </a:pPr>
            <a:r>
              <a:rPr lang="en-US" altLang="it-IT">
                <a:solidFill>
                  <a:schemeClr val="accent2"/>
                </a:solidFill>
              </a:rPr>
              <a:t>(b)</a:t>
            </a:r>
            <a:r>
              <a:rPr lang="en-US" altLang="it-IT"/>
              <a:t> The bandwidths raised in frequency.</a:t>
            </a:r>
          </a:p>
          <a:p>
            <a:pPr eaLnBrk="1" hangingPunct="1">
              <a:buFont typeface="ZapfDingbats" pitchFamily="82" charset="2"/>
              <a:buNone/>
            </a:pPr>
            <a:r>
              <a:rPr lang="en-US" altLang="it-IT">
                <a:solidFill>
                  <a:schemeClr val="accent2"/>
                </a:solidFill>
              </a:rPr>
              <a:t>(b)</a:t>
            </a:r>
            <a:r>
              <a:rPr lang="en-US" altLang="it-IT"/>
              <a:t> The multiplexed channel.</a:t>
            </a:r>
          </a:p>
          <a:p>
            <a:pPr eaLnBrk="1" hangingPunct="1">
              <a:buFont typeface="ZapfDingbats" pitchFamily="82" charset="2"/>
              <a:buNone/>
            </a:pPr>
            <a:r>
              <a:rPr lang="en-US" altLang="it-IT"/>
              <a:t>- Segnali di spettro non sovrapposto possono coesistere!</a:t>
            </a:r>
          </a:p>
        </p:txBody>
      </p:sp>
      <p:sp>
        <p:nvSpPr>
          <p:cNvPr id="38916" name="Segnaposto piè di pagina 4">
            <a:extLst>
              <a:ext uri="{FF2B5EF4-FFF2-40B4-BE49-F238E27FC236}">
                <a16:creationId xmlns:a16="http://schemas.microsoft.com/office/drawing/2014/main" id="{E9674503-6AEA-4ADE-9D1C-0461AD63A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38917" name="Picture 4" descr="2-31">
            <a:extLst>
              <a:ext uri="{FF2B5EF4-FFF2-40B4-BE49-F238E27FC236}">
                <a16:creationId xmlns:a16="http://schemas.microsoft.com/office/drawing/2014/main" id="{D185820B-DA21-4676-9884-B8EEA170D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1468439"/>
            <a:ext cx="600710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8A78470-1A53-40F7-83F4-D1628039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Digital Subscriber Lines (3)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72C3FD2-DCD9-4E1F-A6D3-014561A34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it-IT"/>
              <a:t>A typical ADSL equipment configuration.</a:t>
            </a:r>
          </a:p>
        </p:txBody>
      </p:sp>
      <p:sp>
        <p:nvSpPr>
          <p:cNvPr id="71684" name="Segnaposto piè di pagina 4">
            <a:extLst>
              <a:ext uri="{FF2B5EF4-FFF2-40B4-BE49-F238E27FC236}">
                <a16:creationId xmlns:a16="http://schemas.microsoft.com/office/drawing/2014/main" id="{AA543DBF-47DA-47B3-8B62-B05DB410B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71685" name="Picture 4" descr="2-29">
            <a:extLst>
              <a:ext uri="{FF2B5EF4-FFF2-40B4-BE49-F238E27FC236}">
                <a16:creationId xmlns:a16="http://schemas.microsoft.com/office/drawing/2014/main" id="{D6C80E09-B4FD-4DD6-8B9E-19C77C818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" y="2276476"/>
            <a:ext cx="750887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Fibra ottica Installate le prime centraline | G. di Vicenza">
            <a:extLst>
              <a:ext uri="{FF2B5EF4-FFF2-40B4-BE49-F238E27FC236}">
                <a16:creationId xmlns:a16="http://schemas.microsoft.com/office/drawing/2014/main" id="{68C55E86-9C47-8518-EB62-D90FBF4C1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706" y="3429000"/>
            <a:ext cx="46482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2F59135D-17A3-4C1E-97DE-E4D1FB61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Digital Subscriber Lines (2)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04272F26-17DE-494E-9FE2-1C6344DBD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it-IT" dirty="0"/>
              <a:t>Operation of ADSL/VDSL using discrete multitone modulation.</a:t>
            </a:r>
          </a:p>
        </p:txBody>
      </p:sp>
      <p:sp>
        <p:nvSpPr>
          <p:cNvPr id="40964" name="Segnaposto piè di pagina 4">
            <a:extLst>
              <a:ext uri="{FF2B5EF4-FFF2-40B4-BE49-F238E27FC236}">
                <a16:creationId xmlns:a16="http://schemas.microsoft.com/office/drawing/2014/main" id="{04A24CE0-AB73-4627-851C-3535173F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40965" name="Picture 4" descr="2-28">
            <a:extLst>
              <a:ext uri="{FF2B5EF4-FFF2-40B4-BE49-F238E27FC236}">
                <a16:creationId xmlns:a16="http://schemas.microsoft.com/office/drawing/2014/main" id="{4165258C-4F99-4B80-A67A-F4BB59698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2122489"/>
            <a:ext cx="79057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AD3CB5-144B-9348-325A-D6E96E33F4C9}"/>
              </a:ext>
            </a:extLst>
          </p:cNvPr>
          <p:cNvSpPr txBox="1"/>
          <p:nvPr/>
        </p:nvSpPr>
        <p:spPr>
          <a:xfrm>
            <a:off x="875071" y="5211097"/>
            <a:ext cx="5262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Usato</a:t>
            </a:r>
            <a:r>
              <a:rPr lang="en-US" dirty="0">
                <a:latin typeface="+mn-lt"/>
              </a:rPr>
              <a:t> per </a:t>
            </a:r>
            <a:r>
              <a:rPr lang="en-US" dirty="0" err="1">
                <a:latin typeface="+mn-lt"/>
              </a:rPr>
              <a:t>realizzazioni</a:t>
            </a:r>
            <a:r>
              <a:rPr lang="en-US" dirty="0">
                <a:latin typeface="+mn-lt"/>
              </a:rPr>
              <a:t> Fiber-to-the-street (FTTS/FTTC)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>
            <a:extLst>
              <a:ext uri="{FF2B5EF4-FFF2-40B4-BE49-F238E27FC236}">
                <a16:creationId xmlns:a16="http://schemas.microsoft.com/office/drawing/2014/main" id="{EB44C4FB-76B7-4349-AE4C-6F2AFCF11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Attenuazione</a:t>
            </a: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4380679C-716D-4F66-96CE-618ADB40A7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6101" y="1189251"/>
            <a:ext cx="5629274" cy="4969814"/>
          </a:xfrm>
          <a:noFill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Segnaposto piè di pagina 3">
            <a:extLst>
              <a:ext uri="{FF2B5EF4-FFF2-40B4-BE49-F238E27FC236}">
                <a16:creationId xmlns:a16="http://schemas.microsoft.com/office/drawing/2014/main" id="{35604FE3-B084-4803-BBD2-C53622FB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D79F2-84BF-41AE-B65C-1E80F4465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Standards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1DEF3-84A8-4287-A210-0720EE528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https://en.wikipedia.org/wiki/IEEE_802.11ac-2013</a:t>
            </a:r>
            <a:endParaRPr lang="it-IT" dirty="0"/>
          </a:p>
          <a:p>
            <a:r>
              <a:rPr lang="it-IT" dirty="0">
                <a:hlinkClick r:id="rId3"/>
              </a:rPr>
              <a:t>https://en.wikipedia.org/wiki/IEEE_802.11ax-2021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BE3F2-8685-438C-9B0F-D18D49309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5: DataLink Layer</a:t>
            </a:r>
          </a:p>
        </p:txBody>
      </p:sp>
    </p:spTree>
    <p:extLst>
      <p:ext uri="{BB962C8B-B14F-4D97-AF65-F5344CB8AC3E}">
        <p14:creationId xmlns:p14="http://schemas.microsoft.com/office/powerpoint/2010/main" val="2459639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E1A3814-EFE8-475D-B5E2-053262950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Trasmissione non guidata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F755616-DB8B-4F28-AB9F-FE3E91C00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126" y="1731964"/>
            <a:ext cx="8016875" cy="4821237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it-IT" sz="2800"/>
              <a:t>The Electromagnetic Spectrum</a:t>
            </a:r>
          </a:p>
          <a:p>
            <a:pPr eaLnBrk="1" hangingPunct="1">
              <a:buFontTx/>
              <a:buChar char="•"/>
            </a:pPr>
            <a:r>
              <a:rPr lang="en-US" altLang="it-IT" sz="2800"/>
              <a:t>Radio Transmission</a:t>
            </a:r>
          </a:p>
          <a:p>
            <a:pPr eaLnBrk="1" hangingPunct="1">
              <a:buFontTx/>
              <a:buChar char="•"/>
            </a:pPr>
            <a:r>
              <a:rPr lang="en-US" altLang="it-IT" sz="2800"/>
              <a:t>Microwave Transmission</a:t>
            </a:r>
          </a:p>
          <a:p>
            <a:pPr eaLnBrk="1" hangingPunct="1">
              <a:buFontTx/>
              <a:buChar char="•"/>
            </a:pPr>
            <a:r>
              <a:rPr lang="en-US" altLang="it-IT" sz="2800"/>
              <a:t>Infrared and Millimeter Waves</a:t>
            </a:r>
          </a:p>
          <a:p>
            <a:pPr eaLnBrk="1" hangingPunct="1">
              <a:buFontTx/>
              <a:buChar char="•"/>
            </a:pPr>
            <a:r>
              <a:rPr lang="en-US" altLang="it-IT" sz="2800"/>
              <a:t>Lightwave Transmission</a:t>
            </a:r>
          </a:p>
          <a:p>
            <a:pPr eaLnBrk="1" hangingPunct="1">
              <a:buFontTx/>
              <a:buChar char="•"/>
            </a:pPr>
            <a:endParaRPr lang="en-US" altLang="it-IT" sz="2800"/>
          </a:p>
        </p:txBody>
      </p:sp>
      <p:sp>
        <p:nvSpPr>
          <p:cNvPr id="45060" name="Segnaposto piè di pagina 4">
            <a:extLst>
              <a:ext uri="{FF2B5EF4-FFF2-40B4-BE49-F238E27FC236}">
                <a16:creationId xmlns:a16="http://schemas.microsoft.com/office/drawing/2014/main" id="{72BFB2BD-35D7-4BAF-B440-B64F42CC4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B4B6D6F-5923-4262-B78A-DBA85946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802.11: Channels, association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08D2C4D4-95F8-4698-8D2A-DABF3A360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t-IT" sz="1800"/>
              <a:t>802.11b: 2.4GHz-2.485GHz spectrum divided into 11 channels at different frequencies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/>
              <a:t>AP admin chooses frequency for 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/>
              <a:t>interference possible: channel can be same as that chosen by neighboring AP!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t-IT"/>
              <a:t>host: must </a:t>
            </a:r>
            <a:r>
              <a:rPr lang="en-US" altLang="it-IT" i="1">
                <a:solidFill>
                  <a:srgbClr val="FF0000"/>
                </a:solidFill>
              </a:rPr>
              <a:t>associate</a:t>
            </a:r>
            <a:r>
              <a:rPr lang="en-US" altLang="it-IT"/>
              <a:t> with an AP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/>
              <a:t>scans channels, listening for </a:t>
            </a:r>
            <a:r>
              <a:rPr lang="en-US" altLang="it-IT" i="1"/>
              <a:t>beacon frames</a:t>
            </a:r>
            <a:r>
              <a:rPr lang="en-US" altLang="it-IT"/>
              <a:t> containing AP’s name (SSID) and MAC address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/>
              <a:t>selects AP to associate with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/>
              <a:t>may perform authentication [Chapter 8]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/>
              <a:t>will typically run DHCP to get IP address in AP’s subnet</a:t>
            </a:r>
          </a:p>
          <a:p>
            <a:pPr eaLnBrk="1" hangingPunct="1">
              <a:lnSpc>
                <a:spcPct val="90000"/>
              </a:lnSpc>
            </a:pPr>
            <a:endParaRPr lang="en-US" altLang="it-IT"/>
          </a:p>
        </p:txBody>
      </p:sp>
      <p:sp>
        <p:nvSpPr>
          <p:cNvPr id="47108" name="Segnaposto piè di pagina 4">
            <a:extLst>
              <a:ext uri="{FF2B5EF4-FFF2-40B4-BE49-F238E27FC236}">
                <a16:creationId xmlns:a16="http://schemas.microsoft.com/office/drawing/2014/main" id="{4523251D-EC00-4460-838D-37F7A5D02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F81F056-AB58-4287-9BFD-633B0456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5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/>
              <a:t>IEEE 802.11: multiple access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8D9B2B2-1EAA-4B48-A601-C8894F2FC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1" y="1160463"/>
            <a:ext cx="8188325" cy="4648200"/>
          </a:xfrm>
        </p:spPr>
        <p:txBody>
          <a:bodyPr/>
          <a:lstStyle/>
          <a:p>
            <a:pPr eaLnBrk="1" hangingPunct="1"/>
            <a:r>
              <a:rPr lang="en-US" altLang="it-IT" sz="1800"/>
              <a:t>avoid collisions: 2</a:t>
            </a:r>
            <a:r>
              <a:rPr lang="en-US" altLang="it-IT" sz="1800" baseline="30000"/>
              <a:t>+</a:t>
            </a:r>
            <a:r>
              <a:rPr lang="en-US" altLang="it-IT" sz="1800"/>
              <a:t> nodes </a:t>
            </a:r>
            <a:r>
              <a:rPr lang="en-US" altLang="it-IT" sz="1800">
                <a:sym typeface="Symbol" panose="05050102010706020507" pitchFamily="18" charset="2"/>
              </a:rPr>
              <a:t>transmitting at same time</a:t>
            </a:r>
          </a:p>
          <a:p>
            <a:pPr eaLnBrk="1" hangingPunct="1"/>
            <a:r>
              <a:rPr lang="en-US" altLang="it-IT" sz="1800">
                <a:sym typeface="Symbol" panose="05050102010706020507" pitchFamily="18" charset="2"/>
              </a:rPr>
              <a:t>802.11: CSMA - sense before transmitting</a:t>
            </a:r>
          </a:p>
          <a:p>
            <a:pPr lvl="1" eaLnBrk="1" hangingPunct="1"/>
            <a:r>
              <a:rPr lang="en-US" altLang="it-IT" sz="1600"/>
              <a:t>don’t collide with ongoing transmission by other node</a:t>
            </a:r>
          </a:p>
          <a:p>
            <a:pPr eaLnBrk="1" hangingPunct="1"/>
            <a:r>
              <a:rPr lang="en-US" altLang="it-IT" sz="1800"/>
              <a:t>802.11: </a:t>
            </a:r>
            <a:r>
              <a:rPr lang="en-US" altLang="it-IT" sz="1800" i="1"/>
              <a:t>no</a:t>
            </a:r>
            <a:r>
              <a:rPr lang="en-US" altLang="it-IT" sz="1800"/>
              <a:t> collision detection!</a:t>
            </a:r>
          </a:p>
          <a:p>
            <a:pPr lvl="1" eaLnBrk="1" hangingPunct="1"/>
            <a:r>
              <a:rPr lang="en-US" altLang="it-IT" sz="1600"/>
              <a:t>difficult to receive (sense collisions) when transmitting due to weak received signals (fading)</a:t>
            </a:r>
          </a:p>
          <a:p>
            <a:pPr lvl="1" eaLnBrk="1" hangingPunct="1"/>
            <a:r>
              <a:rPr lang="en-US" altLang="it-IT" sz="1600"/>
              <a:t>can’t sense all collisions in any case: hidden terminal, fading</a:t>
            </a:r>
          </a:p>
          <a:p>
            <a:pPr lvl="1" eaLnBrk="1" hangingPunct="1"/>
            <a:r>
              <a:rPr lang="en-US" altLang="it-IT" sz="1600"/>
              <a:t>goal: </a:t>
            </a:r>
            <a:r>
              <a:rPr lang="en-US" altLang="it-IT" sz="1600" i="1">
                <a:solidFill>
                  <a:srgbClr val="FF0000"/>
                </a:solidFill>
              </a:rPr>
              <a:t>avoid collisions:</a:t>
            </a:r>
            <a:r>
              <a:rPr lang="en-US" altLang="it-IT" sz="1600"/>
              <a:t> CSMA/C(ollision)A(voidance)</a:t>
            </a:r>
            <a:endParaRPr lang="en-US" altLang="it-IT" sz="1600">
              <a:solidFill>
                <a:srgbClr val="FF0000"/>
              </a:solidFill>
            </a:endParaRPr>
          </a:p>
        </p:txBody>
      </p:sp>
      <p:sp>
        <p:nvSpPr>
          <p:cNvPr id="49156" name="Segnaposto piè di pagina 4">
            <a:extLst>
              <a:ext uri="{FF2B5EF4-FFF2-40B4-BE49-F238E27FC236}">
                <a16:creationId xmlns:a16="http://schemas.microsoft.com/office/drawing/2014/main" id="{C1BB5D9A-D358-42FC-B005-D7AF9B0A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grpSp>
        <p:nvGrpSpPr>
          <p:cNvPr id="49157" name="Group 4">
            <a:extLst>
              <a:ext uri="{FF2B5EF4-FFF2-40B4-BE49-F238E27FC236}">
                <a16:creationId xmlns:a16="http://schemas.microsoft.com/office/drawing/2014/main" id="{C5C00B1B-6C7F-4947-A945-C51CF0B96649}"/>
              </a:ext>
            </a:extLst>
          </p:cNvPr>
          <p:cNvGrpSpPr>
            <a:grpSpLocks/>
          </p:cNvGrpSpPr>
          <p:nvPr/>
        </p:nvGrpSpPr>
        <p:grpSpPr bwMode="auto">
          <a:xfrm>
            <a:off x="2954339" y="4452939"/>
            <a:ext cx="6063349" cy="2009341"/>
            <a:chOff x="440" y="1326"/>
            <a:chExt cx="5170" cy="1466"/>
          </a:xfrm>
        </p:grpSpPr>
        <p:grpSp>
          <p:nvGrpSpPr>
            <p:cNvPr id="49158" name="Group 5">
              <a:extLst>
                <a:ext uri="{FF2B5EF4-FFF2-40B4-BE49-F238E27FC236}">
                  <a16:creationId xmlns:a16="http://schemas.microsoft.com/office/drawing/2014/main" id="{3E4C6783-3B9D-4331-BC70-16B0C1782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" y="1520"/>
              <a:ext cx="2086" cy="1018"/>
              <a:chOff x="759" y="2008"/>
              <a:chExt cx="2086" cy="1018"/>
            </a:xfrm>
          </p:grpSpPr>
          <p:grpSp>
            <p:nvGrpSpPr>
              <p:cNvPr id="49183" name="Group 6">
                <a:extLst>
                  <a:ext uri="{FF2B5EF4-FFF2-40B4-BE49-F238E27FC236}">
                    <a16:creationId xmlns:a16="http://schemas.microsoft.com/office/drawing/2014/main" id="{5B30D809-6D41-4701-ACCE-1BC605B287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29" y="2018"/>
                <a:ext cx="535" cy="466"/>
                <a:chOff x="2870" y="1518"/>
                <a:chExt cx="292" cy="320"/>
              </a:xfrm>
            </p:grpSpPr>
            <p:graphicFrame>
              <p:nvGraphicFramePr>
                <p:cNvPr id="49196" name="Object 7">
                  <a:extLst>
                    <a:ext uri="{FF2B5EF4-FFF2-40B4-BE49-F238E27FC236}">
                      <a16:creationId xmlns:a16="http://schemas.microsoft.com/office/drawing/2014/main" id="{968F6022-30A8-4988-8B4A-42BEC53F381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3" imgW="826829" imgH="840406" progId="MS_ClipArt_Gallery.2">
                        <p:embed/>
                      </p:oleObj>
                    </mc:Choice>
                    <mc:Fallback>
                      <p:oleObj name="Clip" r:id="rId3" imgW="826829" imgH="840406" progId="MS_ClipArt_Gallery.2">
                        <p:embed/>
                        <p:pic>
                          <p:nvPicPr>
                            <p:cNvPr id="0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9197" name="Object 8">
                  <a:extLst>
                    <a:ext uri="{FF2B5EF4-FFF2-40B4-BE49-F238E27FC236}">
                      <a16:creationId xmlns:a16="http://schemas.microsoft.com/office/drawing/2014/main" id="{CB5EDD77-69BC-4803-9F2D-181B88C2198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5" imgW="1268295" imgH="1199426" progId="MS_ClipArt_Gallery.2">
                        <p:embed/>
                      </p:oleObj>
                    </mc:Choice>
                    <mc:Fallback>
                      <p:oleObj name="Clip" r:id="rId5" imgW="1268295" imgH="1199426" progId="MS_ClipArt_Gallery.2">
                        <p:embed/>
                        <p:pic>
                          <p:nvPicPr>
                            <p:cNvPr id="0" name="Object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9184" name="Freeform 9">
                <a:extLst>
                  <a:ext uri="{FF2B5EF4-FFF2-40B4-BE49-F238E27FC236}">
                    <a16:creationId xmlns:a16="http://schemas.microsoft.com/office/drawing/2014/main" id="{5ED840C5-8F2E-426C-8E0D-97408E9F9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" y="2008"/>
                <a:ext cx="1273" cy="684"/>
              </a:xfrm>
              <a:custGeom>
                <a:avLst/>
                <a:gdLst>
                  <a:gd name="T0" fmla="*/ 9 w 1273"/>
                  <a:gd name="T1" fmla="*/ 675 h 684"/>
                  <a:gd name="T2" fmla="*/ 316 w 1273"/>
                  <a:gd name="T3" fmla="*/ 0 h 684"/>
                  <a:gd name="T4" fmla="*/ 461 w 1273"/>
                  <a:gd name="T5" fmla="*/ 228 h 684"/>
                  <a:gd name="T6" fmla="*/ 510 w 1273"/>
                  <a:gd name="T7" fmla="*/ 119 h 684"/>
                  <a:gd name="T8" fmla="*/ 631 w 1273"/>
                  <a:gd name="T9" fmla="*/ 467 h 684"/>
                  <a:gd name="T10" fmla="*/ 667 w 1273"/>
                  <a:gd name="T11" fmla="*/ 391 h 684"/>
                  <a:gd name="T12" fmla="*/ 739 w 1273"/>
                  <a:gd name="T13" fmla="*/ 464 h 684"/>
                  <a:gd name="T14" fmla="*/ 1058 w 1273"/>
                  <a:gd name="T15" fmla="*/ 57 h 684"/>
                  <a:gd name="T16" fmla="*/ 1273 w 1273"/>
                  <a:gd name="T17" fmla="*/ 684 h 684"/>
                  <a:gd name="T18" fmla="*/ 0 w 1273"/>
                  <a:gd name="T19" fmla="*/ 674 h 6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73"/>
                  <a:gd name="T31" fmla="*/ 0 h 684"/>
                  <a:gd name="T32" fmla="*/ 1273 w 1273"/>
                  <a:gd name="T33" fmla="*/ 684 h 6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73" h="684">
                    <a:moveTo>
                      <a:pt x="9" y="675"/>
                    </a:moveTo>
                    <a:lnTo>
                      <a:pt x="316" y="0"/>
                    </a:lnTo>
                    <a:lnTo>
                      <a:pt x="461" y="228"/>
                    </a:lnTo>
                    <a:lnTo>
                      <a:pt x="510" y="119"/>
                    </a:lnTo>
                    <a:lnTo>
                      <a:pt x="631" y="467"/>
                    </a:lnTo>
                    <a:lnTo>
                      <a:pt x="667" y="391"/>
                    </a:lnTo>
                    <a:lnTo>
                      <a:pt x="739" y="464"/>
                    </a:lnTo>
                    <a:lnTo>
                      <a:pt x="1058" y="57"/>
                    </a:lnTo>
                    <a:lnTo>
                      <a:pt x="1273" y="684"/>
                    </a:lnTo>
                    <a:lnTo>
                      <a:pt x="0" y="674"/>
                    </a:lnTo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00CC66"/>
                  </a:gs>
                </a:gsLst>
                <a:lin ang="5400000" scaled="1"/>
              </a:gradFill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grpSp>
            <p:nvGrpSpPr>
              <p:cNvPr id="49185" name="Group 10">
                <a:extLst>
                  <a:ext uri="{FF2B5EF4-FFF2-40B4-BE49-F238E27FC236}">
                    <a16:creationId xmlns:a16="http://schemas.microsoft.com/office/drawing/2014/main" id="{7B3EF52E-0005-4660-BABA-19ECC84C64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3" y="2587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9194" name="Object 11">
                  <a:extLst>
                    <a:ext uri="{FF2B5EF4-FFF2-40B4-BE49-F238E27FC236}">
                      <a16:creationId xmlns:a16="http://schemas.microsoft.com/office/drawing/2014/main" id="{932E6FF6-B3AD-4499-BBAC-6E77C4D7E6A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7" imgW="826829" imgH="840406" progId="MS_ClipArt_Gallery.2">
                        <p:embed/>
                      </p:oleObj>
                    </mc:Choice>
                    <mc:Fallback>
                      <p:oleObj name="Clip" r:id="rId7" imgW="826829" imgH="840406" progId="MS_ClipArt_Gallery.2">
                        <p:embed/>
                        <p:pic>
                          <p:nvPicPr>
                            <p:cNvPr id="0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9195" name="Object 12">
                  <a:extLst>
                    <a:ext uri="{FF2B5EF4-FFF2-40B4-BE49-F238E27FC236}">
                      <a16:creationId xmlns:a16="http://schemas.microsoft.com/office/drawing/2014/main" id="{8467F227-FF53-42A7-8D35-9E7E13C7176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8" imgW="1268295" imgH="1199426" progId="MS_ClipArt_Gallery.2">
                        <p:embed/>
                      </p:oleObj>
                    </mc:Choice>
                    <mc:Fallback>
                      <p:oleObj name="Clip" r:id="rId8" imgW="1268295" imgH="1199426" progId="MS_ClipArt_Gallery.2">
                        <p:embed/>
                        <p:pic>
                          <p:nvPicPr>
                            <p:cNvPr id="0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9186" name="Group 13">
                <a:extLst>
                  <a:ext uri="{FF2B5EF4-FFF2-40B4-BE49-F238E27FC236}">
                    <a16:creationId xmlns:a16="http://schemas.microsoft.com/office/drawing/2014/main" id="{3B6EE4F5-6A30-439D-A621-168A25CDF1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24" y="2391"/>
                <a:ext cx="482" cy="439"/>
                <a:chOff x="2870" y="1518"/>
                <a:chExt cx="292" cy="320"/>
              </a:xfrm>
            </p:grpSpPr>
            <p:graphicFrame>
              <p:nvGraphicFramePr>
                <p:cNvPr id="49192" name="Object 14">
                  <a:extLst>
                    <a:ext uri="{FF2B5EF4-FFF2-40B4-BE49-F238E27FC236}">
                      <a16:creationId xmlns:a16="http://schemas.microsoft.com/office/drawing/2014/main" id="{E148198A-057D-48BE-884A-C6B1236E893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870" y="1518"/>
                <a:ext cx="272" cy="2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9" imgW="826829" imgH="840406" progId="MS_ClipArt_Gallery.2">
                        <p:embed/>
                      </p:oleObj>
                    </mc:Choice>
                    <mc:Fallback>
                      <p:oleObj name="Clip" r:id="rId9" imgW="826829" imgH="840406" progId="MS_ClipArt_Gallery.2">
                        <p:embed/>
                        <p:pic>
                          <p:nvPicPr>
                            <p:cNvPr id="0" name="Object 1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0" y="1518"/>
                              <a:ext cx="272" cy="28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9193" name="Object 15">
                  <a:extLst>
                    <a:ext uri="{FF2B5EF4-FFF2-40B4-BE49-F238E27FC236}">
                      <a16:creationId xmlns:a16="http://schemas.microsoft.com/office/drawing/2014/main" id="{CD69D7A5-A234-4CB7-87EE-01A3F9D4F3D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913" y="1602"/>
                <a:ext cx="249" cy="23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10" imgW="1268295" imgH="1199426" progId="MS_ClipArt_Gallery.2">
                        <p:embed/>
                      </p:oleObj>
                    </mc:Choice>
                    <mc:Fallback>
                      <p:oleObj name="Clip" r:id="rId10" imgW="1268295" imgH="1199426" progId="MS_ClipArt_Gallery.2">
                        <p:embed/>
                        <p:pic>
                          <p:nvPicPr>
                            <p:cNvPr id="0" name="Object 1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3" y="1602"/>
                              <a:ext cx="249" cy="23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49187" name="Line 16">
                <a:extLst>
                  <a:ext uri="{FF2B5EF4-FFF2-40B4-BE49-F238E27FC236}">
                    <a16:creationId xmlns:a16="http://schemas.microsoft.com/office/drawing/2014/main" id="{AFC467DF-D48A-4F04-AB62-F92702CB0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1" y="2773"/>
                <a:ext cx="629" cy="10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49188" name="Line 17">
                <a:extLst>
                  <a:ext uri="{FF2B5EF4-FFF2-40B4-BE49-F238E27FC236}">
                    <a16:creationId xmlns:a16="http://schemas.microsoft.com/office/drawing/2014/main" id="{02A5F3E8-35CD-41C2-91D6-16BCAD9346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2471"/>
                <a:ext cx="257" cy="20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49189" name="Text Box 18">
                <a:extLst>
                  <a:ext uri="{FF2B5EF4-FFF2-40B4-BE49-F238E27FC236}">
                    <a16:creationId xmlns:a16="http://schemas.microsoft.com/office/drawing/2014/main" id="{8AE2089D-C88C-428D-B49F-A9EF704DDC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5" y="2705"/>
                <a:ext cx="300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>
                    <a:latin typeface="Comic Sans MS" panose="030F0702030302020204" pitchFamily="66" charset="0"/>
                  </a:rPr>
                  <a:t>A</a:t>
                </a:r>
              </a:p>
            </p:txBody>
          </p:sp>
          <p:sp>
            <p:nvSpPr>
              <p:cNvPr id="49190" name="Text Box 19">
                <a:extLst>
                  <a:ext uri="{FF2B5EF4-FFF2-40B4-BE49-F238E27FC236}">
                    <a16:creationId xmlns:a16="http://schemas.microsoft.com/office/drawing/2014/main" id="{A5F62E9A-192F-4D47-8E94-6F1AD80755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5" y="2562"/>
                <a:ext cx="280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>
                    <a:latin typeface="Comic Sans MS" panose="030F0702030302020204" pitchFamily="66" charset="0"/>
                  </a:rPr>
                  <a:t>B</a:t>
                </a:r>
              </a:p>
            </p:txBody>
          </p:sp>
          <p:sp>
            <p:nvSpPr>
              <p:cNvPr id="49191" name="Text Box 20">
                <a:extLst>
                  <a:ext uri="{FF2B5EF4-FFF2-40B4-BE49-F238E27FC236}">
                    <a16:creationId xmlns:a16="http://schemas.microsoft.com/office/drawing/2014/main" id="{16FA6488-7194-4DF4-824C-4041F554F2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4" y="2118"/>
                <a:ext cx="274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>
                    <a:latin typeface="Comic Sans MS" panose="030F0702030302020204" pitchFamily="66" charset="0"/>
                  </a:rPr>
                  <a:t>C</a:t>
                </a:r>
              </a:p>
            </p:txBody>
          </p:sp>
        </p:grpSp>
        <p:grpSp>
          <p:nvGrpSpPr>
            <p:cNvPr id="49159" name="Group 21">
              <a:extLst>
                <a:ext uri="{FF2B5EF4-FFF2-40B4-BE49-F238E27FC236}">
                  <a16:creationId xmlns:a16="http://schemas.microsoft.com/office/drawing/2014/main" id="{49DD44BB-2DBA-4352-B7F2-1EC221D5A4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4" y="1326"/>
              <a:ext cx="2496" cy="1466"/>
              <a:chOff x="3264" y="1698"/>
              <a:chExt cx="2496" cy="1466"/>
            </a:xfrm>
          </p:grpSpPr>
          <p:grpSp>
            <p:nvGrpSpPr>
              <p:cNvPr id="49160" name="Group 22">
                <a:extLst>
                  <a:ext uri="{FF2B5EF4-FFF2-40B4-BE49-F238E27FC236}">
                    <a16:creationId xmlns:a16="http://schemas.microsoft.com/office/drawing/2014/main" id="{A9D46EDB-47C5-48F9-BDF5-83EFB7C1E3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1698"/>
                <a:ext cx="2221" cy="455"/>
                <a:chOff x="3256" y="1911"/>
                <a:chExt cx="2221" cy="455"/>
              </a:xfrm>
            </p:grpSpPr>
            <p:grpSp>
              <p:nvGrpSpPr>
                <p:cNvPr id="49171" name="Group 23">
                  <a:extLst>
                    <a:ext uri="{FF2B5EF4-FFF2-40B4-BE49-F238E27FC236}">
                      <a16:creationId xmlns:a16="http://schemas.microsoft.com/office/drawing/2014/main" id="{896937BC-86E5-40E5-83A3-22D336EBC8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03" y="1911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49181" name="Object 24">
                    <a:extLst>
                      <a:ext uri="{FF2B5EF4-FFF2-40B4-BE49-F238E27FC236}">
                        <a16:creationId xmlns:a16="http://schemas.microsoft.com/office/drawing/2014/main" id="{3F5759AD-34DE-4E18-970A-DA0AD0B51938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1" imgW="826829" imgH="840406" progId="MS_ClipArt_Gallery.2">
                          <p:embed/>
                        </p:oleObj>
                      </mc:Choice>
                      <mc:Fallback>
                        <p:oleObj name="Clip" r:id="rId11" imgW="826829" imgH="840406" progId="MS_ClipArt_Gallery.2">
                          <p:embed/>
                          <p:pic>
                            <p:nvPicPr>
                              <p:cNvPr id="0" name="Object 2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70" y="1518"/>
                                <a:ext cx="272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9182" name="Object 25">
                    <a:extLst>
                      <a:ext uri="{FF2B5EF4-FFF2-40B4-BE49-F238E27FC236}">
                        <a16:creationId xmlns:a16="http://schemas.microsoft.com/office/drawing/2014/main" id="{7D27BE6B-06D6-44CD-93C0-8A9A286F1C2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2" imgW="1268295" imgH="1199426" progId="MS_ClipArt_Gallery.2">
                          <p:embed/>
                        </p:oleObj>
                      </mc:Choice>
                      <mc:Fallback>
                        <p:oleObj name="Clip" r:id="rId12" imgW="1268295" imgH="1199426" progId="MS_ClipArt_Gallery.2">
                          <p:embed/>
                          <p:pic>
                            <p:nvPicPr>
                              <p:cNvPr id="0" name="Object 2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13" y="1602"/>
                                <a:ext cx="249" cy="2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49172" name="Group 26">
                  <a:extLst>
                    <a:ext uri="{FF2B5EF4-FFF2-40B4-BE49-F238E27FC236}">
                      <a16:creationId xmlns:a16="http://schemas.microsoft.com/office/drawing/2014/main" id="{35B88696-E1B7-4304-9D08-6C170F99BD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7" y="1919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49179" name="Object 27">
                    <a:extLst>
                      <a:ext uri="{FF2B5EF4-FFF2-40B4-BE49-F238E27FC236}">
                        <a16:creationId xmlns:a16="http://schemas.microsoft.com/office/drawing/2014/main" id="{D07DFEA3-78CE-4316-BE5D-0FBA45151FC3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3" imgW="826829" imgH="840406" progId="MS_ClipArt_Gallery.2">
                          <p:embed/>
                        </p:oleObj>
                      </mc:Choice>
                      <mc:Fallback>
                        <p:oleObj name="Clip" r:id="rId13" imgW="826829" imgH="840406" progId="MS_ClipArt_Gallery.2">
                          <p:embed/>
                          <p:pic>
                            <p:nvPicPr>
                              <p:cNvPr id="0" name="Object 2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70" y="1518"/>
                                <a:ext cx="272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9180" name="Object 28">
                    <a:extLst>
                      <a:ext uri="{FF2B5EF4-FFF2-40B4-BE49-F238E27FC236}">
                        <a16:creationId xmlns:a16="http://schemas.microsoft.com/office/drawing/2014/main" id="{5C99A927-729C-4A20-AC93-AB2091577DD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4" imgW="1268295" imgH="1199426" progId="MS_ClipArt_Gallery.2">
                          <p:embed/>
                        </p:oleObj>
                      </mc:Choice>
                      <mc:Fallback>
                        <p:oleObj name="Clip" r:id="rId14" imgW="1268295" imgH="1199426" progId="MS_ClipArt_Gallery.2">
                          <p:embed/>
                          <p:pic>
                            <p:nvPicPr>
                              <p:cNvPr id="0" name="Object 2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13" y="1602"/>
                                <a:ext cx="249" cy="2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49173" name="Text Box 29">
                  <a:extLst>
                    <a:ext uri="{FF2B5EF4-FFF2-40B4-BE49-F238E27FC236}">
                      <a16:creationId xmlns:a16="http://schemas.microsoft.com/office/drawing/2014/main" id="{6533679A-DC27-46A1-950C-DCAD5562E4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56" y="2030"/>
                  <a:ext cx="299" cy="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1800">
                      <a:solidFill>
                        <a:srgbClr val="FF0000"/>
                      </a:solidFill>
                      <a:latin typeface="Comic Sans MS" panose="030F0702030302020204" pitchFamily="66" charset="0"/>
                    </a:rPr>
                    <a:t>A</a:t>
                  </a:r>
                </a:p>
              </p:txBody>
            </p:sp>
            <p:sp>
              <p:nvSpPr>
                <p:cNvPr id="49174" name="Text Box 30">
                  <a:extLst>
                    <a:ext uri="{FF2B5EF4-FFF2-40B4-BE49-F238E27FC236}">
                      <a16:creationId xmlns:a16="http://schemas.microsoft.com/office/drawing/2014/main" id="{48BC946F-51EE-4D00-9BFE-DE6B1397BD0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59" y="2027"/>
                  <a:ext cx="207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1800">
                      <a:latin typeface="Comic Sans MS" panose="030F0702030302020204" pitchFamily="66" charset="0"/>
                    </a:rPr>
                    <a:t>B</a:t>
                  </a:r>
                </a:p>
              </p:txBody>
            </p:sp>
            <p:sp>
              <p:nvSpPr>
                <p:cNvPr id="49175" name="Text Box 31">
                  <a:extLst>
                    <a:ext uri="{FF2B5EF4-FFF2-40B4-BE49-F238E27FC236}">
                      <a16:creationId xmlns:a16="http://schemas.microsoft.com/office/drawing/2014/main" id="{AF669200-E0CE-4E08-B208-50AF5BE74A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03" y="2053"/>
                  <a:ext cx="274" cy="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it-IT" sz="1800">
                      <a:latin typeface="Comic Sans MS" panose="030F0702030302020204" pitchFamily="66" charset="0"/>
                    </a:rPr>
                    <a:t>C</a:t>
                  </a:r>
                </a:p>
              </p:txBody>
            </p:sp>
            <p:grpSp>
              <p:nvGrpSpPr>
                <p:cNvPr id="49176" name="Group 32">
                  <a:extLst>
                    <a:ext uri="{FF2B5EF4-FFF2-40B4-BE49-F238E27FC236}">
                      <a16:creationId xmlns:a16="http://schemas.microsoft.com/office/drawing/2014/main" id="{D79A97BA-AB6F-48BF-A2A3-FA82D5744D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26" y="1927"/>
                  <a:ext cx="482" cy="439"/>
                  <a:chOff x="2870" y="1518"/>
                  <a:chExt cx="292" cy="320"/>
                </a:xfrm>
              </p:grpSpPr>
              <p:graphicFrame>
                <p:nvGraphicFramePr>
                  <p:cNvPr id="49177" name="Object 33">
                    <a:extLst>
                      <a:ext uri="{FF2B5EF4-FFF2-40B4-BE49-F238E27FC236}">
                        <a16:creationId xmlns:a16="http://schemas.microsoft.com/office/drawing/2014/main" id="{32DFAEF1-040D-4B8D-B7EF-A6E847F09042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70" y="1518"/>
                  <a:ext cx="272" cy="28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5" imgW="826829" imgH="840406" progId="MS_ClipArt_Gallery.2">
                          <p:embed/>
                        </p:oleObj>
                      </mc:Choice>
                      <mc:Fallback>
                        <p:oleObj name="Clip" r:id="rId15" imgW="826829" imgH="840406" progId="MS_ClipArt_Gallery.2">
                          <p:embed/>
                          <p:pic>
                            <p:nvPicPr>
                              <p:cNvPr id="0" name="Object 3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70" y="1518"/>
                                <a:ext cx="272" cy="28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9178" name="Object 34">
                    <a:extLst>
                      <a:ext uri="{FF2B5EF4-FFF2-40B4-BE49-F238E27FC236}">
                        <a16:creationId xmlns:a16="http://schemas.microsoft.com/office/drawing/2014/main" id="{9A666183-0069-47EE-8A40-540C6AF1FB30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913" y="1602"/>
                  <a:ext cx="249" cy="236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Clip" r:id="rId16" imgW="1268295" imgH="1199426" progId="MS_ClipArt_Gallery.2">
                          <p:embed/>
                        </p:oleObj>
                      </mc:Choice>
                      <mc:Fallback>
                        <p:oleObj name="Clip" r:id="rId16" imgW="1268295" imgH="1199426" progId="MS_ClipArt_Gallery.2">
                          <p:embed/>
                          <p:pic>
                            <p:nvPicPr>
                              <p:cNvPr id="0" name="Object 3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913" y="1602"/>
                                <a:ext cx="249" cy="23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sp>
            <p:nvSpPr>
              <p:cNvPr id="49161" name="Text Box 35">
                <a:extLst>
                  <a:ext uri="{FF2B5EF4-FFF2-40B4-BE49-F238E27FC236}">
                    <a16:creationId xmlns:a16="http://schemas.microsoft.com/office/drawing/2014/main" id="{D3C84C5F-B5BC-44AB-9D97-1D5BAF7D31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0" y="2339"/>
                <a:ext cx="816" cy="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4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A’s signal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40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strength</a:t>
                </a:r>
              </a:p>
            </p:txBody>
          </p:sp>
          <p:sp>
            <p:nvSpPr>
              <p:cNvPr id="49162" name="Line 36">
                <a:extLst>
                  <a:ext uri="{FF2B5EF4-FFF2-40B4-BE49-F238E27FC236}">
                    <a16:creationId xmlns:a16="http://schemas.microsoft.com/office/drawing/2014/main" id="{5D08CDA5-D077-4524-B75D-89C6E6D02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49" y="2985"/>
                <a:ext cx="2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49163" name="Line 37">
                <a:extLst>
                  <a:ext uri="{FF2B5EF4-FFF2-40B4-BE49-F238E27FC236}">
                    <a16:creationId xmlns:a16="http://schemas.microsoft.com/office/drawing/2014/main" id="{D7461D8F-CA5F-47A4-BA82-7595DC81BC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5" y="2242"/>
                <a:ext cx="0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49164" name="Freeform 38">
                <a:extLst>
                  <a:ext uri="{FF2B5EF4-FFF2-40B4-BE49-F238E27FC236}">
                    <a16:creationId xmlns:a16="http://schemas.microsoft.com/office/drawing/2014/main" id="{867A055A-BFB7-4CEF-9C42-67455095B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7" y="2277"/>
                <a:ext cx="1887" cy="681"/>
              </a:xfrm>
              <a:custGeom>
                <a:avLst/>
                <a:gdLst>
                  <a:gd name="T0" fmla="*/ 0 w 1887"/>
                  <a:gd name="T1" fmla="*/ 0 h 681"/>
                  <a:gd name="T2" fmla="*/ 966 w 1887"/>
                  <a:gd name="T3" fmla="*/ 151 h 681"/>
                  <a:gd name="T4" fmla="*/ 1373 w 1887"/>
                  <a:gd name="T5" fmla="*/ 594 h 681"/>
                  <a:gd name="T6" fmla="*/ 1887 w 1887"/>
                  <a:gd name="T7" fmla="*/ 673 h 6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87"/>
                  <a:gd name="T13" fmla="*/ 0 h 681"/>
                  <a:gd name="T14" fmla="*/ 1887 w 1887"/>
                  <a:gd name="T15" fmla="*/ 681 h 6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49165" name="Text Box 39">
                <a:extLst>
                  <a:ext uri="{FF2B5EF4-FFF2-40B4-BE49-F238E27FC236}">
                    <a16:creationId xmlns:a16="http://schemas.microsoft.com/office/drawing/2014/main" id="{6A68584B-A440-4CD2-B9C9-D76F47F282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9" y="2962"/>
                <a:ext cx="498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200">
                    <a:latin typeface="Comic Sans MS" panose="030F0702030302020204" pitchFamily="66" charset="0"/>
                  </a:rPr>
                  <a:t>space</a:t>
                </a:r>
              </a:p>
            </p:txBody>
          </p:sp>
          <p:sp>
            <p:nvSpPr>
              <p:cNvPr id="49166" name="Freeform 40">
                <a:extLst>
                  <a:ext uri="{FF2B5EF4-FFF2-40B4-BE49-F238E27FC236}">
                    <a16:creationId xmlns:a16="http://schemas.microsoft.com/office/drawing/2014/main" id="{EDA250AA-1321-422B-9CC8-DEE65810D32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427" y="2258"/>
                <a:ext cx="1887" cy="681"/>
              </a:xfrm>
              <a:custGeom>
                <a:avLst/>
                <a:gdLst>
                  <a:gd name="T0" fmla="*/ 0 w 1887"/>
                  <a:gd name="T1" fmla="*/ 0 h 681"/>
                  <a:gd name="T2" fmla="*/ 966 w 1887"/>
                  <a:gd name="T3" fmla="*/ 151 h 681"/>
                  <a:gd name="T4" fmla="*/ 1373 w 1887"/>
                  <a:gd name="T5" fmla="*/ 594 h 681"/>
                  <a:gd name="T6" fmla="*/ 1887 w 1887"/>
                  <a:gd name="T7" fmla="*/ 673 h 6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87"/>
                  <a:gd name="T13" fmla="*/ 0 h 681"/>
                  <a:gd name="T14" fmla="*/ 1887 w 1887"/>
                  <a:gd name="T15" fmla="*/ 681 h 6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87" h="681">
                    <a:moveTo>
                      <a:pt x="0" y="0"/>
                    </a:moveTo>
                    <a:cubicBezTo>
                      <a:pt x="161" y="25"/>
                      <a:pt x="737" y="52"/>
                      <a:pt x="966" y="151"/>
                    </a:cubicBezTo>
                    <a:cubicBezTo>
                      <a:pt x="1195" y="250"/>
                      <a:pt x="1220" y="507"/>
                      <a:pt x="1373" y="594"/>
                    </a:cubicBezTo>
                    <a:cubicBezTo>
                      <a:pt x="1526" y="681"/>
                      <a:pt x="1780" y="657"/>
                      <a:pt x="1887" y="673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49167" name="Text Box 41">
                <a:extLst>
                  <a:ext uri="{FF2B5EF4-FFF2-40B4-BE49-F238E27FC236}">
                    <a16:creationId xmlns:a16="http://schemas.microsoft.com/office/drawing/2014/main" id="{664FB635-9329-439D-AF54-574A4D9406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4" y="2293"/>
                <a:ext cx="796" cy="3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40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C’s signal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40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strength</a:t>
                </a:r>
              </a:p>
            </p:txBody>
          </p:sp>
          <p:sp>
            <p:nvSpPr>
              <p:cNvPr id="49168" name="Line 42">
                <a:extLst>
                  <a:ext uri="{FF2B5EF4-FFF2-40B4-BE49-F238E27FC236}">
                    <a16:creationId xmlns:a16="http://schemas.microsoft.com/office/drawing/2014/main" id="{5DE2F0E9-A450-48DB-98C5-B436F1F1AD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54" y="2171"/>
                <a:ext cx="17" cy="7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49169" name="Line 43">
                <a:extLst>
                  <a:ext uri="{FF2B5EF4-FFF2-40B4-BE49-F238E27FC236}">
                    <a16:creationId xmlns:a16="http://schemas.microsoft.com/office/drawing/2014/main" id="{BAB26008-ACB4-445E-B3EC-80937DD70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3" y="2214"/>
                <a:ext cx="0" cy="7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49170" name="Line 44">
                <a:extLst>
                  <a:ext uri="{FF2B5EF4-FFF2-40B4-BE49-F238E27FC236}">
                    <a16:creationId xmlns:a16="http://schemas.microsoft.com/office/drawing/2014/main" id="{92A70F4C-F264-4D13-83BE-4D1C56B0E9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4" y="2204"/>
                <a:ext cx="0" cy="7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C2A5B76-22A7-4F30-807C-3D452AEA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2400"/>
              <a:t>IEEE 802.11 MAC Protocol: CSMA/CA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DBFC9CC-025B-403B-8CA7-75371AC82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013" y="1354138"/>
            <a:ext cx="5630862" cy="4953000"/>
          </a:xfrm>
        </p:spPr>
        <p:txBody>
          <a:bodyPr/>
          <a:lstStyle/>
          <a:p>
            <a:pPr eaLnBrk="1" hangingPunct="1">
              <a:buFont typeface="ZapfDingbats" pitchFamily="82" charset="2"/>
              <a:buNone/>
            </a:pPr>
            <a:r>
              <a:rPr lang="en-US" altLang="it-IT" sz="1800" u="sng">
                <a:solidFill>
                  <a:srgbClr val="FF0000"/>
                </a:solidFill>
              </a:rPr>
              <a:t>802.11 sender</a:t>
            </a:r>
            <a:endParaRPr lang="en-US" altLang="it-IT" sz="1800">
              <a:solidFill>
                <a:srgbClr val="FF0000"/>
              </a:solidFill>
            </a:endParaRPr>
          </a:p>
          <a:p>
            <a:pPr eaLnBrk="1" hangingPunct="1">
              <a:buFont typeface="ZapfDingbats" pitchFamily="82" charset="2"/>
              <a:buNone/>
            </a:pPr>
            <a:r>
              <a:rPr lang="en-US" altLang="it-IT" sz="1800">
                <a:solidFill>
                  <a:schemeClr val="accent2"/>
                </a:solidFill>
              </a:rPr>
              <a:t>1 </a:t>
            </a:r>
            <a:r>
              <a:rPr lang="en-US" altLang="it-IT" sz="1600">
                <a:solidFill>
                  <a:schemeClr val="accent2"/>
                </a:solidFill>
              </a:rPr>
              <a:t>if sense channel idle</a:t>
            </a:r>
            <a:r>
              <a:rPr lang="en-US" altLang="it-IT" sz="1600"/>
              <a:t> for </a:t>
            </a:r>
            <a:r>
              <a:rPr lang="en-US" altLang="it-IT" sz="1600" b="1"/>
              <a:t>DIFS</a:t>
            </a:r>
            <a:r>
              <a:rPr lang="en-US" altLang="it-IT" sz="1600"/>
              <a:t>  </a:t>
            </a:r>
            <a:r>
              <a:rPr lang="en-US" altLang="it-IT" sz="1600">
                <a:solidFill>
                  <a:schemeClr val="accent2"/>
                </a:solidFill>
              </a:rPr>
              <a:t>then</a:t>
            </a:r>
            <a:r>
              <a:rPr lang="en-US" altLang="it-IT" sz="1600"/>
              <a:t> </a:t>
            </a:r>
          </a:p>
          <a:p>
            <a:pPr lvl="1" eaLnBrk="1" hangingPunct="1">
              <a:buFont typeface="ZapfDingbats" pitchFamily="82" charset="2"/>
              <a:buNone/>
            </a:pPr>
            <a:r>
              <a:rPr lang="en-US" altLang="it-IT" sz="1600"/>
              <a:t>transmit entire frame (no CD)</a:t>
            </a:r>
          </a:p>
          <a:p>
            <a:pPr eaLnBrk="1" hangingPunct="1">
              <a:buFont typeface="ZapfDingbats" pitchFamily="82" charset="2"/>
              <a:buNone/>
            </a:pPr>
            <a:r>
              <a:rPr lang="en-US" altLang="it-IT" sz="1600">
                <a:solidFill>
                  <a:schemeClr val="accent2"/>
                </a:solidFill>
              </a:rPr>
              <a:t>2 if</a:t>
            </a:r>
            <a:r>
              <a:rPr lang="en-US" altLang="it-IT" sz="1600"/>
              <a:t> </a:t>
            </a:r>
            <a:r>
              <a:rPr lang="en-US" altLang="it-IT" sz="1600">
                <a:solidFill>
                  <a:schemeClr val="accent2"/>
                </a:solidFill>
              </a:rPr>
              <a:t>sense channel busy then</a:t>
            </a:r>
            <a:r>
              <a:rPr lang="en-US" altLang="it-IT" sz="1600"/>
              <a:t> </a:t>
            </a:r>
          </a:p>
          <a:p>
            <a:pPr lvl="1" eaLnBrk="1" hangingPunct="1">
              <a:buFont typeface="ZapfDingbats" pitchFamily="82" charset="2"/>
              <a:buNone/>
            </a:pPr>
            <a:r>
              <a:rPr lang="en-US" altLang="it-IT" sz="1600"/>
              <a:t>start random backoff time</a:t>
            </a:r>
          </a:p>
          <a:p>
            <a:pPr lvl="1" eaLnBrk="1" hangingPunct="1">
              <a:buFont typeface="ZapfDingbats" pitchFamily="82" charset="2"/>
              <a:buNone/>
            </a:pPr>
            <a:r>
              <a:rPr lang="en-US" altLang="it-IT" sz="1600"/>
              <a:t>timer counts down while channel idle</a:t>
            </a:r>
          </a:p>
          <a:p>
            <a:pPr lvl="1" eaLnBrk="1" hangingPunct="1">
              <a:buFont typeface="ZapfDingbats" pitchFamily="82" charset="2"/>
              <a:buNone/>
            </a:pPr>
            <a:r>
              <a:rPr lang="en-US" altLang="it-IT" sz="1600"/>
              <a:t>transmit when timer expires</a:t>
            </a:r>
          </a:p>
          <a:p>
            <a:pPr lvl="1" eaLnBrk="1" hangingPunct="1">
              <a:buFont typeface="ZapfDingbats" pitchFamily="82" charset="2"/>
              <a:buNone/>
            </a:pPr>
            <a:r>
              <a:rPr lang="en-US" altLang="it-IT" sz="1600"/>
              <a:t>if no ACK, increase random backoff interval, repeat 2</a:t>
            </a:r>
          </a:p>
          <a:p>
            <a:pPr eaLnBrk="1" hangingPunct="1">
              <a:buFont typeface="ZapfDingbats" pitchFamily="82" charset="2"/>
              <a:buNone/>
            </a:pPr>
            <a:r>
              <a:rPr lang="en-US" altLang="it-IT" sz="1800" u="sng">
                <a:solidFill>
                  <a:srgbClr val="FF0000"/>
                </a:solidFill>
              </a:rPr>
              <a:t>802.11 receiver</a:t>
            </a:r>
            <a:endParaRPr lang="en-US" altLang="it-IT" sz="1800"/>
          </a:p>
          <a:p>
            <a:pPr eaLnBrk="1" hangingPunct="1">
              <a:buFont typeface="ZapfDingbats" pitchFamily="82" charset="2"/>
              <a:buNone/>
            </a:pPr>
            <a:r>
              <a:rPr lang="en-US" altLang="it-IT" sz="1800">
                <a:solidFill>
                  <a:schemeClr val="accent2"/>
                </a:solidFill>
              </a:rPr>
              <a:t>- </a:t>
            </a:r>
            <a:r>
              <a:rPr lang="en-US" altLang="it-IT" sz="1600">
                <a:solidFill>
                  <a:schemeClr val="accent2"/>
                </a:solidFill>
              </a:rPr>
              <a:t>if frame received OK</a:t>
            </a:r>
            <a:endParaRPr lang="en-US" altLang="it-IT" sz="1600"/>
          </a:p>
          <a:p>
            <a:pPr eaLnBrk="1" hangingPunct="1">
              <a:buFont typeface="ZapfDingbats" pitchFamily="82" charset="2"/>
              <a:buNone/>
            </a:pPr>
            <a:r>
              <a:rPr lang="en-US" altLang="it-IT" sz="1600">
                <a:solidFill>
                  <a:schemeClr val="accent2"/>
                </a:solidFill>
              </a:rPr>
              <a:t>   </a:t>
            </a:r>
            <a:r>
              <a:rPr lang="en-US" altLang="it-IT" sz="1600"/>
              <a:t>return ACK after </a:t>
            </a:r>
            <a:r>
              <a:rPr lang="en-US" altLang="it-IT" sz="1600" b="1"/>
              <a:t>SIFS </a:t>
            </a:r>
            <a:r>
              <a:rPr lang="en-US" altLang="it-IT" sz="1600"/>
              <a:t>(ACK needed due to hidden terminal problem) </a:t>
            </a:r>
            <a:endParaRPr lang="en-US" altLang="it-IT" sz="1800" b="1"/>
          </a:p>
        </p:txBody>
      </p:sp>
      <p:sp>
        <p:nvSpPr>
          <p:cNvPr id="51204" name="Segnaposto piè di pagina 4">
            <a:extLst>
              <a:ext uri="{FF2B5EF4-FFF2-40B4-BE49-F238E27FC236}">
                <a16:creationId xmlns:a16="http://schemas.microsoft.com/office/drawing/2014/main" id="{3EE4C2E3-3628-4CFA-AAE5-8C8621FA7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sp>
        <p:nvSpPr>
          <p:cNvPr id="51205" name="Line 4">
            <a:extLst>
              <a:ext uri="{FF2B5EF4-FFF2-40B4-BE49-F238E27FC236}">
                <a16:creationId xmlns:a16="http://schemas.microsoft.com/office/drawing/2014/main" id="{0AE2CB6C-C540-44F2-BC89-4D634C237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550" y="2270126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1206" name="Line 5">
            <a:extLst>
              <a:ext uri="{FF2B5EF4-FFF2-40B4-BE49-F238E27FC236}">
                <a16:creationId xmlns:a16="http://schemas.microsoft.com/office/drawing/2014/main" id="{A555100C-BAB6-4300-8631-F9DB96F81FDA}"/>
              </a:ext>
            </a:extLst>
          </p:cNvPr>
          <p:cNvSpPr>
            <a:spLocks noChangeShapeType="1"/>
          </p:cNvSpPr>
          <p:nvPr/>
        </p:nvSpPr>
        <p:spPr bwMode="auto">
          <a:xfrm>
            <a:off x="9875838" y="2257426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1207" name="Text Box 6">
            <a:extLst>
              <a:ext uri="{FF2B5EF4-FFF2-40B4-BE49-F238E27FC236}">
                <a16:creationId xmlns:a16="http://schemas.microsoft.com/office/drawing/2014/main" id="{C58E0A9E-BC8B-4A1B-8DFA-096482CE8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976" y="1912938"/>
            <a:ext cx="82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</a:rPr>
              <a:t>sender</a:t>
            </a:r>
          </a:p>
        </p:txBody>
      </p:sp>
      <p:sp>
        <p:nvSpPr>
          <p:cNvPr id="51208" name="Text Box 7">
            <a:extLst>
              <a:ext uri="{FF2B5EF4-FFF2-40B4-BE49-F238E27FC236}">
                <a16:creationId xmlns:a16="http://schemas.microsoft.com/office/drawing/2014/main" id="{7959A1B8-A893-492B-93FB-F914B3F36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5301" y="1922463"/>
            <a:ext cx="974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>
                <a:latin typeface="Comic Sans MS" panose="030F0702030302020204" pitchFamily="66" charset="0"/>
              </a:rPr>
              <a:t>receiver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515753B8-B36A-4E0A-8264-966AE865109D}"/>
              </a:ext>
            </a:extLst>
          </p:cNvPr>
          <p:cNvGrpSpPr>
            <a:grpSpLocks/>
          </p:cNvGrpSpPr>
          <p:nvPr/>
        </p:nvGrpSpPr>
        <p:grpSpPr bwMode="auto">
          <a:xfrm>
            <a:off x="7261225" y="2566989"/>
            <a:ext cx="2616200" cy="1690687"/>
            <a:chOff x="3614" y="1617"/>
            <a:chExt cx="1648" cy="1065"/>
          </a:xfrm>
        </p:grpSpPr>
        <p:grpSp>
          <p:nvGrpSpPr>
            <p:cNvPr id="51216" name="Group 9">
              <a:extLst>
                <a:ext uri="{FF2B5EF4-FFF2-40B4-BE49-F238E27FC236}">
                  <a16:creationId xmlns:a16="http://schemas.microsoft.com/office/drawing/2014/main" id="{2B99B94E-8CA5-4F98-B253-AE07D42C82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4" y="1617"/>
              <a:ext cx="424" cy="192"/>
              <a:chOff x="3614" y="1617"/>
              <a:chExt cx="424" cy="192"/>
            </a:xfrm>
          </p:grpSpPr>
          <p:sp>
            <p:nvSpPr>
              <p:cNvPr id="51220" name="AutoShape 10">
                <a:extLst>
                  <a:ext uri="{FF2B5EF4-FFF2-40B4-BE49-F238E27FC236}">
                    <a16:creationId xmlns:a16="http://schemas.microsoft.com/office/drawing/2014/main" id="{A97C8D8F-98C3-4A6A-A2F4-8DE8BC818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1221" name="Text Box 11">
                <a:extLst>
                  <a:ext uri="{FF2B5EF4-FFF2-40B4-BE49-F238E27FC236}">
                    <a16:creationId xmlns:a16="http://schemas.microsoft.com/office/drawing/2014/main" id="{66A062DB-C7E8-4348-AF00-B866E7DDEC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400">
                    <a:latin typeface="Comic Sans MS" panose="030F0702030302020204" pitchFamily="66" charset="0"/>
                  </a:rPr>
                  <a:t>DIFS</a:t>
                </a:r>
              </a:p>
            </p:txBody>
          </p:sp>
        </p:grpSp>
        <p:grpSp>
          <p:nvGrpSpPr>
            <p:cNvPr id="51217" name="Group 12">
              <a:extLst>
                <a:ext uri="{FF2B5EF4-FFF2-40B4-BE49-F238E27FC236}">
                  <a16:creationId xmlns:a16="http://schemas.microsoft.com/office/drawing/2014/main" id="{44843D1B-C380-482D-93F6-E7EE5BA54D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51218" name="Freeform 13">
                <a:extLst>
                  <a:ext uri="{FF2B5EF4-FFF2-40B4-BE49-F238E27FC236}">
                    <a16:creationId xmlns:a16="http://schemas.microsoft.com/office/drawing/2014/main" id="{B461D6B6-85E9-4A51-BC8C-A97D3453B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2"/>
                  <a:gd name="T16" fmla="*/ 0 h 900"/>
                  <a:gd name="T17" fmla="*/ 1212 w 1212"/>
                  <a:gd name="T18" fmla="*/ 900 h 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51219" name="Text Box 14">
                <a:extLst>
                  <a:ext uri="{FF2B5EF4-FFF2-40B4-BE49-F238E27FC236}">
                    <a16:creationId xmlns:a16="http://schemas.microsoft.com/office/drawing/2014/main" id="{44F38898-AFAD-4039-A4B1-996FD926A0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41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data</a:t>
                </a:r>
              </a:p>
            </p:txBody>
          </p:sp>
        </p:grp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B71B4F8E-431A-423B-BCEB-FC22D0F25A6F}"/>
              </a:ext>
            </a:extLst>
          </p:cNvPr>
          <p:cNvGrpSpPr>
            <a:grpSpLocks/>
          </p:cNvGrpSpPr>
          <p:nvPr/>
        </p:nvGrpSpPr>
        <p:grpSpPr bwMode="auto">
          <a:xfrm>
            <a:off x="7943851" y="4267201"/>
            <a:ext cx="2563813" cy="923925"/>
            <a:chOff x="4044" y="2688"/>
            <a:chExt cx="1615" cy="582"/>
          </a:xfrm>
        </p:grpSpPr>
        <p:sp>
          <p:nvSpPr>
            <p:cNvPr id="51211" name="Text Box 16">
              <a:extLst>
                <a:ext uri="{FF2B5EF4-FFF2-40B4-BE49-F238E27FC236}">
                  <a16:creationId xmlns:a16="http://schemas.microsoft.com/office/drawing/2014/main" id="{CFA33D5B-A60D-4B13-8155-D478BD070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8" y="2697"/>
              <a:ext cx="4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>
                  <a:latin typeface="Comic Sans MS" panose="030F0702030302020204" pitchFamily="66" charset="0"/>
                </a:rPr>
                <a:t>SIFS</a:t>
              </a:r>
            </a:p>
          </p:txBody>
        </p:sp>
        <p:sp>
          <p:nvSpPr>
            <p:cNvPr id="51212" name="AutoShape 17">
              <a:extLst>
                <a:ext uri="{FF2B5EF4-FFF2-40B4-BE49-F238E27FC236}">
                  <a16:creationId xmlns:a16="http://schemas.microsoft.com/office/drawing/2014/main" id="{A63280B9-3595-49DE-B8A8-AD77AD6DEAF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>
                <a:latin typeface="Comic Sans MS" panose="030F0702030302020204" pitchFamily="66" charset="0"/>
              </a:endParaRPr>
            </a:p>
          </p:txBody>
        </p:sp>
        <p:grpSp>
          <p:nvGrpSpPr>
            <p:cNvPr id="51213" name="Group 18">
              <a:extLst>
                <a:ext uri="{FF2B5EF4-FFF2-40B4-BE49-F238E27FC236}">
                  <a16:creationId xmlns:a16="http://schemas.microsoft.com/office/drawing/2014/main" id="{B1E1415F-7F9E-4045-8221-0BA0016CE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51214" name="Freeform 19">
                <a:extLst>
                  <a:ext uri="{FF2B5EF4-FFF2-40B4-BE49-F238E27FC236}">
                    <a16:creationId xmlns:a16="http://schemas.microsoft.com/office/drawing/2014/main" id="{906EBE81-E5B7-4C8F-8030-0A4CC9F21C1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2"/>
                  <a:gd name="T16" fmla="*/ 0 h 414"/>
                  <a:gd name="T17" fmla="*/ 1212 w 1212"/>
                  <a:gd name="T18" fmla="*/ 414 h 4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51215" name="Text Box 20">
                <a:extLst>
                  <a:ext uri="{FF2B5EF4-FFF2-40B4-BE49-F238E27FC236}">
                    <a16:creationId xmlns:a16="http://schemas.microsoft.com/office/drawing/2014/main" id="{EF8A57F2-4AA9-4B93-A8E7-B85FDADE9D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3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it-IT" sz="18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ACK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90A7545-2FD0-49D0-8FB1-70AEAB233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9" y="212725"/>
            <a:ext cx="8370887" cy="1143000"/>
          </a:xfrm>
        </p:spPr>
        <p:txBody>
          <a:bodyPr/>
          <a:lstStyle/>
          <a:p>
            <a:pPr eaLnBrk="1" hangingPunct="1"/>
            <a:r>
              <a:rPr lang="en-US" altLang="it-IT"/>
              <a:t>Avoiding collisions (more)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A61B6DB-8338-442F-8903-5465E7EF5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975" y="1511301"/>
            <a:ext cx="7772400" cy="3611563"/>
          </a:xfrm>
        </p:spPr>
        <p:txBody>
          <a:bodyPr/>
          <a:lstStyle/>
          <a:p>
            <a:pPr eaLnBrk="1" hangingPunct="1">
              <a:buFont typeface="ZapfDingbats" pitchFamily="82" charset="2"/>
              <a:buNone/>
            </a:pPr>
            <a:r>
              <a:rPr lang="en-US" altLang="it-IT" sz="1800" i="1">
                <a:solidFill>
                  <a:srgbClr val="FF0000"/>
                </a:solidFill>
              </a:rPr>
              <a:t>idea:</a:t>
            </a:r>
            <a:r>
              <a:rPr lang="en-US" altLang="it-IT" sz="1800"/>
              <a:t> </a:t>
            </a:r>
            <a:r>
              <a:rPr lang="en-US" altLang="it-IT" sz="1600"/>
              <a:t> allow sender to “reserve” channel rather than random access of data frames: avoid  collisions of long  data frames</a:t>
            </a:r>
          </a:p>
          <a:p>
            <a:pPr eaLnBrk="1" hangingPunct="1"/>
            <a:r>
              <a:rPr lang="en-US" altLang="it-IT" sz="1600"/>
              <a:t>sender first transmits </a:t>
            </a:r>
            <a:r>
              <a:rPr lang="en-US" altLang="it-IT" sz="1600" i="1"/>
              <a:t>small</a:t>
            </a:r>
            <a:r>
              <a:rPr lang="en-US" altLang="it-IT" sz="1600"/>
              <a:t> request-to-send (RTS) packets to BS using CSMA</a:t>
            </a:r>
          </a:p>
          <a:p>
            <a:pPr lvl="1" eaLnBrk="1" hangingPunct="1"/>
            <a:r>
              <a:rPr lang="en-US" altLang="it-IT" sz="1600"/>
              <a:t>RTSs may still collide with each other (but they’re short)</a:t>
            </a:r>
          </a:p>
          <a:p>
            <a:pPr eaLnBrk="1" hangingPunct="1"/>
            <a:r>
              <a:rPr lang="en-US" altLang="it-IT" sz="1600"/>
              <a:t>BS broadcasts clear-to-send CTS in response to RTS</a:t>
            </a:r>
          </a:p>
          <a:p>
            <a:pPr eaLnBrk="1" hangingPunct="1"/>
            <a:r>
              <a:rPr lang="en-US" altLang="it-IT" sz="1600"/>
              <a:t>RTS heard by all nodes</a:t>
            </a:r>
          </a:p>
          <a:p>
            <a:pPr lvl="1" eaLnBrk="1" hangingPunct="1"/>
            <a:r>
              <a:rPr lang="en-US" altLang="it-IT" sz="1600"/>
              <a:t>sender transmits data frame</a:t>
            </a:r>
          </a:p>
          <a:p>
            <a:pPr lvl="1" eaLnBrk="1" hangingPunct="1"/>
            <a:r>
              <a:rPr lang="en-US" altLang="it-IT" sz="1600"/>
              <a:t>other stations defer transmissions </a:t>
            </a:r>
          </a:p>
          <a:p>
            <a:pPr lvl="1" eaLnBrk="1" hangingPunct="1">
              <a:buFont typeface="ZapfDingbats" pitchFamily="82" charset="2"/>
              <a:buNone/>
            </a:pPr>
            <a:endParaRPr lang="en-US" altLang="it-IT" sz="1600"/>
          </a:p>
        </p:txBody>
      </p:sp>
      <p:sp>
        <p:nvSpPr>
          <p:cNvPr id="53252" name="Segnaposto piè di pagina 4">
            <a:extLst>
              <a:ext uri="{FF2B5EF4-FFF2-40B4-BE49-F238E27FC236}">
                <a16:creationId xmlns:a16="http://schemas.microsoft.com/office/drawing/2014/main" id="{225FA5DB-EBF4-461C-A343-C488C5EE7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sp>
        <p:nvSpPr>
          <p:cNvPr id="53253" name="Text Box 4">
            <a:extLst>
              <a:ext uri="{FF2B5EF4-FFF2-40B4-BE49-F238E27FC236}">
                <a16:creationId xmlns:a16="http://schemas.microsoft.com/office/drawing/2014/main" id="{2AFF5E0A-E68D-46BC-B1FE-0124DC3DD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438" y="5030789"/>
            <a:ext cx="57743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latin typeface="Comic Sans MS" panose="030F0702030302020204" pitchFamily="66" charset="0"/>
              </a:rPr>
              <a:t>Avoid data frame collisions completely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latin typeface="Comic Sans MS" panose="030F0702030302020204" pitchFamily="66" charset="0"/>
              </a:rPr>
              <a:t>using small reservation packets!</a:t>
            </a:r>
          </a:p>
        </p:txBody>
      </p:sp>
      <p:sp>
        <p:nvSpPr>
          <p:cNvPr id="53254" name="Rectangle 5">
            <a:extLst>
              <a:ext uri="{FF2B5EF4-FFF2-40B4-BE49-F238E27FC236}">
                <a16:creationId xmlns:a16="http://schemas.microsoft.com/office/drawing/2014/main" id="{FCDD669F-6856-4103-95F3-16EE399A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4526" y="5013325"/>
            <a:ext cx="5853113" cy="914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CCA1E13-6718-4F12-91BC-21914C94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14325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it-IT" sz="2800"/>
              <a:t>Il Mezzo trasmissivo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C94B6A1-AD33-4908-93F2-E964D393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964" y="1404938"/>
            <a:ext cx="9510711" cy="4519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it-IT" sz="2400" dirty="0" err="1"/>
              <a:t>Latenza</a:t>
            </a:r>
            <a:endParaRPr lang="en-US" altLang="it-IT" sz="2400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it-IT" sz="2400" dirty="0"/>
              <a:t>Banda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it-IT" sz="2400" dirty="0" err="1"/>
              <a:t>Rapporto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segnale</a:t>
            </a:r>
            <a:r>
              <a:rPr lang="en-US" altLang="it-IT" sz="2400" dirty="0"/>
              <a:t>/</a:t>
            </a:r>
            <a:r>
              <a:rPr lang="en-US" altLang="it-IT" sz="2400" dirty="0" err="1"/>
              <a:t>rumore</a:t>
            </a:r>
            <a:endParaRPr lang="en-US" altLang="it-IT" sz="2400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it-IT" sz="2400" dirty="0" err="1"/>
              <a:t>Spazio</a:t>
            </a:r>
            <a:r>
              <a:rPr lang="en-US" altLang="it-IT" sz="2400" dirty="0"/>
              <a:t> e Tempo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it-IT" sz="2400" dirty="0" err="1"/>
              <a:t>Teorema</a:t>
            </a:r>
            <a:r>
              <a:rPr lang="en-US" altLang="it-IT" sz="2400" dirty="0"/>
              <a:t> del </a:t>
            </a:r>
            <a:r>
              <a:rPr lang="en-US" altLang="it-IT" sz="2400" dirty="0" err="1"/>
              <a:t>campionamento</a:t>
            </a:r>
            <a:endParaRPr lang="en-US" altLang="it-IT" sz="2400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it-IT" sz="2400" dirty="0"/>
              <a:t>Tasso di </a:t>
            </a:r>
            <a:r>
              <a:rPr lang="en-US" altLang="it-IT" sz="2400" dirty="0" err="1"/>
              <a:t>trasmissione</a:t>
            </a:r>
            <a:r>
              <a:rPr lang="en-US" altLang="it-IT" sz="2400" dirty="0"/>
              <a:t> max (</a:t>
            </a:r>
            <a:r>
              <a:rPr lang="en-US" altLang="it-IT" sz="2400" dirty="0" err="1"/>
              <a:t>Teorema</a:t>
            </a:r>
            <a:r>
              <a:rPr lang="en-US" altLang="it-IT" sz="2400" dirty="0"/>
              <a:t> di Nyquist): C = 2B log</a:t>
            </a:r>
            <a:r>
              <a:rPr lang="en-US" altLang="it-IT" sz="2400" baseline="-25000" dirty="0"/>
              <a:t>2</a:t>
            </a:r>
            <a:r>
              <a:rPr lang="en-US" altLang="it-IT" sz="2400" dirty="0"/>
              <a:t> H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it-IT" sz="2400" dirty="0" err="1"/>
              <a:t>Teorema</a:t>
            </a:r>
            <a:r>
              <a:rPr lang="en-US" altLang="it-IT" sz="2400" dirty="0"/>
              <a:t> di Shannon-Hartley: C = </a:t>
            </a:r>
            <a:r>
              <a:rPr lang="en-US" altLang="it-IT" sz="2400"/>
              <a:t>B log</a:t>
            </a:r>
            <a:r>
              <a:rPr lang="en-US" altLang="it-IT" sz="2400" baseline="-25000"/>
              <a:t>2</a:t>
            </a:r>
            <a:r>
              <a:rPr lang="en-US" altLang="it-IT" sz="2400"/>
              <a:t>(1 + S/N)</a:t>
            </a:r>
            <a:endParaRPr lang="en-US" altLang="it-IT" sz="2400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it-IT" sz="2400" dirty="0" err="1"/>
              <a:t>Tecniche</a:t>
            </a:r>
            <a:r>
              <a:rPr lang="en-US" altLang="it-IT" sz="2400" dirty="0"/>
              <a:t> di </a:t>
            </a:r>
            <a:r>
              <a:rPr lang="en-US" altLang="it-IT" sz="2400" dirty="0" err="1"/>
              <a:t>trasmissione</a:t>
            </a:r>
            <a:r>
              <a:rPr lang="en-US" altLang="it-IT" sz="2400" dirty="0"/>
              <a:t>: </a:t>
            </a:r>
            <a:r>
              <a:rPr lang="en-US" altLang="it-IT" sz="2400" dirty="0" err="1"/>
              <a:t>binaria</a:t>
            </a:r>
            <a:r>
              <a:rPr lang="en-US" altLang="it-IT" sz="2400" dirty="0"/>
              <a:t>, </a:t>
            </a:r>
            <a:r>
              <a:rPr lang="en-US" altLang="it-IT" sz="2400" dirty="0" err="1"/>
              <a:t>fsk</a:t>
            </a:r>
            <a:r>
              <a:rPr lang="en-US" altLang="it-IT" sz="2400" dirty="0"/>
              <a:t>, </a:t>
            </a:r>
            <a:r>
              <a:rPr lang="en-US" altLang="it-IT" sz="2400" dirty="0" err="1"/>
              <a:t>qam</a:t>
            </a:r>
            <a:endParaRPr lang="en-US" altLang="it-IT" sz="2400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it-IT" sz="2400" dirty="0" err="1"/>
              <a:t>Suddivisione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multicanale</a:t>
            </a:r>
            <a:endParaRPr lang="en-US" altLang="it-IT" sz="2400" dirty="0"/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altLang="it-IT" sz="2400" dirty="0"/>
          </a:p>
        </p:txBody>
      </p:sp>
      <p:sp>
        <p:nvSpPr>
          <p:cNvPr id="6148" name="Segnaposto piè di pagina 4">
            <a:extLst>
              <a:ext uri="{FF2B5EF4-FFF2-40B4-BE49-F238E27FC236}">
                <a16:creationId xmlns:a16="http://schemas.microsoft.com/office/drawing/2014/main" id="{FF7B1CB4-09BD-4006-ADA2-440A9E7EA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317D6105-61D8-4388-A7D2-1E3A7E44D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0" y="1158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 sz="2400"/>
              <a:t>Collision Avoidance: RTS-CTS exchange</a:t>
            </a:r>
          </a:p>
        </p:txBody>
      </p:sp>
      <p:sp>
        <p:nvSpPr>
          <p:cNvPr id="55299" name="Segnaposto piè di pagina 4">
            <a:extLst>
              <a:ext uri="{FF2B5EF4-FFF2-40B4-BE49-F238E27FC236}">
                <a16:creationId xmlns:a16="http://schemas.microsoft.com/office/drawing/2014/main" id="{7DC85E19-F914-4B44-8620-B98F21248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sp>
        <p:nvSpPr>
          <p:cNvPr id="55300" name="Text Box 3">
            <a:extLst>
              <a:ext uri="{FF2B5EF4-FFF2-40B4-BE49-F238E27FC236}">
                <a16:creationId xmlns:a16="http://schemas.microsoft.com/office/drawing/2014/main" id="{64A0C332-3BCB-4523-A2BF-0DA2EA1F1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8" y="74612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2D3780B9-BE21-4711-951D-FB5EB3B8C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388" y="1393826"/>
            <a:ext cx="469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</a:rPr>
              <a:t>AP</a:t>
            </a:r>
          </a:p>
        </p:txBody>
      </p:sp>
      <p:grpSp>
        <p:nvGrpSpPr>
          <p:cNvPr id="55302" name="Group 5">
            <a:extLst>
              <a:ext uri="{FF2B5EF4-FFF2-40B4-BE49-F238E27FC236}">
                <a16:creationId xmlns:a16="http://schemas.microsoft.com/office/drawing/2014/main" id="{2C7DF7A8-8BD2-4F09-9E4F-6C49BD3047A9}"/>
              </a:ext>
            </a:extLst>
          </p:cNvPr>
          <p:cNvGrpSpPr>
            <a:grpSpLocks/>
          </p:cNvGrpSpPr>
          <p:nvPr/>
        </p:nvGrpSpPr>
        <p:grpSpPr bwMode="auto">
          <a:xfrm>
            <a:off x="5726114" y="1109663"/>
            <a:ext cx="782637" cy="571500"/>
            <a:chOff x="1160" y="2192"/>
            <a:chExt cx="589" cy="440"/>
          </a:xfrm>
        </p:grpSpPr>
        <p:pic>
          <p:nvPicPr>
            <p:cNvPr id="55339" name="Picture 6" descr="31u_bnrz[1]">
              <a:extLst>
                <a:ext uri="{FF2B5EF4-FFF2-40B4-BE49-F238E27FC236}">
                  <a16:creationId xmlns:a16="http://schemas.microsoft.com/office/drawing/2014/main" id="{D5E5A874-48A4-4F15-ADC6-29B423C522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49" y="2458"/>
              <a:ext cx="212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40" name="AutoShape 7">
              <a:extLst>
                <a:ext uri="{FF2B5EF4-FFF2-40B4-BE49-F238E27FC236}">
                  <a16:creationId xmlns:a16="http://schemas.microsoft.com/office/drawing/2014/main" id="{C01C674E-B334-4D9F-B9CF-569651DA10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60" y="2192"/>
              <a:ext cx="589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341" name="Freeform 8">
              <a:extLst>
                <a:ext uri="{FF2B5EF4-FFF2-40B4-BE49-F238E27FC236}">
                  <a16:creationId xmlns:a16="http://schemas.microsoft.com/office/drawing/2014/main" id="{DAB1BEDA-23C3-4B98-8703-4B31D35F2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2231"/>
              <a:ext cx="83" cy="102"/>
            </a:xfrm>
            <a:custGeom>
              <a:avLst/>
              <a:gdLst>
                <a:gd name="T0" fmla="*/ 1 w 247"/>
                <a:gd name="T1" fmla="*/ 2 h 203"/>
                <a:gd name="T2" fmla="*/ 1 w 247"/>
                <a:gd name="T3" fmla="*/ 3 h 203"/>
                <a:gd name="T4" fmla="*/ 1 w 247"/>
                <a:gd name="T5" fmla="*/ 3 h 203"/>
                <a:gd name="T6" fmla="*/ 0 w 247"/>
                <a:gd name="T7" fmla="*/ 4 h 203"/>
                <a:gd name="T8" fmla="*/ 0 w 247"/>
                <a:gd name="T9" fmla="*/ 5 h 203"/>
                <a:gd name="T10" fmla="*/ 0 w 247"/>
                <a:gd name="T11" fmla="*/ 5 h 203"/>
                <a:gd name="T12" fmla="*/ 0 w 247"/>
                <a:gd name="T13" fmla="*/ 6 h 203"/>
                <a:gd name="T14" fmla="*/ 0 w 247"/>
                <a:gd name="T15" fmla="*/ 7 h 203"/>
                <a:gd name="T16" fmla="*/ 0 w 247"/>
                <a:gd name="T17" fmla="*/ 8 h 203"/>
                <a:gd name="T18" fmla="*/ 0 w 247"/>
                <a:gd name="T19" fmla="*/ 10 h 203"/>
                <a:gd name="T20" fmla="*/ 0 w 247"/>
                <a:gd name="T21" fmla="*/ 11 h 203"/>
                <a:gd name="T22" fmla="*/ 0 w 247"/>
                <a:gd name="T23" fmla="*/ 12 h 203"/>
                <a:gd name="T24" fmla="*/ 1 w 247"/>
                <a:gd name="T25" fmla="*/ 12 h 203"/>
                <a:gd name="T26" fmla="*/ 1 w 247"/>
                <a:gd name="T27" fmla="*/ 13 h 203"/>
                <a:gd name="T28" fmla="*/ 1 w 247"/>
                <a:gd name="T29" fmla="*/ 13 h 203"/>
                <a:gd name="T30" fmla="*/ 2 w 247"/>
                <a:gd name="T31" fmla="*/ 13 h 203"/>
                <a:gd name="T32" fmla="*/ 2 w 247"/>
                <a:gd name="T33" fmla="*/ 13 h 203"/>
                <a:gd name="T34" fmla="*/ 2 w 247"/>
                <a:gd name="T35" fmla="*/ 13 h 203"/>
                <a:gd name="T36" fmla="*/ 2 w 247"/>
                <a:gd name="T37" fmla="*/ 13 h 203"/>
                <a:gd name="T38" fmla="*/ 2 w 247"/>
                <a:gd name="T39" fmla="*/ 13 h 203"/>
                <a:gd name="T40" fmla="*/ 2 w 247"/>
                <a:gd name="T41" fmla="*/ 12 h 203"/>
                <a:gd name="T42" fmla="*/ 2 w 247"/>
                <a:gd name="T43" fmla="*/ 12 h 203"/>
                <a:gd name="T44" fmla="*/ 2 w 247"/>
                <a:gd name="T45" fmla="*/ 12 h 203"/>
                <a:gd name="T46" fmla="*/ 2 w 247"/>
                <a:gd name="T47" fmla="*/ 12 h 203"/>
                <a:gd name="T48" fmla="*/ 2 w 247"/>
                <a:gd name="T49" fmla="*/ 11 h 203"/>
                <a:gd name="T50" fmla="*/ 2 w 247"/>
                <a:gd name="T51" fmla="*/ 11 h 203"/>
                <a:gd name="T52" fmla="*/ 2 w 247"/>
                <a:gd name="T53" fmla="*/ 11 h 203"/>
                <a:gd name="T54" fmla="*/ 1 w 247"/>
                <a:gd name="T55" fmla="*/ 11 h 203"/>
                <a:gd name="T56" fmla="*/ 1 w 247"/>
                <a:gd name="T57" fmla="*/ 11 h 203"/>
                <a:gd name="T58" fmla="*/ 1 w 247"/>
                <a:gd name="T59" fmla="*/ 11 h 203"/>
                <a:gd name="T60" fmla="*/ 1 w 247"/>
                <a:gd name="T61" fmla="*/ 10 h 203"/>
                <a:gd name="T62" fmla="*/ 1 w 247"/>
                <a:gd name="T63" fmla="*/ 10 h 203"/>
                <a:gd name="T64" fmla="*/ 1 w 247"/>
                <a:gd name="T65" fmla="*/ 10 h 203"/>
                <a:gd name="T66" fmla="*/ 1 w 247"/>
                <a:gd name="T67" fmla="*/ 7 h 203"/>
                <a:gd name="T68" fmla="*/ 1 w 247"/>
                <a:gd name="T69" fmla="*/ 6 h 203"/>
                <a:gd name="T70" fmla="*/ 1 w 247"/>
                <a:gd name="T71" fmla="*/ 4 h 203"/>
                <a:gd name="T72" fmla="*/ 1 w 247"/>
                <a:gd name="T73" fmla="*/ 3 h 203"/>
                <a:gd name="T74" fmla="*/ 2 w 247"/>
                <a:gd name="T75" fmla="*/ 2 h 203"/>
                <a:gd name="T76" fmla="*/ 2 w 247"/>
                <a:gd name="T77" fmla="*/ 2 h 203"/>
                <a:gd name="T78" fmla="*/ 3 w 247"/>
                <a:gd name="T79" fmla="*/ 1 h 203"/>
                <a:gd name="T80" fmla="*/ 3 w 247"/>
                <a:gd name="T81" fmla="*/ 1 h 203"/>
                <a:gd name="T82" fmla="*/ 3 w 247"/>
                <a:gd name="T83" fmla="*/ 1 h 203"/>
                <a:gd name="T84" fmla="*/ 3 w 247"/>
                <a:gd name="T85" fmla="*/ 0 h 203"/>
                <a:gd name="T86" fmla="*/ 2 w 247"/>
                <a:gd name="T87" fmla="*/ 1 h 203"/>
                <a:gd name="T88" fmla="*/ 2 w 247"/>
                <a:gd name="T89" fmla="*/ 1 h 203"/>
                <a:gd name="T90" fmla="*/ 2 w 247"/>
                <a:gd name="T91" fmla="*/ 1 h 203"/>
                <a:gd name="T92" fmla="*/ 2 w 247"/>
                <a:gd name="T93" fmla="*/ 1 h 203"/>
                <a:gd name="T94" fmla="*/ 1 w 247"/>
                <a:gd name="T95" fmla="*/ 2 h 203"/>
                <a:gd name="T96" fmla="*/ 1 w 247"/>
                <a:gd name="T97" fmla="*/ 2 h 2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3"/>
                <a:gd name="T149" fmla="*/ 247 w 247"/>
                <a:gd name="T150" fmla="*/ 203 h 2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3">
                  <a:moveTo>
                    <a:pt x="87" y="26"/>
                  </a:moveTo>
                  <a:lnTo>
                    <a:pt x="68" y="34"/>
                  </a:lnTo>
                  <a:lnTo>
                    <a:pt x="52" y="44"/>
                  </a:lnTo>
                  <a:lnTo>
                    <a:pt x="38" y="55"/>
                  </a:lnTo>
                  <a:lnTo>
                    <a:pt x="25" y="67"/>
                  </a:lnTo>
                  <a:lnTo>
                    <a:pt x="14" y="80"/>
                  </a:lnTo>
                  <a:lnTo>
                    <a:pt x="7" y="94"/>
                  </a:lnTo>
                  <a:lnTo>
                    <a:pt x="3" y="109"/>
                  </a:lnTo>
                  <a:lnTo>
                    <a:pt x="0" y="124"/>
                  </a:lnTo>
                  <a:lnTo>
                    <a:pt x="3" y="145"/>
                  </a:lnTo>
                  <a:lnTo>
                    <a:pt x="14" y="163"/>
                  </a:lnTo>
                  <a:lnTo>
                    <a:pt x="32" y="178"/>
                  </a:lnTo>
                  <a:lnTo>
                    <a:pt x="55" y="189"/>
                  </a:lnTo>
                  <a:lnTo>
                    <a:pt x="81" y="198"/>
                  </a:lnTo>
                  <a:lnTo>
                    <a:pt x="109" y="202"/>
                  </a:lnTo>
                  <a:lnTo>
                    <a:pt x="138" y="203"/>
                  </a:lnTo>
                  <a:lnTo>
                    <a:pt x="165" y="200"/>
                  </a:lnTo>
                  <a:lnTo>
                    <a:pt x="171" y="200"/>
                  </a:lnTo>
                  <a:lnTo>
                    <a:pt x="177" y="198"/>
                  </a:lnTo>
                  <a:lnTo>
                    <a:pt x="181" y="195"/>
                  </a:lnTo>
                  <a:lnTo>
                    <a:pt x="183" y="191"/>
                  </a:lnTo>
                  <a:lnTo>
                    <a:pt x="180" y="186"/>
                  </a:lnTo>
                  <a:lnTo>
                    <a:pt x="174" y="182"/>
                  </a:lnTo>
                  <a:lnTo>
                    <a:pt x="167" y="178"/>
                  </a:lnTo>
                  <a:lnTo>
                    <a:pt x="160" y="176"/>
                  </a:lnTo>
                  <a:lnTo>
                    <a:pt x="145" y="173"/>
                  </a:lnTo>
                  <a:lnTo>
                    <a:pt x="131" y="171"/>
                  </a:lnTo>
                  <a:lnTo>
                    <a:pt x="116" y="169"/>
                  </a:lnTo>
                  <a:lnTo>
                    <a:pt x="103" y="167"/>
                  </a:lnTo>
                  <a:lnTo>
                    <a:pt x="90" y="164"/>
                  </a:lnTo>
                  <a:lnTo>
                    <a:pt x="77" y="160"/>
                  </a:lnTo>
                  <a:lnTo>
                    <a:pt x="65" y="154"/>
                  </a:lnTo>
                  <a:lnTo>
                    <a:pt x="54" y="146"/>
                  </a:lnTo>
                  <a:lnTo>
                    <a:pt x="49" y="112"/>
                  </a:lnTo>
                  <a:lnTo>
                    <a:pt x="61" y="84"/>
                  </a:lnTo>
                  <a:lnTo>
                    <a:pt x="84" y="62"/>
                  </a:lnTo>
                  <a:lnTo>
                    <a:pt x="116" y="44"/>
                  </a:lnTo>
                  <a:lnTo>
                    <a:pt x="151" y="30"/>
                  </a:lnTo>
                  <a:lnTo>
                    <a:pt x="187" y="19"/>
                  </a:lnTo>
                  <a:lnTo>
                    <a:pt x="220" y="11"/>
                  </a:lnTo>
                  <a:lnTo>
                    <a:pt x="247" y="4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4"/>
                  </a:lnTo>
                  <a:lnTo>
                    <a:pt x="149" y="9"/>
                  </a:lnTo>
                  <a:lnTo>
                    <a:pt x="128" y="14"/>
                  </a:lnTo>
                  <a:lnTo>
                    <a:pt x="106" y="20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342" name="Freeform 9">
              <a:extLst>
                <a:ext uri="{FF2B5EF4-FFF2-40B4-BE49-F238E27FC236}">
                  <a16:creationId xmlns:a16="http://schemas.microsoft.com/office/drawing/2014/main" id="{EC8F159F-7513-4730-A256-F3ED6F943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230"/>
              <a:ext cx="52" cy="79"/>
            </a:xfrm>
            <a:custGeom>
              <a:avLst/>
              <a:gdLst>
                <a:gd name="T0" fmla="*/ 2 w 158"/>
                <a:gd name="T1" fmla="*/ 4 h 158"/>
                <a:gd name="T2" fmla="*/ 2 w 158"/>
                <a:gd name="T3" fmla="*/ 5 h 158"/>
                <a:gd name="T4" fmla="*/ 2 w 158"/>
                <a:gd name="T5" fmla="*/ 6 h 158"/>
                <a:gd name="T6" fmla="*/ 2 w 158"/>
                <a:gd name="T7" fmla="*/ 6 h 158"/>
                <a:gd name="T8" fmla="*/ 1 w 158"/>
                <a:gd name="T9" fmla="*/ 7 h 158"/>
                <a:gd name="T10" fmla="*/ 1 w 158"/>
                <a:gd name="T11" fmla="*/ 8 h 158"/>
                <a:gd name="T12" fmla="*/ 1 w 158"/>
                <a:gd name="T13" fmla="*/ 8 h 158"/>
                <a:gd name="T14" fmla="*/ 1 w 158"/>
                <a:gd name="T15" fmla="*/ 9 h 158"/>
                <a:gd name="T16" fmla="*/ 0 w 158"/>
                <a:gd name="T17" fmla="*/ 9 h 158"/>
                <a:gd name="T18" fmla="*/ 0 w 158"/>
                <a:gd name="T19" fmla="*/ 10 h 158"/>
                <a:gd name="T20" fmla="*/ 0 w 158"/>
                <a:gd name="T21" fmla="*/ 10 h 158"/>
                <a:gd name="T22" fmla="*/ 0 w 158"/>
                <a:gd name="T23" fmla="*/ 10 h 158"/>
                <a:gd name="T24" fmla="*/ 0 w 158"/>
                <a:gd name="T25" fmla="*/ 10 h 158"/>
                <a:gd name="T26" fmla="*/ 0 w 158"/>
                <a:gd name="T27" fmla="*/ 10 h 158"/>
                <a:gd name="T28" fmla="*/ 1 w 158"/>
                <a:gd name="T29" fmla="*/ 10 h 158"/>
                <a:gd name="T30" fmla="*/ 1 w 158"/>
                <a:gd name="T31" fmla="*/ 10 h 158"/>
                <a:gd name="T32" fmla="*/ 1 w 158"/>
                <a:gd name="T33" fmla="*/ 10 h 158"/>
                <a:gd name="T34" fmla="*/ 1 w 158"/>
                <a:gd name="T35" fmla="*/ 10 h 158"/>
                <a:gd name="T36" fmla="*/ 1 w 158"/>
                <a:gd name="T37" fmla="*/ 9 h 158"/>
                <a:gd name="T38" fmla="*/ 1 w 158"/>
                <a:gd name="T39" fmla="*/ 8 h 158"/>
                <a:gd name="T40" fmla="*/ 2 w 158"/>
                <a:gd name="T41" fmla="*/ 8 h 158"/>
                <a:gd name="T42" fmla="*/ 2 w 158"/>
                <a:gd name="T43" fmla="*/ 7 h 158"/>
                <a:gd name="T44" fmla="*/ 2 w 158"/>
                <a:gd name="T45" fmla="*/ 6 h 158"/>
                <a:gd name="T46" fmla="*/ 2 w 158"/>
                <a:gd name="T47" fmla="*/ 5 h 158"/>
                <a:gd name="T48" fmla="*/ 2 w 158"/>
                <a:gd name="T49" fmla="*/ 4 h 158"/>
                <a:gd name="T50" fmla="*/ 2 w 158"/>
                <a:gd name="T51" fmla="*/ 3 h 158"/>
                <a:gd name="T52" fmla="*/ 1 w 158"/>
                <a:gd name="T53" fmla="*/ 2 h 158"/>
                <a:gd name="T54" fmla="*/ 1 w 158"/>
                <a:gd name="T55" fmla="*/ 1 h 158"/>
                <a:gd name="T56" fmla="*/ 1 w 158"/>
                <a:gd name="T57" fmla="*/ 1 h 158"/>
                <a:gd name="T58" fmla="*/ 1 w 158"/>
                <a:gd name="T59" fmla="*/ 1 h 158"/>
                <a:gd name="T60" fmla="*/ 0 w 158"/>
                <a:gd name="T61" fmla="*/ 0 h 158"/>
                <a:gd name="T62" fmla="*/ 0 w 158"/>
                <a:gd name="T63" fmla="*/ 0 h 158"/>
                <a:gd name="T64" fmla="*/ 0 w 158"/>
                <a:gd name="T65" fmla="*/ 1 h 158"/>
                <a:gd name="T66" fmla="*/ 0 w 158"/>
                <a:gd name="T67" fmla="*/ 1 h 158"/>
                <a:gd name="T68" fmla="*/ 0 w 158"/>
                <a:gd name="T69" fmla="*/ 1 h 158"/>
                <a:gd name="T70" fmla="*/ 1 w 158"/>
                <a:gd name="T71" fmla="*/ 2 h 158"/>
                <a:gd name="T72" fmla="*/ 1 w 158"/>
                <a:gd name="T73" fmla="*/ 2 h 158"/>
                <a:gd name="T74" fmla="*/ 1 w 158"/>
                <a:gd name="T75" fmla="*/ 2 h 158"/>
                <a:gd name="T76" fmla="*/ 1 w 158"/>
                <a:gd name="T77" fmla="*/ 3 h 158"/>
                <a:gd name="T78" fmla="*/ 1 w 158"/>
                <a:gd name="T79" fmla="*/ 3 h 158"/>
                <a:gd name="T80" fmla="*/ 2 w 158"/>
                <a:gd name="T81" fmla="*/ 4 h 15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58"/>
                <a:gd name="T125" fmla="*/ 158 w 158"/>
                <a:gd name="T126" fmla="*/ 158 h 15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58">
                  <a:moveTo>
                    <a:pt x="133" y="52"/>
                  </a:moveTo>
                  <a:lnTo>
                    <a:pt x="139" y="68"/>
                  </a:lnTo>
                  <a:lnTo>
                    <a:pt x="137" y="83"/>
                  </a:lnTo>
                  <a:lnTo>
                    <a:pt x="127" y="95"/>
                  </a:lnTo>
                  <a:lnTo>
                    <a:pt x="113" y="106"/>
                  </a:lnTo>
                  <a:lnTo>
                    <a:pt x="95" y="116"/>
                  </a:lnTo>
                  <a:lnTo>
                    <a:pt x="75" y="126"/>
                  </a:lnTo>
                  <a:lnTo>
                    <a:pt x="55" y="135"/>
                  </a:lnTo>
                  <a:lnTo>
                    <a:pt x="37" y="144"/>
                  </a:lnTo>
                  <a:lnTo>
                    <a:pt x="34" y="147"/>
                  </a:lnTo>
                  <a:lnTo>
                    <a:pt x="33" y="149"/>
                  </a:lnTo>
                  <a:lnTo>
                    <a:pt x="33" y="152"/>
                  </a:lnTo>
                  <a:lnTo>
                    <a:pt x="34" y="155"/>
                  </a:lnTo>
                  <a:lnTo>
                    <a:pt x="39" y="157"/>
                  </a:lnTo>
                  <a:lnTo>
                    <a:pt x="43" y="158"/>
                  </a:lnTo>
                  <a:lnTo>
                    <a:pt x="46" y="158"/>
                  </a:lnTo>
                  <a:lnTo>
                    <a:pt x="50" y="157"/>
                  </a:lnTo>
                  <a:lnTo>
                    <a:pt x="74" y="148"/>
                  </a:lnTo>
                  <a:lnTo>
                    <a:pt x="95" y="138"/>
                  </a:lnTo>
                  <a:lnTo>
                    <a:pt x="116" y="127"/>
                  </a:lnTo>
                  <a:lnTo>
                    <a:pt x="135" y="114"/>
                  </a:lnTo>
                  <a:lnTo>
                    <a:pt x="148" y="100"/>
                  </a:lnTo>
                  <a:lnTo>
                    <a:pt x="156" y="84"/>
                  </a:lnTo>
                  <a:lnTo>
                    <a:pt x="158" y="67"/>
                  </a:lnTo>
                  <a:lnTo>
                    <a:pt x="152" y="49"/>
                  </a:lnTo>
                  <a:lnTo>
                    <a:pt x="139" y="35"/>
                  </a:lnTo>
                  <a:lnTo>
                    <a:pt x="120" y="23"/>
                  </a:lnTo>
                  <a:lnTo>
                    <a:pt x="97" y="14"/>
                  </a:lnTo>
                  <a:lnTo>
                    <a:pt x="71" y="7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6" y="17"/>
                  </a:lnTo>
                  <a:lnTo>
                    <a:pt x="75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3" y="41"/>
                  </a:lnTo>
                  <a:lnTo>
                    <a:pt x="133" y="5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343" name="Freeform 10">
              <a:extLst>
                <a:ext uri="{FF2B5EF4-FFF2-40B4-BE49-F238E27FC236}">
                  <a16:creationId xmlns:a16="http://schemas.microsoft.com/office/drawing/2014/main" id="{5AA688F8-C2DB-420B-8E7B-C26BB190E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211"/>
              <a:ext cx="133" cy="166"/>
            </a:xfrm>
            <a:custGeom>
              <a:avLst/>
              <a:gdLst>
                <a:gd name="T0" fmla="*/ 2 w 399"/>
                <a:gd name="T1" fmla="*/ 4 h 331"/>
                <a:gd name="T2" fmla="*/ 1 w 399"/>
                <a:gd name="T3" fmla="*/ 7 h 331"/>
                <a:gd name="T4" fmla="*/ 0 w 399"/>
                <a:gd name="T5" fmla="*/ 10 h 331"/>
                <a:gd name="T6" fmla="*/ 0 w 399"/>
                <a:gd name="T7" fmla="*/ 13 h 331"/>
                <a:gd name="T8" fmla="*/ 0 w 399"/>
                <a:gd name="T9" fmla="*/ 15 h 331"/>
                <a:gd name="T10" fmla="*/ 0 w 399"/>
                <a:gd name="T11" fmla="*/ 16 h 331"/>
                <a:gd name="T12" fmla="*/ 0 w 399"/>
                <a:gd name="T13" fmla="*/ 17 h 331"/>
                <a:gd name="T14" fmla="*/ 0 w 399"/>
                <a:gd name="T15" fmla="*/ 17 h 331"/>
                <a:gd name="T16" fmla="*/ 1 w 399"/>
                <a:gd name="T17" fmla="*/ 18 h 331"/>
                <a:gd name="T18" fmla="*/ 1 w 399"/>
                <a:gd name="T19" fmla="*/ 19 h 331"/>
                <a:gd name="T20" fmla="*/ 2 w 399"/>
                <a:gd name="T21" fmla="*/ 20 h 331"/>
                <a:gd name="T22" fmla="*/ 2 w 399"/>
                <a:gd name="T23" fmla="*/ 20 h 331"/>
                <a:gd name="T24" fmla="*/ 3 w 399"/>
                <a:gd name="T25" fmla="*/ 21 h 331"/>
                <a:gd name="T26" fmla="*/ 3 w 399"/>
                <a:gd name="T27" fmla="*/ 21 h 331"/>
                <a:gd name="T28" fmla="*/ 4 w 399"/>
                <a:gd name="T29" fmla="*/ 21 h 331"/>
                <a:gd name="T30" fmla="*/ 4 w 399"/>
                <a:gd name="T31" fmla="*/ 21 h 331"/>
                <a:gd name="T32" fmla="*/ 5 w 399"/>
                <a:gd name="T33" fmla="*/ 21 h 331"/>
                <a:gd name="T34" fmla="*/ 5 w 399"/>
                <a:gd name="T35" fmla="*/ 21 h 331"/>
                <a:gd name="T36" fmla="*/ 5 w 399"/>
                <a:gd name="T37" fmla="*/ 20 h 331"/>
                <a:gd name="T38" fmla="*/ 5 w 399"/>
                <a:gd name="T39" fmla="*/ 20 h 331"/>
                <a:gd name="T40" fmla="*/ 4 w 399"/>
                <a:gd name="T41" fmla="*/ 19 h 331"/>
                <a:gd name="T42" fmla="*/ 4 w 399"/>
                <a:gd name="T43" fmla="*/ 19 h 331"/>
                <a:gd name="T44" fmla="*/ 4 w 399"/>
                <a:gd name="T45" fmla="*/ 19 h 331"/>
                <a:gd name="T46" fmla="*/ 3 w 399"/>
                <a:gd name="T47" fmla="*/ 19 h 331"/>
                <a:gd name="T48" fmla="*/ 3 w 399"/>
                <a:gd name="T49" fmla="*/ 18 h 331"/>
                <a:gd name="T50" fmla="*/ 2 w 399"/>
                <a:gd name="T51" fmla="*/ 18 h 331"/>
                <a:gd name="T52" fmla="*/ 2 w 399"/>
                <a:gd name="T53" fmla="*/ 17 h 331"/>
                <a:gd name="T54" fmla="*/ 1 w 399"/>
                <a:gd name="T55" fmla="*/ 17 h 331"/>
                <a:gd name="T56" fmla="*/ 1 w 399"/>
                <a:gd name="T57" fmla="*/ 16 h 331"/>
                <a:gd name="T58" fmla="*/ 1 w 399"/>
                <a:gd name="T59" fmla="*/ 15 h 331"/>
                <a:gd name="T60" fmla="*/ 1 w 399"/>
                <a:gd name="T61" fmla="*/ 13 h 331"/>
                <a:gd name="T62" fmla="*/ 1 w 399"/>
                <a:gd name="T63" fmla="*/ 11 h 331"/>
                <a:gd name="T64" fmla="*/ 1 w 399"/>
                <a:gd name="T65" fmla="*/ 10 h 331"/>
                <a:gd name="T66" fmla="*/ 1 w 399"/>
                <a:gd name="T67" fmla="*/ 8 h 331"/>
                <a:gd name="T68" fmla="*/ 1 w 399"/>
                <a:gd name="T69" fmla="*/ 7 h 331"/>
                <a:gd name="T70" fmla="*/ 2 w 399"/>
                <a:gd name="T71" fmla="*/ 5 h 331"/>
                <a:gd name="T72" fmla="*/ 2 w 399"/>
                <a:gd name="T73" fmla="*/ 4 h 331"/>
                <a:gd name="T74" fmla="*/ 3 w 399"/>
                <a:gd name="T75" fmla="*/ 3 h 331"/>
                <a:gd name="T76" fmla="*/ 4 w 399"/>
                <a:gd name="T77" fmla="*/ 2 h 331"/>
                <a:gd name="T78" fmla="*/ 4 w 399"/>
                <a:gd name="T79" fmla="*/ 1 h 331"/>
                <a:gd name="T80" fmla="*/ 4 w 399"/>
                <a:gd name="T81" fmla="*/ 0 h 331"/>
                <a:gd name="T82" fmla="*/ 3 w 399"/>
                <a:gd name="T83" fmla="*/ 1 h 331"/>
                <a:gd name="T84" fmla="*/ 3 w 399"/>
                <a:gd name="T85" fmla="*/ 1 h 331"/>
                <a:gd name="T86" fmla="*/ 2 w 399"/>
                <a:gd name="T87" fmla="*/ 3 h 3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1"/>
                <a:gd name="T134" fmla="*/ 399 w 399"/>
                <a:gd name="T135" fmla="*/ 331 h 3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1">
                  <a:moveTo>
                    <a:pt x="155" y="44"/>
                  </a:moveTo>
                  <a:lnTo>
                    <a:pt x="124" y="62"/>
                  </a:lnTo>
                  <a:lnTo>
                    <a:pt x="94" y="80"/>
                  </a:lnTo>
                  <a:lnTo>
                    <a:pt x="66" y="101"/>
                  </a:lnTo>
                  <a:lnTo>
                    <a:pt x="42" y="123"/>
                  </a:lnTo>
                  <a:lnTo>
                    <a:pt x="21" y="146"/>
                  </a:lnTo>
                  <a:lnTo>
                    <a:pt x="7" y="171"/>
                  </a:lnTo>
                  <a:lnTo>
                    <a:pt x="0" y="199"/>
                  </a:lnTo>
                  <a:lnTo>
                    <a:pt x="1" y="227"/>
                  </a:lnTo>
                  <a:lnTo>
                    <a:pt x="4" y="234"/>
                  </a:lnTo>
                  <a:lnTo>
                    <a:pt x="7" y="242"/>
                  </a:lnTo>
                  <a:lnTo>
                    <a:pt x="11" y="248"/>
                  </a:lnTo>
                  <a:lnTo>
                    <a:pt x="17" y="255"/>
                  </a:lnTo>
                  <a:lnTo>
                    <a:pt x="24" y="261"/>
                  </a:lnTo>
                  <a:lnTo>
                    <a:pt x="33" y="267"/>
                  </a:lnTo>
                  <a:lnTo>
                    <a:pt x="40" y="272"/>
                  </a:lnTo>
                  <a:lnTo>
                    <a:pt x="50" y="276"/>
                  </a:lnTo>
                  <a:lnTo>
                    <a:pt x="69" y="284"/>
                  </a:lnTo>
                  <a:lnTo>
                    <a:pt x="88" y="291"/>
                  </a:lnTo>
                  <a:lnTo>
                    <a:pt x="107" y="297"/>
                  </a:lnTo>
                  <a:lnTo>
                    <a:pt x="127" y="302"/>
                  </a:lnTo>
                  <a:lnTo>
                    <a:pt x="148" y="307"/>
                  </a:lnTo>
                  <a:lnTo>
                    <a:pt x="168" y="311"/>
                  </a:lnTo>
                  <a:lnTo>
                    <a:pt x="188" y="315"/>
                  </a:lnTo>
                  <a:lnTo>
                    <a:pt x="209" y="318"/>
                  </a:lnTo>
                  <a:lnTo>
                    <a:pt x="230" y="321"/>
                  </a:lnTo>
                  <a:lnTo>
                    <a:pt x="251" y="323"/>
                  </a:lnTo>
                  <a:lnTo>
                    <a:pt x="272" y="325"/>
                  </a:lnTo>
                  <a:lnTo>
                    <a:pt x="294" y="327"/>
                  </a:lnTo>
                  <a:lnTo>
                    <a:pt x="315" y="328"/>
                  </a:lnTo>
                  <a:lnTo>
                    <a:pt x="336" y="329"/>
                  </a:lnTo>
                  <a:lnTo>
                    <a:pt x="358" y="330"/>
                  </a:lnTo>
                  <a:lnTo>
                    <a:pt x="378" y="331"/>
                  </a:lnTo>
                  <a:lnTo>
                    <a:pt x="386" y="331"/>
                  </a:lnTo>
                  <a:lnTo>
                    <a:pt x="391" y="329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3" y="307"/>
                  </a:lnTo>
                  <a:lnTo>
                    <a:pt x="364" y="304"/>
                  </a:lnTo>
                  <a:lnTo>
                    <a:pt x="345" y="302"/>
                  </a:lnTo>
                  <a:lnTo>
                    <a:pt x="326" y="299"/>
                  </a:lnTo>
                  <a:lnTo>
                    <a:pt x="306" y="297"/>
                  </a:lnTo>
                  <a:lnTo>
                    <a:pt x="287" y="295"/>
                  </a:lnTo>
                  <a:lnTo>
                    <a:pt x="268" y="293"/>
                  </a:lnTo>
                  <a:lnTo>
                    <a:pt x="248" y="291"/>
                  </a:lnTo>
                  <a:lnTo>
                    <a:pt x="229" y="288"/>
                  </a:lnTo>
                  <a:lnTo>
                    <a:pt x="210" y="286"/>
                  </a:lnTo>
                  <a:lnTo>
                    <a:pt x="191" y="283"/>
                  </a:lnTo>
                  <a:lnTo>
                    <a:pt x="172" y="279"/>
                  </a:lnTo>
                  <a:lnTo>
                    <a:pt x="153" y="276"/>
                  </a:lnTo>
                  <a:lnTo>
                    <a:pt x="136" y="271"/>
                  </a:lnTo>
                  <a:lnTo>
                    <a:pt x="117" y="266"/>
                  </a:lnTo>
                  <a:lnTo>
                    <a:pt x="100" y="261"/>
                  </a:lnTo>
                  <a:lnTo>
                    <a:pt x="82" y="254"/>
                  </a:lnTo>
                  <a:lnTo>
                    <a:pt x="68" y="247"/>
                  </a:lnTo>
                  <a:lnTo>
                    <a:pt x="56" y="238"/>
                  </a:lnTo>
                  <a:lnTo>
                    <a:pt x="48" y="228"/>
                  </a:lnTo>
                  <a:lnTo>
                    <a:pt x="43" y="216"/>
                  </a:lnTo>
                  <a:lnTo>
                    <a:pt x="42" y="204"/>
                  </a:lnTo>
                  <a:lnTo>
                    <a:pt x="43" y="189"/>
                  </a:lnTo>
                  <a:lnTo>
                    <a:pt x="48" y="175"/>
                  </a:lnTo>
                  <a:lnTo>
                    <a:pt x="53" y="164"/>
                  </a:lnTo>
                  <a:lnTo>
                    <a:pt x="64" y="149"/>
                  </a:lnTo>
                  <a:lnTo>
                    <a:pt x="75" y="134"/>
                  </a:lnTo>
                  <a:lnTo>
                    <a:pt x="88" y="121"/>
                  </a:lnTo>
                  <a:lnTo>
                    <a:pt x="103" y="109"/>
                  </a:lnTo>
                  <a:lnTo>
                    <a:pt x="117" y="97"/>
                  </a:lnTo>
                  <a:lnTo>
                    <a:pt x="133" y="85"/>
                  </a:lnTo>
                  <a:lnTo>
                    <a:pt x="152" y="73"/>
                  </a:lnTo>
                  <a:lnTo>
                    <a:pt x="171" y="61"/>
                  </a:lnTo>
                  <a:lnTo>
                    <a:pt x="190" y="51"/>
                  </a:lnTo>
                  <a:lnTo>
                    <a:pt x="214" y="42"/>
                  </a:lnTo>
                  <a:lnTo>
                    <a:pt x="242" y="33"/>
                  </a:lnTo>
                  <a:lnTo>
                    <a:pt x="270" y="25"/>
                  </a:lnTo>
                  <a:lnTo>
                    <a:pt x="294" y="18"/>
                  </a:lnTo>
                  <a:lnTo>
                    <a:pt x="315" y="12"/>
                  </a:lnTo>
                  <a:lnTo>
                    <a:pt x="328" y="6"/>
                  </a:lnTo>
                  <a:lnTo>
                    <a:pt x="332" y="2"/>
                  </a:lnTo>
                  <a:lnTo>
                    <a:pt x="317" y="0"/>
                  </a:lnTo>
                  <a:lnTo>
                    <a:pt x="297" y="1"/>
                  </a:lnTo>
                  <a:lnTo>
                    <a:pt x="274" y="4"/>
                  </a:lnTo>
                  <a:lnTo>
                    <a:pt x="249" y="9"/>
                  </a:lnTo>
                  <a:lnTo>
                    <a:pt x="223" y="16"/>
                  </a:lnTo>
                  <a:lnTo>
                    <a:pt x="198" y="24"/>
                  </a:lnTo>
                  <a:lnTo>
                    <a:pt x="175" y="33"/>
                  </a:lnTo>
                  <a:lnTo>
                    <a:pt x="155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344" name="Freeform 11">
              <a:extLst>
                <a:ext uri="{FF2B5EF4-FFF2-40B4-BE49-F238E27FC236}">
                  <a16:creationId xmlns:a16="http://schemas.microsoft.com/office/drawing/2014/main" id="{08E9605E-7D5E-4198-9F3C-483EF9C2E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2206"/>
              <a:ext cx="116" cy="110"/>
            </a:xfrm>
            <a:custGeom>
              <a:avLst/>
              <a:gdLst>
                <a:gd name="T0" fmla="*/ 4 w 350"/>
                <a:gd name="T1" fmla="*/ 4 h 221"/>
                <a:gd name="T2" fmla="*/ 4 w 350"/>
                <a:gd name="T3" fmla="*/ 5 h 221"/>
                <a:gd name="T4" fmla="*/ 4 w 350"/>
                <a:gd name="T5" fmla="*/ 5 h 221"/>
                <a:gd name="T6" fmla="*/ 4 w 350"/>
                <a:gd name="T7" fmla="*/ 6 h 221"/>
                <a:gd name="T8" fmla="*/ 4 w 350"/>
                <a:gd name="T9" fmla="*/ 7 h 221"/>
                <a:gd name="T10" fmla="*/ 4 w 350"/>
                <a:gd name="T11" fmla="*/ 8 h 221"/>
                <a:gd name="T12" fmla="*/ 4 w 350"/>
                <a:gd name="T13" fmla="*/ 9 h 221"/>
                <a:gd name="T14" fmla="*/ 4 w 350"/>
                <a:gd name="T15" fmla="*/ 10 h 221"/>
                <a:gd name="T16" fmla="*/ 4 w 350"/>
                <a:gd name="T17" fmla="*/ 10 h 221"/>
                <a:gd name="T18" fmla="*/ 3 w 350"/>
                <a:gd name="T19" fmla="*/ 11 h 221"/>
                <a:gd name="T20" fmla="*/ 3 w 350"/>
                <a:gd name="T21" fmla="*/ 11 h 221"/>
                <a:gd name="T22" fmla="*/ 3 w 350"/>
                <a:gd name="T23" fmla="*/ 12 h 221"/>
                <a:gd name="T24" fmla="*/ 3 w 350"/>
                <a:gd name="T25" fmla="*/ 12 h 221"/>
                <a:gd name="T26" fmla="*/ 3 w 350"/>
                <a:gd name="T27" fmla="*/ 13 h 221"/>
                <a:gd name="T28" fmla="*/ 3 w 350"/>
                <a:gd name="T29" fmla="*/ 13 h 221"/>
                <a:gd name="T30" fmla="*/ 3 w 350"/>
                <a:gd name="T31" fmla="*/ 13 h 221"/>
                <a:gd name="T32" fmla="*/ 3 w 350"/>
                <a:gd name="T33" fmla="*/ 13 h 221"/>
                <a:gd name="T34" fmla="*/ 3 w 350"/>
                <a:gd name="T35" fmla="*/ 13 h 221"/>
                <a:gd name="T36" fmla="*/ 3 w 350"/>
                <a:gd name="T37" fmla="*/ 13 h 221"/>
                <a:gd name="T38" fmla="*/ 3 w 350"/>
                <a:gd name="T39" fmla="*/ 13 h 221"/>
                <a:gd name="T40" fmla="*/ 3 w 350"/>
                <a:gd name="T41" fmla="*/ 13 h 221"/>
                <a:gd name="T42" fmla="*/ 3 w 350"/>
                <a:gd name="T43" fmla="*/ 12 h 221"/>
                <a:gd name="T44" fmla="*/ 4 w 350"/>
                <a:gd name="T45" fmla="*/ 11 h 221"/>
                <a:gd name="T46" fmla="*/ 4 w 350"/>
                <a:gd name="T47" fmla="*/ 10 h 221"/>
                <a:gd name="T48" fmla="*/ 4 w 350"/>
                <a:gd name="T49" fmla="*/ 9 h 221"/>
                <a:gd name="T50" fmla="*/ 4 w 350"/>
                <a:gd name="T51" fmla="*/ 7 h 221"/>
                <a:gd name="T52" fmla="*/ 4 w 350"/>
                <a:gd name="T53" fmla="*/ 6 h 221"/>
                <a:gd name="T54" fmla="*/ 4 w 350"/>
                <a:gd name="T55" fmla="*/ 5 h 221"/>
                <a:gd name="T56" fmla="*/ 4 w 350"/>
                <a:gd name="T57" fmla="*/ 3 h 221"/>
                <a:gd name="T58" fmla="*/ 4 w 350"/>
                <a:gd name="T59" fmla="*/ 3 h 221"/>
                <a:gd name="T60" fmla="*/ 3 w 350"/>
                <a:gd name="T61" fmla="*/ 2 h 221"/>
                <a:gd name="T62" fmla="*/ 3 w 350"/>
                <a:gd name="T63" fmla="*/ 2 h 221"/>
                <a:gd name="T64" fmla="*/ 3 w 350"/>
                <a:gd name="T65" fmla="*/ 1 h 221"/>
                <a:gd name="T66" fmla="*/ 2 w 350"/>
                <a:gd name="T67" fmla="*/ 1 h 221"/>
                <a:gd name="T68" fmla="*/ 2 w 350"/>
                <a:gd name="T69" fmla="*/ 0 h 221"/>
                <a:gd name="T70" fmla="*/ 2 w 350"/>
                <a:gd name="T71" fmla="*/ 0 h 221"/>
                <a:gd name="T72" fmla="*/ 2 w 350"/>
                <a:gd name="T73" fmla="*/ 0 h 221"/>
                <a:gd name="T74" fmla="*/ 1 w 350"/>
                <a:gd name="T75" fmla="*/ 0 h 221"/>
                <a:gd name="T76" fmla="*/ 1 w 350"/>
                <a:gd name="T77" fmla="*/ 0 h 221"/>
                <a:gd name="T78" fmla="*/ 1 w 350"/>
                <a:gd name="T79" fmla="*/ 0 h 221"/>
                <a:gd name="T80" fmla="*/ 1 w 350"/>
                <a:gd name="T81" fmla="*/ 0 h 221"/>
                <a:gd name="T82" fmla="*/ 0 w 350"/>
                <a:gd name="T83" fmla="*/ 0 h 221"/>
                <a:gd name="T84" fmla="*/ 0 w 350"/>
                <a:gd name="T85" fmla="*/ 0 h 221"/>
                <a:gd name="T86" fmla="*/ 0 w 350"/>
                <a:gd name="T87" fmla="*/ 0 h 221"/>
                <a:gd name="T88" fmla="*/ 0 w 350"/>
                <a:gd name="T89" fmla="*/ 0 h 221"/>
                <a:gd name="T90" fmla="*/ 0 w 350"/>
                <a:gd name="T91" fmla="*/ 0 h 221"/>
                <a:gd name="T92" fmla="*/ 0 w 350"/>
                <a:gd name="T93" fmla="*/ 0 h 221"/>
                <a:gd name="T94" fmla="*/ 1 w 350"/>
                <a:gd name="T95" fmla="*/ 0 h 221"/>
                <a:gd name="T96" fmla="*/ 1 w 350"/>
                <a:gd name="T97" fmla="*/ 0 h 221"/>
                <a:gd name="T98" fmla="*/ 1 w 350"/>
                <a:gd name="T99" fmla="*/ 0 h 221"/>
                <a:gd name="T100" fmla="*/ 1 w 350"/>
                <a:gd name="T101" fmla="*/ 1 h 221"/>
                <a:gd name="T102" fmla="*/ 1 w 350"/>
                <a:gd name="T103" fmla="*/ 1 h 221"/>
                <a:gd name="T104" fmla="*/ 2 w 350"/>
                <a:gd name="T105" fmla="*/ 1 h 221"/>
                <a:gd name="T106" fmla="*/ 2 w 350"/>
                <a:gd name="T107" fmla="*/ 1 h 221"/>
                <a:gd name="T108" fmla="*/ 2 w 350"/>
                <a:gd name="T109" fmla="*/ 1 h 221"/>
                <a:gd name="T110" fmla="*/ 2 w 350"/>
                <a:gd name="T111" fmla="*/ 2 h 221"/>
                <a:gd name="T112" fmla="*/ 3 w 350"/>
                <a:gd name="T113" fmla="*/ 2 h 221"/>
                <a:gd name="T114" fmla="*/ 3 w 350"/>
                <a:gd name="T115" fmla="*/ 2 h 221"/>
                <a:gd name="T116" fmla="*/ 3 w 350"/>
                <a:gd name="T117" fmla="*/ 3 h 221"/>
                <a:gd name="T118" fmla="*/ 3 w 350"/>
                <a:gd name="T119" fmla="*/ 3 h 221"/>
                <a:gd name="T120" fmla="*/ 4 w 350"/>
                <a:gd name="T121" fmla="*/ 4 h 2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0"/>
                <a:gd name="T184" fmla="*/ 0 h 221"/>
                <a:gd name="T185" fmla="*/ 350 w 350"/>
                <a:gd name="T186" fmla="*/ 221 h 2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0" h="221">
                  <a:moveTo>
                    <a:pt x="290" y="68"/>
                  </a:moveTo>
                  <a:lnTo>
                    <a:pt x="306" y="80"/>
                  </a:lnTo>
                  <a:lnTo>
                    <a:pt x="316" y="94"/>
                  </a:lnTo>
                  <a:lnTo>
                    <a:pt x="321" y="109"/>
                  </a:lnTo>
                  <a:lnTo>
                    <a:pt x="321" y="125"/>
                  </a:lnTo>
                  <a:lnTo>
                    <a:pt x="318" y="138"/>
                  </a:lnTo>
                  <a:lnTo>
                    <a:pt x="312" y="149"/>
                  </a:lnTo>
                  <a:lnTo>
                    <a:pt x="302" y="160"/>
                  </a:lnTo>
                  <a:lnTo>
                    <a:pt x="292" y="169"/>
                  </a:lnTo>
                  <a:lnTo>
                    <a:pt x="279" y="179"/>
                  </a:lnTo>
                  <a:lnTo>
                    <a:pt x="266" y="187"/>
                  </a:lnTo>
                  <a:lnTo>
                    <a:pt x="253" y="196"/>
                  </a:lnTo>
                  <a:lnTo>
                    <a:pt x="240" y="205"/>
                  </a:lnTo>
                  <a:lnTo>
                    <a:pt x="237" y="209"/>
                  </a:lnTo>
                  <a:lnTo>
                    <a:pt x="237" y="212"/>
                  </a:lnTo>
                  <a:lnTo>
                    <a:pt x="237" y="215"/>
                  </a:lnTo>
                  <a:lnTo>
                    <a:pt x="240" y="218"/>
                  </a:lnTo>
                  <a:lnTo>
                    <a:pt x="244" y="220"/>
                  </a:lnTo>
                  <a:lnTo>
                    <a:pt x="250" y="221"/>
                  </a:lnTo>
                  <a:lnTo>
                    <a:pt x="254" y="220"/>
                  </a:lnTo>
                  <a:lnTo>
                    <a:pt x="258" y="218"/>
                  </a:lnTo>
                  <a:lnTo>
                    <a:pt x="287" y="204"/>
                  </a:lnTo>
                  <a:lnTo>
                    <a:pt x="312" y="187"/>
                  </a:lnTo>
                  <a:lnTo>
                    <a:pt x="331" y="168"/>
                  </a:lnTo>
                  <a:lnTo>
                    <a:pt x="344" y="146"/>
                  </a:lnTo>
                  <a:lnTo>
                    <a:pt x="350" y="124"/>
                  </a:lnTo>
                  <a:lnTo>
                    <a:pt x="347" y="101"/>
                  </a:lnTo>
                  <a:lnTo>
                    <a:pt x="335" y="80"/>
                  </a:lnTo>
                  <a:lnTo>
                    <a:pt x="312" y="61"/>
                  </a:lnTo>
                  <a:lnTo>
                    <a:pt x="295" y="50"/>
                  </a:lnTo>
                  <a:lnTo>
                    <a:pt x="274" y="42"/>
                  </a:lnTo>
                  <a:lnTo>
                    <a:pt x="253" y="34"/>
                  </a:lnTo>
                  <a:lnTo>
                    <a:pt x="228" y="27"/>
                  </a:lnTo>
                  <a:lnTo>
                    <a:pt x="203" y="20"/>
                  </a:lnTo>
                  <a:lnTo>
                    <a:pt x="179" y="15"/>
                  </a:lnTo>
                  <a:lnTo>
                    <a:pt x="152" y="11"/>
                  </a:lnTo>
                  <a:lnTo>
                    <a:pt x="128" y="7"/>
                  </a:lnTo>
                  <a:lnTo>
                    <a:pt x="103" y="4"/>
                  </a:lnTo>
                  <a:lnTo>
                    <a:pt x="81" y="2"/>
                  </a:lnTo>
                  <a:lnTo>
                    <a:pt x="60" y="0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4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29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1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4"/>
                  </a:lnTo>
                  <a:lnTo>
                    <a:pt x="219" y="39"/>
                  </a:lnTo>
                  <a:lnTo>
                    <a:pt x="238" y="45"/>
                  </a:lnTo>
                  <a:lnTo>
                    <a:pt x="257" y="53"/>
                  </a:lnTo>
                  <a:lnTo>
                    <a:pt x="274" y="60"/>
                  </a:lnTo>
                  <a:lnTo>
                    <a:pt x="290" y="68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345" name="Freeform 12">
              <a:extLst>
                <a:ext uri="{FF2B5EF4-FFF2-40B4-BE49-F238E27FC236}">
                  <a16:creationId xmlns:a16="http://schemas.microsoft.com/office/drawing/2014/main" id="{FCCC0A83-80D0-443B-9094-1CC818095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" y="2256"/>
              <a:ext cx="48" cy="105"/>
            </a:xfrm>
            <a:custGeom>
              <a:avLst/>
              <a:gdLst>
                <a:gd name="T0" fmla="*/ 0 w 142"/>
                <a:gd name="T1" fmla="*/ 8 h 208"/>
                <a:gd name="T2" fmla="*/ 0 w 142"/>
                <a:gd name="T3" fmla="*/ 9 h 208"/>
                <a:gd name="T4" fmla="*/ 0 w 142"/>
                <a:gd name="T5" fmla="*/ 10 h 208"/>
                <a:gd name="T6" fmla="*/ 0 w 142"/>
                <a:gd name="T7" fmla="*/ 11 h 208"/>
                <a:gd name="T8" fmla="*/ 0 w 142"/>
                <a:gd name="T9" fmla="*/ 11 h 208"/>
                <a:gd name="T10" fmla="*/ 1 w 142"/>
                <a:gd name="T11" fmla="*/ 12 h 208"/>
                <a:gd name="T12" fmla="*/ 1 w 142"/>
                <a:gd name="T13" fmla="*/ 13 h 208"/>
                <a:gd name="T14" fmla="*/ 1 w 142"/>
                <a:gd name="T15" fmla="*/ 13 h 208"/>
                <a:gd name="T16" fmla="*/ 1 w 142"/>
                <a:gd name="T17" fmla="*/ 14 h 208"/>
                <a:gd name="T18" fmla="*/ 2 w 142"/>
                <a:gd name="T19" fmla="*/ 14 h 208"/>
                <a:gd name="T20" fmla="*/ 2 w 142"/>
                <a:gd name="T21" fmla="*/ 14 h 208"/>
                <a:gd name="T22" fmla="*/ 2 w 142"/>
                <a:gd name="T23" fmla="*/ 13 h 208"/>
                <a:gd name="T24" fmla="*/ 2 w 142"/>
                <a:gd name="T25" fmla="*/ 13 h 208"/>
                <a:gd name="T26" fmla="*/ 2 w 142"/>
                <a:gd name="T27" fmla="*/ 13 h 208"/>
                <a:gd name="T28" fmla="*/ 2 w 142"/>
                <a:gd name="T29" fmla="*/ 12 h 208"/>
                <a:gd name="T30" fmla="*/ 2 w 142"/>
                <a:gd name="T31" fmla="*/ 12 h 208"/>
                <a:gd name="T32" fmla="*/ 2 w 142"/>
                <a:gd name="T33" fmla="*/ 12 h 208"/>
                <a:gd name="T34" fmla="*/ 1 w 142"/>
                <a:gd name="T35" fmla="*/ 12 h 208"/>
                <a:gd name="T36" fmla="*/ 1 w 142"/>
                <a:gd name="T37" fmla="*/ 11 h 208"/>
                <a:gd name="T38" fmla="*/ 1 w 142"/>
                <a:gd name="T39" fmla="*/ 10 h 208"/>
                <a:gd name="T40" fmla="*/ 1 w 142"/>
                <a:gd name="T41" fmla="*/ 10 h 208"/>
                <a:gd name="T42" fmla="*/ 1 w 142"/>
                <a:gd name="T43" fmla="*/ 9 h 208"/>
                <a:gd name="T44" fmla="*/ 0 w 142"/>
                <a:gd name="T45" fmla="*/ 8 h 208"/>
                <a:gd name="T46" fmla="*/ 0 w 142"/>
                <a:gd name="T47" fmla="*/ 7 h 208"/>
                <a:gd name="T48" fmla="*/ 1 w 142"/>
                <a:gd name="T49" fmla="*/ 5 h 208"/>
                <a:gd name="T50" fmla="*/ 1 w 142"/>
                <a:gd name="T51" fmla="*/ 5 h 208"/>
                <a:gd name="T52" fmla="*/ 1 w 142"/>
                <a:gd name="T53" fmla="*/ 4 h 208"/>
                <a:gd name="T54" fmla="*/ 1 w 142"/>
                <a:gd name="T55" fmla="*/ 3 h 208"/>
                <a:gd name="T56" fmla="*/ 1 w 142"/>
                <a:gd name="T57" fmla="*/ 3 h 208"/>
                <a:gd name="T58" fmla="*/ 1 w 142"/>
                <a:gd name="T59" fmla="*/ 2 h 208"/>
                <a:gd name="T60" fmla="*/ 2 w 142"/>
                <a:gd name="T61" fmla="*/ 1 h 208"/>
                <a:gd name="T62" fmla="*/ 2 w 142"/>
                <a:gd name="T63" fmla="*/ 1 h 208"/>
                <a:gd name="T64" fmla="*/ 2 w 142"/>
                <a:gd name="T65" fmla="*/ 1 h 208"/>
                <a:gd name="T66" fmla="*/ 2 w 142"/>
                <a:gd name="T67" fmla="*/ 0 h 208"/>
                <a:gd name="T68" fmla="*/ 1 w 142"/>
                <a:gd name="T69" fmla="*/ 1 h 208"/>
                <a:gd name="T70" fmla="*/ 1 w 142"/>
                <a:gd name="T71" fmla="*/ 1 h 208"/>
                <a:gd name="T72" fmla="*/ 1 w 142"/>
                <a:gd name="T73" fmla="*/ 2 h 208"/>
                <a:gd name="T74" fmla="*/ 1 w 142"/>
                <a:gd name="T75" fmla="*/ 4 h 208"/>
                <a:gd name="T76" fmla="*/ 0 w 142"/>
                <a:gd name="T77" fmla="*/ 5 h 208"/>
                <a:gd name="T78" fmla="*/ 0 w 142"/>
                <a:gd name="T79" fmla="*/ 6 h 208"/>
                <a:gd name="T80" fmla="*/ 0 w 142"/>
                <a:gd name="T81" fmla="*/ 8 h 2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8"/>
                <a:gd name="T125" fmla="*/ 142 w 142"/>
                <a:gd name="T126" fmla="*/ 208 h 2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8">
                  <a:moveTo>
                    <a:pt x="0" y="114"/>
                  </a:moveTo>
                  <a:lnTo>
                    <a:pt x="0" y="131"/>
                  </a:lnTo>
                  <a:lnTo>
                    <a:pt x="6" y="147"/>
                  </a:lnTo>
                  <a:lnTo>
                    <a:pt x="16" y="162"/>
                  </a:lnTo>
                  <a:lnTo>
                    <a:pt x="30" y="175"/>
                  </a:lnTo>
                  <a:lnTo>
                    <a:pt x="48" y="186"/>
                  </a:lnTo>
                  <a:lnTo>
                    <a:pt x="68" y="196"/>
                  </a:lnTo>
                  <a:lnTo>
                    <a:pt x="91" y="203"/>
                  </a:lnTo>
                  <a:lnTo>
                    <a:pt x="114" y="207"/>
                  </a:lnTo>
                  <a:lnTo>
                    <a:pt x="122" y="208"/>
                  </a:lnTo>
                  <a:lnTo>
                    <a:pt x="129" y="206"/>
                  </a:lnTo>
                  <a:lnTo>
                    <a:pt x="135" y="203"/>
                  </a:lnTo>
                  <a:lnTo>
                    <a:pt x="138" y="199"/>
                  </a:lnTo>
                  <a:lnTo>
                    <a:pt x="138" y="194"/>
                  </a:lnTo>
                  <a:lnTo>
                    <a:pt x="136" y="189"/>
                  </a:lnTo>
                  <a:lnTo>
                    <a:pt x="132" y="185"/>
                  </a:lnTo>
                  <a:lnTo>
                    <a:pt x="125" y="183"/>
                  </a:lnTo>
                  <a:lnTo>
                    <a:pt x="101" y="177"/>
                  </a:lnTo>
                  <a:lnTo>
                    <a:pt x="80" y="169"/>
                  </a:lnTo>
                  <a:lnTo>
                    <a:pt x="62" y="158"/>
                  </a:lnTo>
                  <a:lnTo>
                    <a:pt x="49" y="146"/>
                  </a:lnTo>
                  <a:lnTo>
                    <a:pt x="40" y="131"/>
                  </a:lnTo>
                  <a:lnTo>
                    <a:pt x="36" y="115"/>
                  </a:lnTo>
                  <a:lnTo>
                    <a:pt x="36" y="97"/>
                  </a:lnTo>
                  <a:lnTo>
                    <a:pt x="43" y="79"/>
                  </a:lnTo>
                  <a:lnTo>
                    <a:pt x="52" y="66"/>
                  </a:lnTo>
                  <a:lnTo>
                    <a:pt x="64" y="54"/>
                  </a:lnTo>
                  <a:lnTo>
                    <a:pt x="77" y="43"/>
                  </a:lnTo>
                  <a:lnTo>
                    <a:pt x="91" y="33"/>
                  </a:lnTo>
                  <a:lnTo>
                    <a:pt x="104" y="24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69" y="31"/>
                  </a:lnTo>
                  <a:lnTo>
                    <a:pt x="46" y="50"/>
                  </a:lnTo>
                  <a:lnTo>
                    <a:pt x="24" y="70"/>
                  </a:lnTo>
                  <a:lnTo>
                    <a:pt x="9" y="92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346" name="Freeform 13">
              <a:extLst>
                <a:ext uri="{FF2B5EF4-FFF2-40B4-BE49-F238E27FC236}">
                  <a16:creationId xmlns:a16="http://schemas.microsoft.com/office/drawing/2014/main" id="{8CA29F61-F525-4F10-8805-41AD2AA4B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5" y="2198"/>
              <a:ext cx="101" cy="136"/>
            </a:xfrm>
            <a:custGeom>
              <a:avLst/>
              <a:gdLst>
                <a:gd name="T0" fmla="*/ 3 w 304"/>
                <a:gd name="T1" fmla="*/ 7 h 272"/>
                <a:gd name="T2" fmla="*/ 3 w 304"/>
                <a:gd name="T3" fmla="*/ 8 h 272"/>
                <a:gd name="T4" fmla="*/ 3 w 304"/>
                <a:gd name="T5" fmla="*/ 9 h 272"/>
                <a:gd name="T6" fmla="*/ 3 w 304"/>
                <a:gd name="T7" fmla="*/ 11 h 272"/>
                <a:gd name="T8" fmla="*/ 3 w 304"/>
                <a:gd name="T9" fmla="*/ 12 h 272"/>
                <a:gd name="T10" fmla="*/ 3 w 304"/>
                <a:gd name="T11" fmla="*/ 13 h 272"/>
                <a:gd name="T12" fmla="*/ 3 w 304"/>
                <a:gd name="T13" fmla="*/ 14 h 272"/>
                <a:gd name="T14" fmla="*/ 2 w 304"/>
                <a:gd name="T15" fmla="*/ 15 h 272"/>
                <a:gd name="T16" fmla="*/ 2 w 304"/>
                <a:gd name="T17" fmla="*/ 16 h 272"/>
                <a:gd name="T18" fmla="*/ 2 w 304"/>
                <a:gd name="T19" fmla="*/ 16 h 272"/>
                <a:gd name="T20" fmla="*/ 2 w 304"/>
                <a:gd name="T21" fmla="*/ 17 h 272"/>
                <a:gd name="T22" fmla="*/ 2 w 304"/>
                <a:gd name="T23" fmla="*/ 17 h 272"/>
                <a:gd name="T24" fmla="*/ 2 w 304"/>
                <a:gd name="T25" fmla="*/ 17 h 272"/>
                <a:gd name="T26" fmla="*/ 2 w 304"/>
                <a:gd name="T27" fmla="*/ 17 h 272"/>
                <a:gd name="T28" fmla="*/ 2 w 304"/>
                <a:gd name="T29" fmla="*/ 17 h 272"/>
                <a:gd name="T30" fmla="*/ 3 w 304"/>
                <a:gd name="T31" fmla="*/ 15 h 272"/>
                <a:gd name="T32" fmla="*/ 3 w 304"/>
                <a:gd name="T33" fmla="*/ 14 h 272"/>
                <a:gd name="T34" fmla="*/ 4 w 304"/>
                <a:gd name="T35" fmla="*/ 12 h 272"/>
                <a:gd name="T36" fmla="*/ 4 w 304"/>
                <a:gd name="T37" fmla="*/ 11 h 272"/>
                <a:gd name="T38" fmla="*/ 4 w 304"/>
                <a:gd name="T39" fmla="*/ 9 h 272"/>
                <a:gd name="T40" fmla="*/ 3 w 304"/>
                <a:gd name="T41" fmla="*/ 7 h 272"/>
                <a:gd name="T42" fmla="*/ 3 w 304"/>
                <a:gd name="T43" fmla="*/ 6 h 272"/>
                <a:gd name="T44" fmla="*/ 3 w 304"/>
                <a:gd name="T45" fmla="*/ 5 h 272"/>
                <a:gd name="T46" fmla="*/ 2 w 304"/>
                <a:gd name="T47" fmla="*/ 4 h 272"/>
                <a:gd name="T48" fmla="*/ 2 w 304"/>
                <a:gd name="T49" fmla="*/ 3 h 272"/>
                <a:gd name="T50" fmla="*/ 2 w 304"/>
                <a:gd name="T51" fmla="*/ 2 h 272"/>
                <a:gd name="T52" fmla="*/ 1 w 304"/>
                <a:gd name="T53" fmla="*/ 1 h 272"/>
                <a:gd name="T54" fmla="*/ 1 w 304"/>
                <a:gd name="T55" fmla="*/ 1 h 272"/>
                <a:gd name="T56" fmla="*/ 0 w 304"/>
                <a:gd name="T57" fmla="*/ 1 h 272"/>
                <a:gd name="T58" fmla="*/ 0 w 304"/>
                <a:gd name="T59" fmla="*/ 1 h 272"/>
                <a:gd name="T60" fmla="*/ 0 w 304"/>
                <a:gd name="T61" fmla="*/ 1 h 272"/>
                <a:gd name="T62" fmla="*/ 0 w 304"/>
                <a:gd name="T63" fmla="*/ 1 h 272"/>
                <a:gd name="T64" fmla="*/ 1 w 304"/>
                <a:gd name="T65" fmla="*/ 2 h 272"/>
                <a:gd name="T66" fmla="*/ 1 w 304"/>
                <a:gd name="T67" fmla="*/ 2 h 272"/>
                <a:gd name="T68" fmla="*/ 2 w 304"/>
                <a:gd name="T69" fmla="*/ 3 h 272"/>
                <a:gd name="T70" fmla="*/ 2 w 304"/>
                <a:gd name="T71" fmla="*/ 4 h 272"/>
                <a:gd name="T72" fmla="*/ 2 w 304"/>
                <a:gd name="T73" fmla="*/ 5 h 272"/>
                <a:gd name="T74" fmla="*/ 3 w 304"/>
                <a:gd name="T75" fmla="*/ 6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2"/>
                <a:gd name="T116" fmla="*/ 304 w 304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2">
                  <a:moveTo>
                    <a:pt x="246" y="102"/>
                  </a:moveTo>
                  <a:lnTo>
                    <a:pt x="257" y="109"/>
                  </a:lnTo>
                  <a:lnTo>
                    <a:pt x="265" y="117"/>
                  </a:lnTo>
                  <a:lnTo>
                    <a:pt x="271" y="126"/>
                  </a:lnTo>
                  <a:lnTo>
                    <a:pt x="277" y="135"/>
                  </a:lnTo>
                  <a:lnTo>
                    <a:pt x="278" y="144"/>
                  </a:lnTo>
                  <a:lnTo>
                    <a:pt x="278" y="154"/>
                  </a:lnTo>
                  <a:lnTo>
                    <a:pt x="274" y="164"/>
                  </a:lnTo>
                  <a:lnTo>
                    <a:pt x="268" y="173"/>
                  </a:lnTo>
                  <a:lnTo>
                    <a:pt x="258" y="183"/>
                  </a:lnTo>
                  <a:lnTo>
                    <a:pt x="246" y="192"/>
                  </a:lnTo>
                  <a:lnTo>
                    <a:pt x="233" y="200"/>
                  </a:lnTo>
                  <a:lnTo>
                    <a:pt x="219" y="208"/>
                  </a:lnTo>
                  <a:lnTo>
                    <a:pt x="206" y="215"/>
                  </a:lnTo>
                  <a:lnTo>
                    <a:pt x="191" y="224"/>
                  </a:lnTo>
                  <a:lnTo>
                    <a:pt x="177" y="232"/>
                  </a:lnTo>
                  <a:lnTo>
                    <a:pt x="164" y="241"/>
                  </a:lnTo>
                  <a:lnTo>
                    <a:pt x="159" y="244"/>
                  </a:lnTo>
                  <a:lnTo>
                    <a:pt x="157" y="248"/>
                  </a:lnTo>
                  <a:lnTo>
                    <a:pt x="154" y="252"/>
                  </a:lnTo>
                  <a:lnTo>
                    <a:pt x="151" y="256"/>
                  </a:lnTo>
                  <a:lnTo>
                    <a:pt x="149" y="260"/>
                  </a:lnTo>
                  <a:lnTo>
                    <a:pt x="149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7" y="272"/>
                  </a:lnTo>
                  <a:lnTo>
                    <a:pt x="172" y="271"/>
                  </a:lnTo>
                  <a:lnTo>
                    <a:pt x="177" y="268"/>
                  </a:lnTo>
                  <a:lnTo>
                    <a:pt x="191" y="257"/>
                  </a:lnTo>
                  <a:lnTo>
                    <a:pt x="207" y="246"/>
                  </a:lnTo>
                  <a:lnTo>
                    <a:pt x="223" y="236"/>
                  </a:lnTo>
                  <a:lnTo>
                    <a:pt x="241" y="226"/>
                  </a:lnTo>
                  <a:lnTo>
                    <a:pt x="257" y="215"/>
                  </a:lnTo>
                  <a:lnTo>
                    <a:pt x="271" y="204"/>
                  </a:lnTo>
                  <a:lnTo>
                    <a:pt x="286" y="192"/>
                  </a:lnTo>
                  <a:lnTo>
                    <a:pt x="296" y="179"/>
                  </a:lnTo>
                  <a:lnTo>
                    <a:pt x="303" y="164"/>
                  </a:lnTo>
                  <a:lnTo>
                    <a:pt x="304" y="149"/>
                  </a:lnTo>
                  <a:lnTo>
                    <a:pt x="300" y="134"/>
                  </a:lnTo>
                  <a:lnTo>
                    <a:pt x="293" y="120"/>
                  </a:lnTo>
                  <a:lnTo>
                    <a:pt x="281" y="106"/>
                  </a:lnTo>
                  <a:lnTo>
                    <a:pt x="267" y="94"/>
                  </a:lnTo>
                  <a:lnTo>
                    <a:pt x="249" y="83"/>
                  </a:lnTo>
                  <a:lnTo>
                    <a:pt x="232" y="73"/>
                  </a:lnTo>
                  <a:lnTo>
                    <a:pt x="219" y="65"/>
                  </a:lnTo>
                  <a:lnTo>
                    <a:pt x="204" y="59"/>
                  </a:lnTo>
                  <a:lnTo>
                    <a:pt x="188" y="52"/>
                  </a:lnTo>
                  <a:lnTo>
                    <a:pt x="172" y="45"/>
                  </a:lnTo>
                  <a:lnTo>
                    <a:pt x="157" y="38"/>
                  </a:lnTo>
                  <a:lnTo>
                    <a:pt x="139" y="31"/>
                  </a:lnTo>
                  <a:lnTo>
                    <a:pt x="122" y="25"/>
                  </a:lnTo>
                  <a:lnTo>
                    <a:pt x="106" y="19"/>
                  </a:lnTo>
                  <a:lnTo>
                    <a:pt x="90" y="14"/>
                  </a:lnTo>
                  <a:lnTo>
                    <a:pt x="74" y="9"/>
                  </a:lnTo>
                  <a:lnTo>
                    <a:pt x="58" y="6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9" y="1"/>
                  </a:lnTo>
                  <a:lnTo>
                    <a:pt x="0" y="3"/>
                  </a:lnTo>
                  <a:lnTo>
                    <a:pt x="10" y="5"/>
                  </a:lnTo>
                  <a:lnTo>
                    <a:pt x="22" y="8"/>
                  </a:lnTo>
                  <a:lnTo>
                    <a:pt x="35" y="12"/>
                  </a:lnTo>
                  <a:lnTo>
                    <a:pt x="48" y="16"/>
                  </a:lnTo>
                  <a:lnTo>
                    <a:pt x="64" y="21"/>
                  </a:lnTo>
                  <a:lnTo>
                    <a:pt x="80" y="26"/>
                  </a:lnTo>
                  <a:lnTo>
                    <a:pt x="97" y="32"/>
                  </a:lnTo>
                  <a:lnTo>
                    <a:pt x="114" y="38"/>
                  </a:lnTo>
                  <a:lnTo>
                    <a:pt x="132" y="45"/>
                  </a:lnTo>
                  <a:lnTo>
                    <a:pt x="149" y="52"/>
                  </a:lnTo>
                  <a:lnTo>
                    <a:pt x="167" y="60"/>
                  </a:lnTo>
                  <a:lnTo>
                    <a:pt x="184" y="69"/>
                  </a:lnTo>
                  <a:lnTo>
                    <a:pt x="201" y="77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347" name="Freeform 14">
              <a:extLst>
                <a:ext uri="{FF2B5EF4-FFF2-40B4-BE49-F238E27FC236}">
                  <a16:creationId xmlns:a16="http://schemas.microsoft.com/office/drawing/2014/main" id="{8B1B1243-70AA-48E9-890E-EA784084A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2357"/>
              <a:ext cx="34" cy="82"/>
            </a:xfrm>
            <a:custGeom>
              <a:avLst/>
              <a:gdLst>
                <a:gd name="T0" fmla="*/ 0 w 103"/>
                <a:gd name="T1" fmla="*/ 1 h 164"/>
                <a:gd name="T2" fmla="*/ 0 w 103"/>
                <a:gd name="T3" fmla="*/ 1 h 164"/>
                <a:gd name="T4" fmla="*/ 0 w 103"/>
                <a:gd name="T5" fmla="*/ 1 h 164"/>
                <a:gd name="T6" fmla="*/ 0 w 103"/>
                <a:gd name="T7" fmla="*/ 1 h 164"/>
                <a:gd name="T8" fmla="*/ 0 w 103"/>
                <a:gd name="T9" fmla="*/ 0 h 164"/>
                <a:gd name="T10" fmla="*/ 0 w 103"/>
                <a:gd name="T11" fmla="*/ 1 h 164"/>
                <a:gd name="T12" fmla="*/ 0 w 103"/>
                <a:gd name="T13" fmla="*/ 1 h 164"/>
                <a:gd name="T14" fmla="*/ 0 w 103"/>
                <a:gd name="T15" fmla="*/ 1 h 164"/>
                <a:gd name="T16" fmla="*/ 0 w 103"/>
                <a:gd name="T17" fmla="*/ 1 h 164"/>
                <a:gd name="T18" fmla="*/ 0 w 103"/>
                <a:gd name="T19" fmla="*/ 3 h 164"/>
                <a:gd name="T20" fmla="*/ 0 w 103"/>
                <a:gd name="T21" fmla="*/ 4 h 164"/>
                <a:gd name="T22" fmla="*/ 0 w 103"/>
                <a:gd name="T23" fmla="*/ 6 h 164"/>
                <a:gd name="T24" fmla="*/ 1 w 103"/>
                <a:gd name="T25" fmla="*/ 7 h 164"/>
                <a:gd name="T26" fmla="*/ 1 w 103"/>
                <a:gd name="T27" fmla="*/ 9 h 164"/>
                <a:gd name="T28" fmla="*/ 1 w 103"/>
                <a:gd name="T29" fmla="*/ 10 h 164"/>
                <a:gd name="T30" fmla="*/ 1 w 103"/>
                <a:gd name="T31" fmla="*/ 11 h 164"/>
                <a:gd name="T32" fmla="*/ 1 w 103"/>
                <a:gd name="T33" fmla="*/ 11 h 164"/>
                <a:gd name="T34" fmla="*/ 1 w 103"/>
                <a:gd name="T35" fmla="*/ 10 h 164"/>
                <a:gd name="T36" fmla="*/ 1 w 103"/>
                <a:gd name="T37" fmla="*/ 9 h 164"/>
                <a:gd name="T38" fmla="*/ 1 w 103"/>
                <a:gd name="T39" fmla="*/ 8 h 164"/>
                <a:gd name="T40" fmla="*/ 1 w 103"/>
                <a:gd name="T41" fmla="*/ 7 h 164"/>
                <a:gd name="T42" fmla="*/ 1 w 103"/>
                <a:gd name="T43" fmla="*/ 5 h 164"/>
                <a:gd name="T44" fmla="*/ 1 w 103"/>
                <a:gd name="T45" fmla="*/ 4 h 164"/>
                <a:gd name="T46" fmla="*/ 1 w 103"/>
                <a:gd name="T47" fmla="*/ 3 h 164"/>
                <a:gd name="T48" fmla="*/ 0 w 103"/>
                <a:gd name="T49" fmla="*/ 1 h 1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164"/>
                <a:gd name="T77" fmla="*/ 103 w 103"/>
                <a:gd name="T78" fmla="*/ 164 h 1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164">
                  <a:moveTo>
                    <a:pt x="39" y="12"/>
                  </a:moveTo>
                  <a:lnTo>
                    <a:pt x="37" y="7"/>
                  </a:lnTo>
                  <a:lnTo>
                    <a:pt x="32" y="3"/>
                  </a:lnTo>
                  <a:lnTo>
                    <a:pt x="25" y="1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8" y="37"/>
                  </a:lnTo>
                  <a:lnTo>
                    <a:pt x="19" y="63"/>
                  </a:lnTo>
                  <a:lnTo>
                    <a:pt x="34" y="88"/>
                  </a:lnTo>
                  <a:lnTo>
                    <a:pt x="51" y="112"/>
                  </a:lnTo>
                  <a:lnTo>
                    <a:pt x="68" y="133"/>
                  </a:lnTo>
                  <a:lnTo>
                    <a:pt x="84" y="150"/>
                  </a:lnTo>
                  <a:lnTo>
                    <a:pt x="96" y="161"/>
                  </a:lnTo>
                  <a:lnTo>
                    <a:pt x="103" y="164"/>
                  </a:lnTo>
                  <a:lnTo>
                    <a:pt x="100" y="153"/>
                  </a:lnTo>
                  <a:lnTo>
                    <a:pt x="93" y="139"/>
                  </a:lnTo>
                  <a:lnTo>
                    <a:pt x="84" y="121"/>
                  </a:lnTo>
                  <a:lnTo>
                    <a:pt x="74" y="100"/>
                  </a:lnTo>
                  <a:lnTo>
                    <a:pt x="64" y="78"/>
                  </a:lnTo>
                  <a:lnTo>
                    <a:pt x="54" y="55"/>
                  </a:lnTo>
                  <a:lnTo>
                    <a:pt x="45" y="33"/>
                  </a:lnTo>
                  <a:lnTo>
                    <a:pt x="3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348" name="Freeform 15">
              <a:extLst>
                <a:ext uri="{FF2B5EF4-FFF2-40B4-BE49-F238E27FC236}">
                  <a16:creationId xmlns:a16="http://schemas.microsoft.com/office/drawing/2014/main" id="{D89D23B6-B6B4-46A1-8BCA-E860233D2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8" y="2313"/>
              <a:ext cx="18" cy="42"/>
            </a:xfrm>
            <a:custGeom>
              <a:avLst/>
              <a:gdLst>
                <a:gd name="T0" fmla="*/ 0 w 54"/>
                <a:gd name="T1" fmla="*/ 1 h 82"/>
                <a:gd name="T2" fmla="*/ 0 w 54"/>
                <a:gd name="T3" fmla="*/ 1 h 82"/>
                <a:gd name="T4" fmla="*/ 0 w 54"/>
                <a:gd name="T5" fmla="*/ 1 h 82"/>
                <a:gd name="T6" fmla="*/ 0 w 54"/>
                <a:gd name="T7" fmla="*/ 0 h 82"/>
                <a:gd name="T8" fmla="*/ 0 w 54"/>
                <a:gd name="T9" fmla="*/ 0 h 82"/>
                <a:gd name="T10" fmla="*/ 0 w 54"/>
                <a:gd name="T11" fmla="*/ 1 h 82"/>
                <a:gd name="T12" fmla="*/ 0 w 54"/>
                <a:gd name="T13" fmla="*/ 1 h 82"/>
                <a:gd name="T14" fmla="*/ 0 w 54"/>
                <a:gd name="T15" fmla="*/ 1 h 82"/>
                <a:gd name="T16" fmla="*/ 0 w 54"/>
                <a:gd name="T17" fmla="*/ 1 h 82"/>
                <a:gd name="T18" fmla="*/ 0 w 54"/>
                <a:gd name="T19" fmla="*/ 2 h 82"/>
                <a:gd name="T20" fmla="*/ 0 w 54"/>
                <a:gd name="T21" fmla="*/ 3 h 82"/>
                <a:gd name="T22" fmla="*/ 0 w 54"/>
                <a:gd name="T23" fmla="*/ 3 h 82"/>
                <a:gd name="T24" fmla="*/ 0 w 54"/>
                <a:gd name="T25" fmla="*/ 4 h 82"/>
                <a:gd name="T26" fmla="*/ 0 w 54"/>
                <a:gd name="T27" fmla="*/ 5 h 82"/>
                <a:gd name="T28" fmla="*/ 0 w 54"/>
                <a:gd name="T29" fmla="*/ 5 h 82"/>
                <a:gd name="T30" fmla="*/ 1 w 54"/>
                <a:gd name="T31" fmla="*/ 6 h 82"/>
                <a:gd name="T32" fmla="*/ 1 w 54"/>
                <a:gd name="T33" fmla="*/ 6 h 82"/>
                <a:gd name="T34" fmla="*/ 1 w 54"/>
                <a:gd name="T35" fmla="*/ 5 h 82"/>
                <a:gd name="T36" fmla="*/ 1 w 54"/>
                <a:gd name="T37" fmla="*/ 3 h 82"/>
                <a:gd name="T38" fmla="*/ 0 w 54"/>
                <a:gd name="T39" fmla="*/ 2 h 82"/>
                <a:gd name="T40" fmla="*/ 0 w 54"/>
                <a:gd name="T41" fmla="*/ 1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2"/>
                <a:gd name="T65" fmla="*/ 54 w 54"/>
                <a:gd name="T66" fmla="*/ 82 h 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2">
                  <a:moveTo>
                    <a:pt x="28" y="9"/>
                  </a:moveTo>
                  <a:lnTo>
                    <a:pt x="26" y="5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5" y="33"/>
                  </a:lnTo>
                  <a:lnTo>
                    <a:pt x="10" y="45"/>
                  </a:lnTo>
                  <a:lnTo>
                    <a:pt x="18" y="57"/>
                  </a:lnTo>
                  <a:lnTo>
                    <a:pt x="26" y="68"/>
                  </a:lnTo>
                  <a:lnTo>
                    <a:pt x="35" y="76"/>
                  </a:lnTo>
                  <a:lnTo>
                    <a:pt x="45" y="81"/>
                  </a:lnTo>
                  <a:lnTo>
                    <a:pt x="53" y="82"/>
                  </a:lnTo>
                  <a:lnTo>
                    <a:pt x="54" y="66"/>
                  </a:lnTo>
                  <a:lnTo>
                    <a:pt x="47" y="47"/>
                  </a:lnTo>
                  <a:lnTo>
                    <a:pt x="38" y="28"/>
                  </a:lnTo>
                  <a:lnTo>
                    <a:pt x="28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349" name="Freeform 16">
              <a:extLst>
                <a:ext uri="{FF2B5EF4-FFF2-40B4-BE49-F238E27FC236}">
                  <a16:creationId xmlns:a16="http://schemas.microsoft.com/office/drawing/2014/main" id="{0F5B45ED-6F42-4552-A2E1-5F24464DB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2283"/>
              <a:ext cx="16" cy="24"/>
            </a:xfrm>
            <a:custGeom>
              <a:avLst/>
              <a:gdLst>
                <a:gd name="T0" fmla="*/ 0 w 46"/>
                <a:gd name="T1" fmla="*/ 1 h 47"/>
                <a:gd name="T2" fmla="*/ 0 w 46"/>
                <a:gd name="T3" fmla="*/ 1 h 47"/>
                <a:gd name="T4" fmla="*/ 0 w 46"/>
                <a:gd name="T5" fmla="*/ 1 h 47"/>
                <a:gd name="T6" fmla="*/ 0 w 46"/>
                <a:gd name="T7" fmla="*/ 1 h 47"/>
                <a:gd name="T8" fmla="*/ 0 w 46"/>
                <a:gd name="T9" fmla="*/ 1 h 47"/>
                <a:gd name="T10" fmla="*/ 0 w 46"/>
                <a:gd name="T11" fmla="*/ 1 h 47"/>
                <a:gd name="T12" fmla="*/ 0 w 46"/>
                <a:gd name="T13" fmla="*/ 1 h 47"/>
                <a:gd name="T14" fmla="*/ 0 w 46"/>
                <a:gd name="T15" fmla="*/ 0 h 47"/>
                <a:gd name="T16" fmla="*/ 0 w 46"/>
                <a:gd name="T17" fmla="*/ 0 h 47"/>
                <a:gd name="T18" fmla="*/ 0 w 46"/>
                <a:gd name="T19" fmla="*/ 1 h 47"/>
                <a:gd name="T20" fmla="*/ 0 w 46"/>
                <a:gd name="T21" fmla="*/ 1 h 47"/>
                <a:gd name="T22" fmla="*/ 0 w 46"/>
                <a:gd name="T23" fmla="*/ 1 h 47"/>
                <a:gd name="T24" fmla="*/ 0 w 46"/>
                <a:gd name="T25" fmla="*/ 1 h 47"/>
                <a:gd name="T26" fmla="*/ 0 w 46"/>
                <a:gd name="T27" fmla="*/ 1 h 47"/>
                <a:gd name="T28" fmla="*/ 0 w 46"/>
                <a:gd name="T29" fmla="*/ 2 h 47"/>
                <a:gd name="T30" fmla="*/ 0 w 46"/>
                <a:gd name="T31" fmla="*/ 2 h 47"/>
                <a:gd name="T32" fmla="*/ 0 w 46"/>
                <a:gd name="T33" fmla="*/ 3 h 47"/>
                <a:gd name="T34" fmla="*/ 0 w 46"/>
                <a:gd name="T35" fmla="*/ 3 h 47"/>
                <a:gd name="T36" fmla="*/ 0 w 46"/>
                <a:gd name="T37" fmla="*/ 3 h 47"/>
                <a:gd name="T38" fmla="*/ 1 w 46"/>
                <a:gd name="T39" fmla="*/ 3 h 47"/>
                <a:gd name="T40" fmla="*/ 1 w 46"/>
                <a:gd name="T41" fmla="*/ 3 h 47"/>
                <a:gd name="T42" fmla="*/ 1 w 46"/>
                <a:gd name="T43" fmla="*/ 3 h 47"/>
                <a:gd name="T44" fmla="*/ 1 w 46"/>
                <a:gd name="T45" fmla="*/ 2 h 47"/>
                <a:gd name="T46" fmla="*/ 0 w 46"/>
                <a:gd name="T47" fmla="*/ 1 h 47"/>
                <a:gd name="T48" fmla="*/ 0 w 46"/>
                <a:gd name="T49" fmla="*/ 1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7"/>
                <a:gd name="T77" fmla="*/ 46 w 46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7">
                  <a:moveTo>
                    <a:pt x="24" y="6"/>
                  </a:moveTo>
                  <a:lnTo>
                    <a:pt x="24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4"/>
                  </a:lnTo>
                  <a:lnTo>
                    <a:pt x="24" y="40"/>
                  </a:lnTo>
                  <a:lnTo>
                    <a:pt x="33" y="44"/>
                  </a:lnTo>
                  <a:lnTo>
                    <a:pt x="40" y="47"/>
                  </a:lnTo>
                  <a:lnTo>
                    <a:pt x="46" y="47"/>
                  </a:lnTo>
                  <a:lnTo>
                    <a:pt x="45" y="37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350" name="Freeform 17">
              <a:extLst>
                <a:ext uri="{FF2B5EF4-FFF2-40B4-BE49-F238E27FC236}">
                  <a16:creationId xmlns:a16="http://schemas.microsoft.com/office/drawing/2014/main" id="{315A2F99-1272-486D-8002-439252A22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" y="2263"/>
              <a:ext cx="21" cy="16"/>
            </a:xfrm>
            <a:custGeom>
              <a:avLst/>
              <a:gdLst>
                <a:gd name="T0" fmla="*/ 1 w 63"/>
                <a:gd name="T1" fmla="*/ 2 h 31"/>
                <a:gd name="T2" fmla="*/ 1 w 63"/>
                <a:gd name="T3" fmla="*/ 2 h 31"/>
                <a:gd name="T4" fmla="*/ 1 w 63"/>
                <a:gd name="T5" fmla="*/ 2 h 31"/>
                <a:gd name="T6" fmla="*/ 1 w 63"/>
                <a:gd name="T7" fmla="*/ 1 h 31"/>
                <a:gd name="T8" fmla="*/ 1 w 63"/>
                <a:gd name="T9" fmla="*/ 1 h 31"/>
                <a:gd name="T10" fmla="*/ 1 w 63"/>
                <a:gd name="T11" fmla="*/ 1 h 31"/>
                <a:gd name="T12" fmla="*/ 1 w 63"/>
                <a:gd name="T13" fmla="*/ 1 h 31"/>
                <a:gd name="T14" fmla="*/ 1 w 63"/>
                <a:gd name="T15" fmla="*/ 0 h 31"/>
                <a:gd name="T16" fmla="*/ 1 w 63"/>
                <a:gd name="T17" fmla="*/ 0 h 31"/>
                <a:gd name="T18" fmla="*/ 0 w 63"/>
                <a:gd name="T19" fmla="*/ 0 h 31"/>
                <a:gd name="T20" fmla="*/ 0 w 63"/>
                <a:gd name="T21" fmla="*/ 1 h 31"/>
                <a:gd name="T22" fmla="*/ 0 w 63"/>
                <a:gd name="T23" fmla="*/ 1 h 31"/>
                <a:gd name="T24" fmla="*/ 0 w 63"/>
                <a:gd name="T25" fmla="*/ 1 h 31"/>
                <a:gd name="T26" fmla="*/ 0 w 63"/>
                <a:gd name="T27" fmla="*/ 1 h 31"/>
                <a:gd name="T28" fmla="*/ 0 w 63"/>
                <a:gd name="T29" fmla="*/ 2 h 31"/>
                <a:gd name="T30" fmla="*/ 0 w 63"/>
                <a:gd name="T31" fmla="*/ 2 h 31"/>
                <a:gd name="T32" fmla="*/ 0 w 63"/>
                <a:gd name="T33" fmla="*/ 2 h 31"/>
                <a:gd name="T34" fmla="*/ 0 w 63"/>
                <a:gd name="T35" fmla="*/ 2 h 31"/>
                <a:gd name="T36" fmla="*/ 0 w 63"/>
                <a:gd name="T37" fmla="*/ 2 h 31"/>
                <a:gd name="T38" fmla="*/ 0 w 63"/>
                <a:gd name="T39" fmla="*/ 2 h 31"/>
                <a:gd name="T40" fmla="*/ 0 w 63"/>
                <a:gd name="T41" fmla="*/ 2 h 31"/>
                <a:gd name="T42" fmla="*/ 0 w 63"/>
                <a:gd name="T43" fmla="*/ 2 h 31"/>
                <a:gd name="T44" fmla="*/ 0 w 63"/>
                <a:gd name="T45" fmla="*/ 2 h 31"/>
                <a:gd name="T46" fmla="*/ 1 w 63"/>
                <a:gd name="T47" fmla="*/ 2 h 31"/>
                <a:gd name="T48" fmla="*/ 1 w 63"/>
                <a:gd name="T49" fmla="*/ 2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3"/>
                <a:gd name="T76" fmla="*/ 0 h 31"/>
                <a:gd name="T77" fmla="*/ 63 w 63"/>
                <a:gd name="T78" fmla="*/ 31 h 3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3" h="31">
                  <a:moveTo>
                    <a:pt x="50" y="23"/>
                  </a:moveTo>
                  <a:lnTo>
                    <a:pt x="56" y="21"/>
                  </a:lnTo>
                  <a:lnTo>
                    <a:pt x="62" y="18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1" y="5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7" y="13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9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9" y="29"/>
                  </a:lnTo>
                  <a:lnTo>
                    <a:pt x="36" y="28"/>
                  </a:lnTo>
                  <a:lnTo>
                    <a:pt x="43" y="26"/>
                  </a:lnTo>
                  <a:lnTo>
                    <a:pt x="5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351" name="Freeform 18">
              <a:extLst>
                <a:ext uri="{FF2B5EF4-FFF2-40B4-BE49-F238E27FC236}">
                  <a16:creationId xmlns:a16="http://schemas.microsoft.com/office/drawing/2014/main" id="{8ABEC5A7-BC8B-4613-96E3-BD99D44CC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237"/>
              <a:ext cx="81" cy="103"/>
            </a:xfrm>
            <a:custGeom>
              <a:avLst/>
              <a:gdLst>
                <a:gd name="T0" fmla="*/ 1 w 245"/>
                <a:gd name="T1" fmla="*/ 2 h 206"/>
                <a:gd name="T2" fmla="*/ 1 w 245"/>
                <a:gd name="T3" fmla="*/ 3 h 206"/>
                <a:gd name="T4" fmla="*/ 1 w 245"/>
                <a:gd name="T5" fmla="*/ 4 h 206"/>
                <a:gd name="T6" fmla="*/ 0 w 245"/>
                <a:gd name="T7" fmla="*/ 4 h 206"/>
                <a:gd name="T8" fmla="*/ 0 w 245"/>
                <a:gd name="T9" fmla="*/ 5 h 206"/>
                <a:gd name="T10" fmla="*/ 0 w 245"/>
                <a:gd name="T11" fmla="*/ 6 h 206"/>
                <a:gd name="T12" fmla="*/ 0 w 245"/>
                <a:gd name="T13" fmla="*/ 7 h 206"/>
                <a:gd name="T14" fmla="*/ 0 w 245"/>
                <a:gd name="T15" fmla="*/ 8 h 206"/>
                <a:gd name="T16" fmla="*/ 0 w 245"/>
                <a:gd name="T17" fmla="*/ 8 h 206"/>
                <a:gd name="T18" fmla="*/ 0 w 245"/>
                <a:gd name="T19" fmla="*/ 10 h 206"/>
                <a:gd name="T20" fmla="*/ 0 w 245"/>
                <a:gd name="T21" fmla="*/ 11 h 206"/>
                <a:gd name="T22" fmla="*/ 0 w 245"/>
                <a:gd name="T23" fmla="*/ 12 h 206"/>
                <a:gd name="T24" fmla="*/ 1 w 245"/>
                <a:gd name="T25" fmla="*/ 12 h 206"/>
                <a:gd name="T26" fmla="*/ 1 w 245"/>
                <a:gd name="T27" fmla="*/ 13 h 206"/>
                <a:gd name="T28" fmla="*/ 1 w 245"/>
                <a:gd name="T29" fmla="*/ 13 h 206"/>
                <a:gd name="T30" fmla="*/ 2 w 245"/>
                <a:gd name="T31" fmla="*/ 13 h 206"/>
                <a:gd name="T32" fmla="*/ 2 w 245"/>
                <a:gd name="T33" fmla="*/ 13 h 206"/>
                <a:gd name="T34" fmla="*/ 2 w 245"/>
                <a:gd name="T35" fmla="*/ 13 h 206"/>
                <a:gd name="T36" fmla="*/ 2 w 245"/>
                <a:gd name="T37" fmla="*/ 13 h 206"/>
                <a:gd name="T38" fmla="*/ 2 w 245"/>
                <a:gd name="T39" fmla="*/ 13 h 206"/>
                <a:gd name="T40" fmla="*/ 2 w 245"/>
                <a:gd name="T41" fmla="*/ 13 h 206"/>
                <a:gd name="T42" fmla="*/ 2 w 245"/>
                <a:gd name="T43" fmla="*/ 12 h 206"/>
                <a:gd name="T44" fmla="*/ 2 w 245"/>
                <a:gd name="T45" fmla="*/ 12 h 206"/>
                <a:gd name="T46" fmla="*/ 2 w 245"/>
                <a:gd name="T47" fmla="*/ 12 h 206"/>
                <a:gd name="T48" fmla="*/ 2 w 245"/>
                <a:gd name="T49" fmla="*/ 12 h 206"/>
                <a:gd name="T50" fmla="*/ 2 w 245"/>
                <a:gd name="T51" fmla="*/ 12 h 206"/>
                <a:gd name="T52" fmla="*/ 2 w 245"/>
                <a:gd name="T53" fmla="*/ 12 h 206"/>
                <a:gd name="T54" fmla="*/ 2 w 245"/>
                <a:gd name="T55" fmla="*/ 12 h 206"/>
                <a:gd name="T56" fmla="*/ 2 w 245"/>
                <a:gd name="T57" fmla="*/ 12 h 206"/>
                <a:gd name="T58" fmla="*/ 1 w 245"/>
                <a:gd name="T59" fmla="*/ 12 h 206"/>
                <a:gd name="T60" fmla="*/ 1 w 245"/>
                <a:gd name="T61" fmla="*/ 12 h 206"/>
                <a:gd name="T62" fmla="*/ 1 w 245"/>
                <a:gd name="T63" fmla="*/ 12 h 206"/>
                <a:gd name="T64" fmla="*/ 1 w 245"/>
                <a:gd name="T65" fmla="*/ 12 h 206"/>
                <a:gd name="T66" fmla="*/ 1 w 245"/>
                <a:gd name="T67" fmla="*/ 12 h 206"/>
                <a:gd name="T68" fmla="*/ 1 w 245"/>
                <a:gd name="T69" fmla="*/ 11 h 206"/>
                <a:gd name="T70" fmla="*/ 0 w 245"/>
                <a:gd name="T71" fmla="*/ 11 h 206"/>
                <a:gd name="T72" fmla="*/ 0 w 245"/>
                <a:gd name="T73" fmla="*/ 10 h 206"/>
                <a:gd name="T74" fmla="*/ 0 w 245"/>
                <a:gd name="T75" fmla="*/ 9 h 206"/>
                <a:gd name="T76" fmla="*/ 0 w 245"/>
                <a:gd name="T77" fmla="*/ 8 h 206"/>
                <a:gd name="T78" fmla="*/ 0 w 245"/>
                <a:gd name="T79" fmla="*/ 7 h 206"/>
                <a:gd name="T80" fmla="*/ 0 w 245"/>
                <a:gd name="T81" fmla="*/ 6 h 206"/>
                <a:gd name="T82" fmla="*/ 1 w 245"/>
                <a:gd name="T83" fmla="*/ 6 h 206"/>
                <a:gd name="T84" fmla="*/ 1 w 245"/>
                <a:gd name="T85" fmla="*/ 5 h 206"/>
                <a:gd name="T86" fmla="*/ 1 w 245"/>
                <a:gd name="T87" fmla="*/ 4 h 206"/>
                <a:gd name="T88" fmla="*/ 1 w 245"/>
                <a:gd name="T89" fmla="*/ 4 h 206"/>
                <a:gd name="T90" fmla="*/ 1 w 245"/>
                <a:gd name="T91" fmla="*/ 3 h 206"/>
                <a:gd name="T92" fmla="*/ 2 w 245"/>
                <a:gd name="T93" fmla="*/ 3 h 206"/>
                <a:gd name="T94" fmla="*/ 2 w 245"/>
                <a:gd name="T95" fmla="*/ 2 h 206"/>
                <a:gd name="T96" fmla="*/ 2 w 245"/>
                <a:gd name="T97" fmla="*/ 2 h 206"/>
                <a:gd name="T98" fmla="*/ 2 w 245"/>
                <a:gd name="T99" fmla="*/ 1 h 206"/>
                <a:gd name="T100" fmla="*/ 3 w 245"/>
                <a:gd name="T101" fmla="*/ 1 h 206"/>
                <a:gd name="T102" fmla="*/ 3 w 245"/>
                <a:gd name="T103" fmla="*/ 1 h 206"/>
                <a:gd name="T104" fmla="*/ 3 w 245"/>
                <a:gd name="T105" fmla="*/ 1 h 206"/>
                <a:gd name="T106" fmla="*/ 3 w 245"/>
                <a:gd name="T107" fmla="*/ 1 h 206"/>
                <a:gd name="T108" fmla="*/ 3 w 245"/>
                <a:gd name="T109" fmla="*/ 0 h 206"/>
                <a:gd name="T110" fmla="*/ 2 w 245"/>
                <a:gd name="T111" fmla="*/ 1 h 206"/>
                <a:gd name="T112" fmla="*/ 2 w 245"/>
                <a:gd name="T113" fmla="*/ 1 h 206"/>
                <a:gd name="T114" fmla="*/ 2 w 245"/>
                <a:gd name="T115" fmla="*/ 1 h 206"/>
                <a:gd name="T116" fmla="*/ 2 w 245"/>
                <a:gd name="T117" fmla="*/ 1 h 206"/>
                <a:gd name="T118" fmla="*/ 1 w 245"/>
                <a:gd name="T119" fmla="*/ 2 h 206"/>
                <a:gd name="T120" fmla="*/ 1 w 245"/>
                <a:gd name="T121" fmla="*/ 2 h 2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5"/>
                <a:gd name="T184" fmla="*/ 0 h 206"/>
                <a:gd name="T185" fmla="*/ 245 w 245"/>
                <a:gd name="T186" fmla="*/ 206 h 2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5" h="206">
                  <a:moveTo>
                    <a:pt x="90" y="31"/>
                  </a:moveTo>
                  <a:lnTo>
                    <a:pt x="72" y="40"/>
                  </a:lnTo>
                  <a:lnTo>
                    <a:pt x="56" y="50"/>
                  </a:lnTo>
                  <a:lnTo>
                    <a:pt x="40" y="62"/>
                  </a:lnTo>
                  <a:lnTo>
                    <a:pt x="27" y="74"/>
                  </a:lnTo>
                  <a:lnTo>
                    <a:pt x="17" y="87"/>
                  </a:lnTo>
                  <a:lnTo>
                    <a:pt x="8" y="100"/>
                  </a:lnTo>
                  <a:lnTo>
                    <a:pt x="3" y="113"/>
                  </a:lnTo>
                  <a:lnTo>
                    <a:pt x="0" y="127"/>
                  </a:lnTo>
                  <a:lnTo>
                    <a:pt x="3" y="149"/>
                  </a:lnTo>
                  <a:lnTo>
                    <a:pt x="14" y="166"/>
                  </a:lnTo>
                  <a:lnTo>
                    <a:pt x="32" y="181"/>
                  </a:lnTo>
                  <a:lnTo>
                    <a:pt x="53" y="192"/>
                  </a:lnTo>
                  <a:lnTo>
                    <a:pt x="80" y="200"/>
                  </a:lnTo>
                  <a:lnTo>
                    <a:pt x="109" y="205"/>
                  </a:lnTo>
                  <a:lnTo>
                    <a:pt x="136" y="206"/>
                  </a:lnTo>
                  <a:lnTo>
                    <a:pt x="164" y="203"/>
                  </a:lnTo>
                  <a:lnTo>
                    <a:pt x="169" y="203"/>
                  </a:lnTo>
                  <a:lnTo>
                    <a:pt x="175" y="201"/>
                  </a:lnTo>
                  <a:lnTo>
                    <a:pt x="180" y="197"/>
                  </a:lnTo>
                  <a:lnTo>
                    <a:pt x="181" y="193"/>
                  </a:lnTo>
                  <a:lnTo>
                    <a:pt x="180" y="191"/>
                  </a:lnTo>
                  <a:lnTo>
                    <a:pt x="175" y="191"/>
                  </a:lnTo>
                  <a:lnTo>
                    <a:pt x="169" y="190"/>
                  </a:lnTo>
                  <a:lnTo>
                    <a:pt x="162" y="190"/>
                  </a:lnTo>
                  <a:lnTo>
                    <a:pt x="154" y="190"/>
                  </a:lnTo>
                  <a:lnTo>
                    <a:pt x="146" y="190"/>
                  </a:lnTo>
                  <a:lnTo>
                    <a:pt x="139" y="190"/>
                  </a:lnTo>
                  <a:lnTo>
                    <a:pt x="135" y="190"/>
                  </a:lnTo>
                  <a:lnTo>
                    <a:pt x="120" y="189"/>
                  </a:lnTo>
                  <a:lnTo>
                    <a:pt x="107" y="188"/>
                  </a:lnTo>
                  <a:lnTo>
                    <a:pt x="93" y="187"/>
                  </a:lnTo>
                  <a:lnTo>
                    <a:pt x="78" y="184"/>
                  </a:lnTo>
                  <a:lnTo>
                    <a:pt x="64" y="181"/>
                  </a:lnTo>
                  <a:lnTo>
                    <a:pt x="49" y="174"/>
                  </a:lnTo>
                  <a:lnTo>
                    <a:pt x="36" y="165"/>
                  </a:lnTo>
                  <a:lnTo>
                    <a:pt x="22" y="152"/>
                  </a:lnTo>
                  <a:lnTo>
                    <a:pt x="19" y="136"/>
                  </a:lnTo>
                  <a:lnTo>
                    <a:pt x="20" y="122"/>
                  </a:lnTo>
                  <a:lnTo>
                    <a:pt x="26" y="108"/>
                  </a:lnTo>
                  <a:lnTo>
                    <a:pt x="35" y="95"/>
                  </a:lnTo>
                  <a:lnTo>
                    <a:pt x="48" y="83"/>
                  </a:lnTo>
                  <a:lnTo>
                    <a:pt x="62" y="71"/>
                  </a:lnTo>
                  <a:lnTo>
                    <a:pt x="78" y="61"/>
                  </a:lnTo>
                  <a:lnTo>
                    <a:pt x="97" y="51"/>
                  </a:lnTo>
                  <a:lnTo>
                    <a:pt x="116" y="42"/>
                  </a:lnTo>
                  <a:lnTo>
                    <a:pt x="136" y="34"/>
                  </a:lnTo>
                  <a:lnTo>
                    <a:pt x="156" y="27"/>
                  </a:lnTo>
                  <a:lnTo>
                    <a:pt x="175" y="21"/>
                  </a:lnTo>
                  <a:lnTo>
                    <a:pt x="196" y="16"/>
                  </a:lnTo>
                  <a:lnTo>
                    <a:pt x="213" y="11"/>
                  </a:lnTo>
                  <a:lnTo>
                    <a:pt x="230" y="8"/>
                  </a:lnTo>
                  <a:lnTo>
                    <a:pt x="245" y="6"/>
                  </a:lnTo>
                  <a:lnTo>
                    <a:pt x="235" y="2"/>
                  </a:lnTo>
                  <a:lnTo>
                    <a:pt x="219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4" y="10"/>
                  </a:lnTo>
                  <a:lnTo>
                    <a:pt x="130" y="16"/>
                  </a:lnTo>
                  <a:lnTo>
                    <a:pt x="109" y="24"/>
                  </a:lnTo>
                  <a:lnTo>
                    <a:pt x="9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352" name="Freeform 19">
              <a:extLst>
                <a:ext uri="{FF2B5EF4-FFF2-40B4-BE49-F238E27FC236}">
                  <a16:creationId xmlns:a16="http://schemas.microsoft.com/office/drawing/2014/main" id="{2E8B6405-7A10-47FD-88F3-53DF34D3D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" y="2236"/>
              <a:ext cx="53" cy="80"/>
            </a:xfrm>
            <a:custGeom>
              <a:avLst/>
              <a:gdLst>
                <a:gd name="T0" fmla="*/ 2 w 159"/>
                <a:gd name="T1" fmla="*/ 4 h 160"/>
                <a:gd name="T2" fmla="*/ 2 w 159"/>
                <a:gd name="T3" fmla="*/ 5 h 160"/>
                <a:gd name="T4" fmla="*/ 2 w 159"/>
                <a:gd name="T5" fmla="*/ 6 h 160"/>
                <a:gd name="T6" fmla="*/ 2 w 159"/>
                <a:gd name="T7" fmla="*/ 6 h 160"/>
                <a:gd name="T8" fmla="*/ 1 w 159"/>
                <a:gd name="T9" fmla="*/ 7 h 160"/>
                <a:gd name="T10" fmla="*/ 1 w 159"/>
                <a:gd name="T11" fmla="*/ 8 h 160"/>
                <a:gd name="T12" fmla="*/ 1 w 159"/>
                <a:gd name="T13" fmla="*/ 8 h 160"/>
                <a:gd name="T14" fmla="*/ 1 w 159"/>
                <a:gd name="T15" fmla="*/ 9 h 160"/>
                <a:gd name="T16" fmla="*/ 0 w 159"/>
                <a:gd name="T17" fmla="*/ 10 h 160"/>
                <a:gd name="T18" fmla="*/ 0 w 159"/>
                <a:gd name="T19" fmla="*/ 10 h 160"/>
                <a:gd name="T20" fmla="*/ 0 w 159"/>
                <a:gd name="T21" fmla="*/ 10 h 160"/>
                <a:gd name="T22" fmla="*/ 0 w 159"/>
                <a:gd name="T23" fmla="*/ 10 h 160"/>
                <a:gd name="T24" fmla="*/ 0 w 159"/>
                <a:gd name="T25" fmla="*/ 10 h 160"/>
                <a:gd name="T26" fmla="*/ 0 w 159"/>
                <a:gd name="T27" fmla="*/ 10 h 160"/>
                <a:gd name="T28" fmla="*/ 1 w 159"/>
                <a:gd name="T29" fmla="*/ 10 h 160"/>
                <a:gd name="T30" fmla="*/ 1 w 159"/>
                <a:gd name="T31" fmla="*/ 10 h 160"/>
                <a:gd name="T32" fmla="*/ 1 w 159"/>
                <a:gd name="T33" fmla="*/ 10 h 160"/>
                <a:gd name="T34" fmla="*/ 1 w 159"/>
                <a:gd name="T35" fmla="*/ 10 h 160"/>
                <a:gd name="T36" fmla="*/ 1 w 159"/>
                <a:gd name="T37" fmla="*/ 9 h 160"/>
                <a:gd name="T38" fmla="*/ 1 w 159"/>
                <a:gd name="T39" fmla="*/ 8 h 160"/>
                <a:gd name="T40" fmla="*/ 2 w 159"/>
                <a:gd name="T41" fmla="*/ 8 h 160"/>
                <a:gd name="T42" fmla="*/ 2 w 159"/>
                <a:gd name="T43" fmla="*/ 7 h 160"/>
                <a:gd name="T44" fmla="*/ 2 w 159"/>
                <a:gd name="T45" fmla="*/ 6 h 160"/>
                <a:gd name="T46" fmla="*/ 2 w 159"/>
                <a:gd name="T47" fmla="*/ 5 h 160"/>
                <a:gd name="T48" fmla="*/ 2 w 159"/>
                <a:gd name="T49" fmla="*/ 4 h 160"/>
                <a:gd name="T50" fmla="*/ 2 w 159"/>
                <a:gd name="T51" fmla="*/ 3 h 160"/>
                <a:gd name="T52" fmla="*/ 2 w 159"/>
                <a:gd name="T53" fmla="*/ 2 h 160"/>
                <a:gd name="T54" fmla="*/ 1 w 159"/>
                <a:gd name="T55" fmla="*/ 1 h 160"/>
                <a:gd name="T56" fmla="*/ 1 w 159"/>
                <a:gd name="T57" fmla="*/ 1 h 160"/>
                <a:gd name="T58" fmla="*/ 1 w 159"/>
                <a:gd name="T59" fmla="*/ 1 h 160"/>
                <a:gd name="T60" fmla="*/ 0 w 159"/>
                <a:gd name="T61" fmla="*/ 0 h 160"/>
                <a:gd name="T62" fmla="*/ 0 w 159"/>
                <a:gd name="T63" fmla="*/ 1 h 160"/>
                <a:gd name="T64" fmla="*/ 0 w 159"/>
                <a:gd name="T65" fmla="*/ 1 h 160"/>
                <a:gd name="T66" fmla="*/ 0 w 159"/>
                <a:gd name="T67" fmla="*/ 1 h 160"/>
                <a:gd name="T68" fmla="*/ 1 w 159"/>
                <a:gd name="T69" fmla="*/ 1 h 160"/>
                <a:gd name="T70" fmla="*/ 1 w 159"/>
                <a:gd name="T71" fmla="*/ 1 h 160"/>
                <a:gd name="T72" fmla="*/ 1 w 159"/>
                <a:gd name="T73" fmla="*/ 2 h 160"/>
                <a:gd name="T74" fmla="*/ 1 w 159"/>
                <a:gd name="T75" fmla="*/ 2 h 160"/>
                <a:gd name="T76" fmla="*/ 1 w 159"/>
                <a:gd name="T77" fmla="*/ 2 h 160"/>
                <a:gd name="T78" fmla="*/ 2 w 159"/>
                <a:gd name="T79" fmla="*/ 3 h 160"/>
                <a:gd name="T80" fmla="*/ 2 w 159"/>
                <a:gd name="T81" fmla="*/ 4 h 16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9"/>
                <a:gd name="T124" fmla="*/ 0 h 160"/>
                <a:gd name="T125" fmla="*/ 159 w 159"/>
                <a:gd name="T126" fmla="*/ 160 h 16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9" h="160">
                  <a:moveTo>
                    <a:pt x="134" y="53"/>
                  </a:moveTo>
                  <a:lnTo>
                    <a:pt x="138" y="70"/>
                  </a:lnTo>
                  <a:lnTo>
                    <a:pt x="135" y="84"/>
                  </a:lnTo>
                  <a:lnTo>
                    <a:pt x="125" y="96"/>
                  </a:lnTo>
                  <a:lnTo>
                    <a:pt x="111" y="107"/>
                  </a:lnTo>
                  <a:lnTo>
                    <a:pt x="93" y="117"/>
                  </a:lnTo>
                  <a:lnTo>
                    <a:pt x="74" y="126"/>
                  </a:lnTo>
                  <a:lnTo>
                    <a:pt x="54" y="136"/>
                  </a:lnTo>
                  <a:lnTo>
                    <a:pt x="37" y="146"/>
                  </a:lnTo>
                  <a:lnTo>
                    <a:pt x="34" y="149"/>
                  </a:lnTo>
                  <a:lnTo>
                    <a:pt x="32" y="151"/>
                  </a:lnTo>
                  <a:lnTo>
                    <a:pt x="32" y="154"/>
                  </a:lnTo>
                  <a:lnTo>
                    <a:pt x="35" y="157"/>
                  </a:lnTo>
                  <a:lnTo>
                    <a:pt x="38" y="159"/>
                  </a:lnTo>
                  <a:lnTo>
                    <a:pt x="43" y="160"/>
                  </a:lnTo>
                  <a:lnTo>
                    <a:pt x="47" y="160"/>
                  </a:lnTo>
                  <a:lnTo>
                    <a:pt x="51" y="159"/>
                  </a:lnTo>
                  <a:lnTo>
                    <a:pt x="73" y="150"/>
                  </a:lnTo>
                  <a:lnTo>
                    <a:pt x="95" y="139"/>
                  </a:lnTo>
                  <a:lnTo>
                    <a:pt x="115" y="128"/>
                  </a:lnTo>
                  <a:lnTo>
                    <a:pt x="134" y="115"/>
                  </a:lnTo>
                  <a:lnTo>
                    <a:pt x="147" y="101"/>
                  </a:lnTo>
                  <a:lnTo>
                    <a:pt x="156" y="85"/>
                  </a:lnTo>
                  <a:lnTo>
                    <a:pt x="159" y="68"/>
                  </a:lnTo>
                  <a:lnTo>
                    <a:pt x="153" y="50"/>
                  </a:lnTo>
                  <a:lnTo>
                    <a:pt x="140" y="36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6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2" y="1"/>
                  </a:lnTo>
                  <a:lnTo>
                    <a:pt x="0" y="5"/>
                  </a:lnTo>
                  <a:lnTo>
                    <a:pt x="21" y="9"/>
                  </a:lnTo>
                  <a:lnTo>
                    <a:pt x="41" y="12"/>
                  </a:lnTo>
                  <a:lnTo>
                    <a:pt x="60" y="15"/>
                  </a:lnTo>
                  <a:lnTo>
                    <a:pt x="79" y="19"/>
                  </a:lnTo>
                  <a:lnTo>
                    <a:pt x="96" y="24"/>
                  </a:lnTo>
                  <a:lnTo>
                    <a:pt x="112" y="31"/>
                  </a:lnTo>
                  <a:lnTo>
                    <a:pt x="125" y="40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353" name="Freeform 20">
              <a:extLst>
                <a:ext uri="{FF2B5EF4-FFF2-40B4-BE49-F238E27FC236}">
                  <a16:creationId xmlns:a16="http://schemas.microsoft.com/office/drawing/2014/main" id="{10417771-97FB-4897-B5E9-ED6DAAD62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" y="2218"/>
              <a:ext cx="133" cy="166"/>
            </a:xfrm>
            <a:custGeom>
              <a:avLst/>
              <a:gdLst>
                <a:gd name="T0" fmla="*/ 2 w 399"/>
                <a:gd name="T1" fmla="*/ 4 h 332"/>
                <a:gd name="T2" fmla="*/ 1 w 399"/>
                <a:gd name="T3" fmla="*/ 7 h 332"/>
                <a:gd name="T4" fmla="*/ 0 w 399"/>
                <a:gd name="T5" fmla="*/ 10 h 332"/>
                <a:gd name="T6" fmla="*/ 0 w 399"/>
                <a:gd name="T7" fmla="*/ 13 h 332"/>
                <a:gd name="T8" fmla="*/ 0 w 399"/>
                <a:gd name="T9" fmla="*/ 15 h 332"/>
                <a:gd name="T10" fmla="*/ 0 w 399"/>
                <a:gd name="T11" fmla="*/ 16 h 332"/>
                <a:gd name="T12" fmla="*/ 0 w 399"/>
                <a:gd name="T13" fmla="*/ 17 h 332"/>
                <a:gd name="T14" fmla="*/ 1 w 399"/>
                <a:gd name="T15" fmla="*/ 18 h 332"/>
                <a:gd name="T16" fmla="*/ 1 w 399"/>
                <a:gd name="T17" fmla="*/ 18 h 332"/>
                <a:gd name="T18" fmla="*/ 1 w 399"/>
                <a:gd name="T19" fmla="*/ 19 h 332"/>
                <a:gd name="T20" fmla="*/ 2 w 399"/>
                <a:gd name="T21" fmla="*/ 20 h 332"/>
                <a:gd name="T22" fmla="*/ 2 w 399"/>
                <a:gd name="T23" fmla="*/ 20 h 332"/>
                <a:gd name="T24" fmla="*/ 3 w 399"/>
                <a:gd name="T25" fmla="*/ 21 h 332"/>
                <a:gd name="T26" fmla="*/ 3 w 399"/>
                <a:gd name="T27" fmla="*/ 21 h 332"/>
                <a:gd name="T28" fmla="*/ 4 w 399"/>
                <a:gd name="T29" fmla="*/ 21 h 332"/>
                <a:gd name="T30" fmla="*/ 4 w 399"/>
                <a:gd name="T31" fmla="*/ 21 h 332"/>
                <a:gd name="T32" fmla="*/ 5 w 399"/>
                <a:gd name="T33" fmla="*/ 21 h 332"/>
                <a:gd name="T34" fmla="*/ 5 w 399"/>
                <a:gd name="T35" fmla="*/ 21 h 332"/>
                <a:gd name="T36" fmla="*/ 5 w 399"/>
                <a:gd name="T37" fmla="*/ 20 h 332"/>
                <a:gd name="T38" fmla="*/ 5 w 399"/>
                <a:gd name="T39" fmla="*/ 20 h 332"/>
                <a:gd name="T40" fmla="*/ 4 w 399"/>
                <a:gd name="T41" fmla="*/ 20 h 332"/>
                <a:gd name="T42" fmla="*/ 4 w 399"/>
                <a:gd name="T43" fmla="*/ 20 h 332"/>
                <a:gd name="T44" fmla="*/ 4 w 399"/>
                <a:gd name="T45" fmla="*/ 20 h 332"/>
                <a:gd name="T46" fmla="*/ 3 w 399"/>
                <a:gd name="T47" fmla="*/ 19 h 332"/>
                <a:gd name="T48" fmla="*/ 3 w 399"/>
                <a:gd name="T49" fmla="*/ 19 h 332"/>
                <a:gd name="T50" fmla="*/ 2 w 399"/>
                <a:gd name="T51" fmla="*/ 19 h 332"/>
                <a:gd name="T52" fmla="*/ 2 w 399"/>
                <a:gd name="T53" fmla="*/ 18 h 332"/>
                <a:gd name="T54" fmla="*/ 1 w 399"/>
                <a:gd name="T55" fmla="*/ 17 h 332"/>
                <a:gd name="T56" fmla="*/ 1 w 399"/>
                <a:gd name="T57" fmla="*/ 16 h 332"/>
                <a:gd name="T58" fmla="*/ 1 w 399"/>
                <a:gd name="T59" fmla="*/ 15 h 332"/>
                <a:gd name="T60" fmla="*/ 0 w 399"/>
                <a:gd name="T61" fmla="*/ 14 h 332"/>
                <a:gd name="T62" fmla="*/ 1 w 399"/>
                <a:gd name="T63" fmla="*/ 11 h 332"/>
                <a:gd name="T64" fmla="*/ 1 w 399"/>
                <a:gd name="T65" fmla="*/ 10 h 332"/>
                <a:gd name="T66" fmla="*/ 1 w 399"/>
                <a:gd name="T67" fmla="*/ 8 h 332"/>
                <a:gd name="T68" fmla="*/ 1 w 399"/>
                <a:gd name="T69" fmla="*/ 7 h 332"/>
                <a:gd name="T70" fmla="*/ 2 w 399"/>
                <a:gd name="T71" fmla="*/ 5 h 332"/>
                <a:gd name="T72" fmla="*/ 2 w 399"/>
                <a:gd name="T73" fmla="*/ 4 h 332"/>
                <a:gd name="T74" fmla="*/ 3 w 399"/>
                <a:gd name="T75" fmla="*/ 3 h 332"/>
                <a:gd name="T76" fmla="*/ 3 w 399"/>
                <a:gd name="T77" fmla="*/ 2 h 332"/>
                <a:gd name="T78" fmla="*/ 4 w 399"/>
                <a:gd name="T79" fmla="*/ 1 h 332"/>
                <a:gd name="T80" fmla="*/ 4 w 399"/>
                <a:gd name="T81" fmla="*/ 0 h 332"/>
                <a:gd name="T82" fmla="*/ 3 w 399"/>
                <a:gd name="T83" fmla="*/ 1 h 332"/>
                <a:gd name="T84" fmla="*/ 3 w 399"/>
                <a:gd name="T85" fmla="*/ 2 h 332"/>
                <a:gd name="T86" fmla="*/ 2 w 399"/>
                <a:gd name="T87" fmla="*/ 3 h 3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9"/>
                <a:gd name="T133" fmla="*/ 0 h 332"/>
                <a:gd name="T134" fmla="*/ 399 w 399"/>
                <a:gd name="T135" fmla="*/ 332 h 3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9" h="332">
                  <a:moveTo>
                    <a:pt x="155" y="45"/>
                  </a:moveTo>
                  <a:lnTo>
                    <a:pt x="125" y="62"/>
                  </a:lnTo>
                  <a:lnTo>
                    <a:pt x="94" y="81"/>
                  </a:lnTo>
                  <a:lnTo>
                    <a:pt x="67" y="101"/>
                  </a:lnTo>
                  <a:lnTo>
                    <a:pt x="42" y="123"/>
                  </a:lnTo>
                  <a:lnTo>
                    <a:pt x="22" y="147"/>
                  </a:lnTo>
                  <a:lnTo>
                    <a:pt x="7" y="172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4" y="235"/>
                  </a:lnTo>
                  <a:lnTo>
                    <a:pt x="9" y="243"/>
                  </a:lnTo>
                  <a:lnTo>
                    <a:pt x="13" y="249"/>
                  </a:lnTo>
                  <a:lnTo>
                    <a:pt x="19" y="256"/>
                  </a:lnTo>
                  <a:lnTo>
                    <a:pt x="26" y="262"/>
                  </a:lnTo>
                  <a:lnTo>
                    <a:pt x="33" y="268"/>
                  </a:lnTo>
                  <a:lnTo>
                    <a:pt x="42" y="273"/>
                  </a:lnTo>
                  <a:lnTo>
                    <a:pt x="51" y="277"/>
                  </a:lnTo>
                  <a:lnTo>
                    <a:pt x="70" y="285"/>
                  </a:lnTo>
                  <a:lnTo>
                    <a:pt x="89" y="292"/>
                  </a:lnTo>
                  <a:lnTo>
                    <a:pt x="107" y="298"/>
                  </a:lnTo>
                  <a:lnTo>
                    <a:pt x="128" y="303"/>
                  </a:lnTo>
                  <a:lnTo>
                    <a:pt x="148" y="308"/>
                  </a:lnTo>
                  <a:lnTo>
                    <a:pt x="168" y="312"/>
                  </a:lnTo>
                  <a:lnTo>
                    <a:pt x="189" y="316"/>
                  </a:lnTo>
                  <a:lnTo>
                    <a:pt x="209" y="319"/>
                  </a:lnTo>
                  <a:lnTo>
                    <a:pt x="231" y="322"/>
                  </a:lnTo>
                  <a:lnTo>
                    <a:pt x="253" y="324"/>
                  </a:lnTo>
                  <a:lnTo>
                    <a:pt x="273" y="326"/>
                  </a:lnTo>
                  <a:lnTo>
                    <a:pt x="295" y="328"/>
                  </a:lnTo>
                  <a:lnTo>
                    <a:pt x="316" y="329"/>
                  </a:lnTo>
                  <a:lnTo>
                    <a:pt x="338" y="330"/>
                  </a:lnTo>
                  <a:lnTo>
                    <a:pt x="358" y="331"/>
                  </a:lnTo>
                  <a:lnTo>
                    <a:pt x="380" y="332"/>
                  </a:lnTo>
                  <a:lnTo>
                    <a:pt x="386" y="332"/>
                  </a:lnTo>
                  <a:lnTo>
                    <a:pt x="392" y="329"/>
                  </a:lnTo>
                  <a:lnTo>
                    <a:pt x="396" y="326"/>
                  </a:lnTo>
                  <a:lnTo>
                    <a:pt x="399" y="321"/>
                  </a:lnTo>
                  <a:lnTo>
                    <a:pt x="399" y="316"/>
                  </a:lnTo>
                  <a:lnTo>
                    <a:pt x="396" y="312"/>
                  </a:lnTo>
                  <a:lnTo>
                    <a:pt x="390" y="309"/>
                  </a:lnTo>
                  <a:lnTo>
                    <a:pt x="385" y="308"/>
                  </a:lnTo>
                  <a:lnTo>
                    <a:pt x="364" y="308"/>
                  </a:lnTo>
                  <a:lnTo>
                    <a:pt x="345" y="308"/>
                  </a:lnTo>
                  <a:lnTo>
                    <a:pt x="325" y="307"/>
                  </a:lnTo>
                  <a:lnTo>
                    <a:pt x="306" y="306"/>
                  </a:lnTo>
                  <a:lnTo>
                    <a:pt x="286" y="305"/>
                  </a:lnTo>
                  <a:lnTo>
                    <a:pt x="266" y="303"/>
                  </a:lnTo>
                  <a:lnTo>
                    <a:pt x="247" y="301"/>
                  </a:lnTo>
                  <a:lnTo>
                    <a:pt x="226" y="299"/>
                  </a:lnTo>
                  <a:lnTo>
                    <a:pt x="208" y="296"/>
                  </a:lnTo>
                  <a:lnTo>
                    <a:pt x="187" y="293"/>
                  </a:lnTo>
                  <a:lnTo>
                    <a:pt x="168" y="289"/>
                  </a:lnTo>
                  <a:lnTo>
                    <a:pt x="150" y="285"/>
                  </a:lnTo>
                  <a:lnTo>
                    <a:pt x="131" y="281"/>
                  </a:lnTo>
                  <a:lnTo>
                    <a:pt x="113" y="275"/>
                  </a:lnTo>
                  <a:lnTo>
                    <a:pt x="94" y="269"/>
                  </a:lnTo>
                  <a:lnTo>
                    <a:pt x="77" y="263"/>
                  </a:lnTo>
                  <a:lnTo>
                    <a:pt x="62" y="256"/>
                  </a:lnTo>
                  <a:lnTo>
                    <a:pt x="51" y="246"/>
                  </a:lnTo>
                  <a:lnTo>
                    <a:pt x="44" y="236"/>
                  </a:lnTo>
                  <a:lnTo>
                    <a:pt x="38" y="224"/>
                  </a:lnTo>
                  <a:lnTo>
                    <a:pt x="38" y="210"/>
                  </a:lnTo>
                  <a:lnTo>
                    <a:pt x="41" y="192"/>
                  </a:lnTo>
                  <a:lnTo>
                    <a:pt x="46" y="173"/>
                  </a:lnTo>
                  <a:lnTo>
                    <a:pt x="52" y="160"/>
                  </a:lnTo>
                  <a:lnTo>
                    <a:pt x="62" y="145"/>
                  </a:lnTo>
                  <a:lnTo>
                    <a:pt x="74" y="132"/>
                  </a:lnTo>
                  <a:lnTo>
                    <a:pt x="84" y="120"/>
                  </a:lnTo>
                  <a:lnTo>
                    <a:pt x="97" y="109"/>
                  </a:lnTo>
                  <a:lnTo>
                    <a:pt x="110" y="98"/>
                  </a:lnTo>
                  <a:lnTo>
                    <a:pt x="125" y="88"/>
                  </a:lnTo>
                  <a:lnTo>
                    <a:pt x="141" y="78"/>
                  </a:lnTo>
                  <a:lnTo>
                    <a:pt x="160" y="67"/>
                  </a:lnTo>
                  <a:lnTo>
                    <a:pt x="179" y="57"/>
                  </a:lnTo>
                  <a:lnTo>
                    <a:pt x="200" y="47"/>
                  </a:lnTo>
                  <a:lnTo>
                    <a:pt x="223" y="37"/>
                  </a:lnTo>
                  <a:lnTo>
                    <a:pt x="248" y="28"/>
                  </a:lnTo>
                  <a:lnTo>
                    <a:pt x="271" y="19"/>
                  </a:lnTo>
                  <a:lnTo>
                    <a:pt x="293" y="12"/>
                  </a:lnTo>
                  <a:lnTo>
                    <a:pt x="313" y="6"/>
                  </a:lnTo>
                  <a:lnTo>
                    <a:pt x="331" y="1"/>
                  </a:lnTo>
                  <a:lnTo>
                    <a:pt x="315" y="0"/>
                  </a:lnTo>
                  <a:lnTo>
                    <a:pt x="295" y="1"/>
                  </a:lnTo>
                  <a:lnTo>
                    <a:pt x="273" y="5"/>
                  </a:lnTo>
                  <a:lnTo>
                    <a:pt x="248" y="10"/>
                  </a:lnTo>
                  <a:lnTo>
                    <a:pt x="223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5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354" name="Freeform 21">
              <a:extLst>
                <a:ext uri="{FF2B5EF4-FFF2-40B4-BE49-F238E27FC236}">
                  <a16:creationId xmlns:a16="http://schemas.microsoft.com/office/drawing/2014/main" id="{36B26CBD-57EC-44E4-BB57-1EB618604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2213"/>
              <a:ext cx="116" cy="110"/>
            </a:xfrm>
            <a:custGeom>
              <a:avLst/>
              <a:gdLst>
                <a:gd name="T0" fmla="*/ 4 w 348"/>
                <a:gd name="T1" fmla="*/ 4 h 222"/>
                <a:gd name="T2" fmla="*/ 4 w 348"/>
                <a:gd name="T3" fmla="*/ 5 h 222"/>
                <a:gd name="T4" fmla="*/ 4 w 348"/>
                <a:gd name="T5" fmla="*/ 5 h 222"/>
                <a:gd name="T6" fmla="*/ 4 w 348"/>
                <a:gd name="T7" fmla="*/ 6 h 222"/>
                <a:gd name="T8" fmla="*/ 4 w 348"/>
                <a:gd name="T9" fmla="*/ 7 h 222"/>
                <a:gd name="T10" fmla="*/ 4 w 348"/>
                <a:gd name="T11" fmla="*/ 8 h 222"/>
                <a:gd name="T12" fmla="*/ 4 w 348"/>
                <a:gd name="T13" fmla="*/ 9 h 222"/>
                <a:gd name="T14" fmla="*/ 4 w 348"/>
                <a:gd name="T15" fmla="*/ 10 h 222"/>
                <a:gd name="T16" fmla="*/ 4 w 348"/>
                <a:gd name="T17" fmla="*/ 10 h 222"/>
                <a:gd name="T18" fmla="*/ 3 w 348"/>
                <a:gd name="T19" fmla="*/ 11 h 222"/>
                <a:gd name="T20" fmla="*/ 3 w 348"/>
                <a:gd name="T21" fmla="*/ 11 h 222"/>
                <a:gd name="T22" fmla="*/ 3 w 348"/>
                <a:gd name="T23" fmla="*/ 12 h 222"/>
                <a:gd name="T24" fmla="*/ 3 w 348"/>
                <a:gd name="T25" fmla="*/ 12 h 222"/>
                <a:gd name="T26" fmla="*/ 3 w 348"/>
                <a:gd name="T27" fmla="*/ 13 h 222"/>
                <a:gd name="T28" fmla="*/ 3 w 348"/>
                <a:gd name="T29" fmla="*/ 13 h 222"/>
                <a:gd name="T30" fmla="*/ 3 w 348"/>
                <a:gd name="T31" fmla="*/ 13 h 222"/>
                <a:gd name="T32" fmla="*/ 3 w 348"/>
                <a:gd name="T33" fmla="*/ 13 h 222"/>
                <a:gd name="T34" fmla="*/ 3 w 348"/>
                <a:gd name="T35" fmla="*/ 13 h 222"/>
                <a:gd name="T36" fmla="*/ 3 w 348"/>
                <a:gd name="T37" fmla="*/ 13 h 222"/>
                <a:gd name="T38" fmla="*/ 3 w 348"/>
                <a:gd name="T39" fmla="*/ 13 h 222"/>
                <a:gd name="T40" fmla="*/ 3 w 348"/>
                <a:gd name="T41" fmla="*/ 13 h 222"/>
                <a:gd name="T42" fmla="*/ 4 w 348"/>
                <a:gd name="T43" fmla="*/ 12 h 222"/>
                <a:gd name="T44" fmla="*/ 4 w 348"/>
                <a:gd name="T45" fmla="*/ 11 h 222"/>
                <a:gd name="T46" fmla="*/ 4 w 348"/>
                <a:gd name="T47" fmla="*/ 10 h 222"/>
                <a:gd name="T48" fmla="*/ 4 w 348"/>
                <a:gd name="T49" fmla="*/ 9 h 222"/>
                <a:gd name="T50" fmla="*/ 4 w 348"/>
                <a:gd name="T51" fmla="*/ 7 h 222"/>
                <a:gd name="T52" fmla="*/ 4 w 348"/>
                <a:gd name="T53" fmla="*/ 6 h 222"/>
                <a:gd name="T54" fmla="*/ 4 w 348"/>
                <a:gd name="T55" fmla="*/ 5 h 222"/>
                <a:gd name="T56" fmla="*/ 4 w 348"/>
                <a:gd name="T57" fmla="*/ 3 h 222"/>
                <a:gd name="T58" fmla="*/ 4 w 348"/>
                <a:gd name="T59" fmla="*/ 3 h 222"/>
                <a:gd name="T60" fmla="*/ 3 w 348"/>
                <a:gd name="T61" fmla="*/ 2 h 222"/>
                <a:gd name="T62" fmla="*/ 3 w 348"/>
                <a:gd name="T63" fmla="*/ 2 h 222"/>
                <a:gd name="T64" fmla="*/ 3 w 348"/>
                <a:gd name="T65" fmla="*/ 1 h 222"/>
                <a:gd name="T66" fmla="*/ 2 w 348"/>
                <a:gd name="T67" fmla="*/ 1 h 222"/>
                <a:gd name="T68" fmla="*/ 2 w 348"/>
                <a:gd name="T69" fmla="*/ 1 h 222"/>
                <a:gd name="T70" fmla="*/ 2 w 348"/>
                <a:gd name="T71" fmla="*/ 0 h 222"/>
                <a:gd name="T72" fmla="*/ 2 w 348"/>
                <a:gd name="T73" fmla="*/ 0 h 222"/>
                <a:gd name="T74" fmla="*/ 1 w 348"/>
                <a:gd name="T75" fmla="*/ 0 h 222"/>
                <a:gd name="T76" fmla="*/ 1 w 348"/>
                <a:gd name="T77" fmla="*/ 0 h 222"/>
                <a:gd name="T78" fmla="*/ 1 w 348"/>
                <a:gd name="T79" fmla="*/ 0 h 222"/>
                <a:gd name="T80" fmla="*/ 0 w 348"/>
                <a:gd name="T81" fmla="*/ 0 h 222"/>
                <a:gd name="T82" fmla="*/ 0 w 348"/>
                <a:gd name="T83" fmla="*/ 0 h 222"/>
                <a:gd name="T84" fmla="*/ 0 w 348"/>
                <a:gd name="T85" fmla="*/ 0 h 222"/>
                <a:gd name="T86" fmla="*/ 0 w 348"/>
                <a:gd name="T87" fmla="*/ 0 h 222"/>
                <a:gd name="T88" fmla="*/ 0 w 348"/>
                <a:gd name="T89" fmla="*/ 0 h 222"/>
                <a:gd name="T90" fmla="*/ 0 w 348"/>
                <a:gd name="T91" fmla="*/ 0 h 222"/>
                <a:gd name="T92" fmla="*/ 0 w 348"/>
                <a:gd name="T93" fmla="*/ 0 h 222"/>
                <a:gd name="T94" fmla="*/ 1 w 348"/>
                <a:gd name="T95" fmla="*/ 0 h 222"/>
                <a:gd name="T96" fmla="*/ 1 w 348"/>
                <a:gd name="T97" fmla="*/ 0 h 222"/>
                <a:gd name="T98" fmla="*/ 1 w 348"/>
                <a:gd name="T99" fmla="*/ 0 h 222"/>
                <a:gd name="T100" fmla="*/ 1 w 348"/>
                <a:gd name="T101" fmla="*/ 1 h 222"/>
                <a:gd name="T102" fmla="*/ 1 w 348"/>
                <a:gd name="T103" fmla="*/ 1 h 222"/>
                <a:gd name="T104" fmla="*/ 2 w 348"/>
                <a:gd name="T105" fmla="*/ 1 h 222"/>
                <a:gd name="T106" fmla="*/ 2 w 348"/>
                <a:gd name="T107" fmla="*/ 1 h 222"/>
                <a:gd name="T108" fmla="*/ 2 w 348"/>
                <a:gd name="T109" fmla="*/ 1 h 222"/>
                <a:gd name="T110" fmla="*/ 2 w 348"/>
                <a:gd name="T111" fmla="*/ 2 h 222"/>
                <a:gd name="T112" fmla="*/ 3 w 348"/>
                <a:gd name="T113" fmla="*/ 2 h 222"/>
                <a:gd name="T114" fmla="*/ 3 w 348"/>
                <a:gd name="T115" fmla="*/ 2 h 222"/>
                <a:gd name="T116" fmla="*/ 3 w 348"/>
                <a:gd name="T117" fmla="*/ 3 h 222"/>
                <a:gd name="T118" fmla="*/ 3 w 348"/>
                <a:gd name="T119" fmla="*/ 3 h 222"/>
                <a:gd name="T120" fmla="*/ 4 w 348"/>
                <a:gd name="T121" fmla="*/ 4 h 2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8"/>
                <a:gd name="T184" fmla="*/ 0 h 222"/>
                <a:gd name="T185" fmla="*/ 348 w 348"/>
                <a:gd name="T186" fmla="*/ 222 h 2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8" h="222">
                  <a:moveTo>
                    <a:pt x="290" y="69"/>
                  </a:moveTo>
                  <a:lnTo>
                    <a:pt x="306" y="81"/>
                  </a:lnTo>
                  <a:lnTo>
                    <a:pt x="315" y="95"/>
                  </a:lnTo>
                  <a:lnTo>
                    <a:pt x="321" y="110"/>
                  </a:lnTo>
                  <a:lnTo>
                    <a:pt x="321" y="126"/>
                  </a:lnTo>
                  <a:lnTo>
                    <a:pt x="318" y="139"/>
                  </a:lnTo>
                  <a:lnTo>
                    <a:pt x="312" y="150"/>
                  </a:lnTo>
                  <a:lnTo>
                    <a:pt x="302" y="161"/>
                  </a:lnTo>
                  <a:lnTo>
                    <a:pt x="292" y="170"/>
                  </a:lnTo>
                  <a:lnTo>
                    <a:pt x="279" y="180"/>
                  </a:lnTo>
                  <a:lnTo>
                    <a:pt x="265" y="188"/>
                  </a:lnTo>
                  <a:lnTo>
                    <a:pt x="252" y="198"/>
                  </a:lnTo>
                  <a:lnTo>
                    <a:pt x="239" y="207"/>
                  </a:lnTo>
                  <a:lnTo>
                    <a:pt x="236" y="210"/>
                  </a:lnTo>
                  <a:lnTo>
                    <a:pt x="235" y="213"/>
                  </a:lnTo>
                  <a:lnTo>
                    <a:pt x="236" y="216"/>
                  </a:lnTo>
                  <a:lnTo>
                    <a:pt x="239" y="219"/>
                  </a:lnTo>
                  <a:lnTo>
                    <a:pt x="244" y="221"/>
                  </a:lnTo>
                  <a:lnTo>
                    <a:pt x="248" y="222"/>
                  </a:lnTo>
                  <a:lnTo>
                    <a:pt x="254" y="221"/>
                  </a:lnTo>
                  <a:lnTo>
                    <a:pt x="258" y="219"/>
                  </a:lnTo>
                  <a:lnTo>
                    <a:pt x="287" y="206"/>
                  </a:lnTo>
                  <a:lnTo>
                    <a:pt x="310" y="188"/>
                  </a:lnTo>
                  <a:lnTo>
                    <a:pt x="331" y="168"/>
                  </a:lnTo>
                  <a:lnTo>
                    <a:pt x="344" y="147"/>
                  </a:lnTo>
                  <a:lnTo>
                    <a:pt x="348" y="124"/>
                  </a:lnTo>
                  <a:lnTo>
                    <a:pt x="345" y="102"/>
                  </a:lnTo>
                  <a:lnTo>
                    <a:pt x="334" y="81"/>
                  </a:lnTo>
                  <a:lnTo>
                    <a:pt x="310" y="62"/>
                  </a:lnTo>
                  <a:lnTo>
                    <a:pt x="293" y="52"/>
                  </a:lnTo>
                  <a:lnTo>
                    <a:pt x="273" y="43"/>
                  </a:lnTo>
                  <a:lnTo>
                    <a:pt x="249" y="34"/>
                  </a:lnTo>
                  <a:lnTo>
                    <a:pt x="226" y="27"/>
                  </a:lnTo>
                  <a:lnTo>
                    <a:pt x="202" y="21"/>
                  </a:lnTo>
                  <a:lnTo>
                    <a:pt x="176" y="16"/>
                  </a:lnTo>
                  <a:lnTo>
                    <a:pt x="151" y="11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8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4" y="3"/>
                  </a:lnTo>
                  <a:lnTo>
                    <a:pt x="0" y="5"/>
                  </a:lnTo>
                  <a:lnTo>
                    <a:pt x="14" y="7"/>
                  </a:lnTo>
                  <a:lnTo>
                    <a:pt x="30" y="8"/>
                  </a:lnTo>
                  <a:lnTo>
                    <a:pt x="46" y="10"/>
                  </a:lnTo>
                  <a:lnTo>
                    <a:pt x="64" y="12"/>
                  </a:lnTo>
                  <a:lnTo>
                    <a:pt x="83" y="14"/>
                  </a:lnTo>
                  <a:lnTo>
                    <a:pt x="102" y="16"/>
                  </a:lnTo>
                  <a:lnTo>
                    <a:pt x="120" y="19"/>
                  </a:lnTo>
                  <a:lnTo>
                    <a:pt x="141" y="22"/>
                  </a:lnTo>
                  <a:lnTo>
                    <a:pt x="160" y="26"/>
                  </a:lnTo>
                  <a:lnTo>
                    <a:pt x="180" y="30"/>
                  </a:lnTo>
                  <a:lnTo>
                    <a:pt x="200" y="35"/>
                  </a:lnTo>
                  <a:lnTo>
                    <a:pt x="219" y="41"/>
                  </a:lnTo>
                  <a:lnTo>
                    <a:pt x="238" y="47"/>
                  </a:lnTo>
                  <a:lnTo>
                    <a:pt x="257" y="53"/>
                  </a:lnTo>
                  <a:lnTo>
                    <a:pt x="274" y="61"/>
                  </a:lnTo>
                  <a:lnTo>
                    <a:pt x="29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355" name="Freeform 22">
              <a:extLst>
                <a:ext uri="{FF2B5EF4-FFF2-40B4-BE49-F238E27FC236}">
                  <a16:creationId xmlns:a16="http://schemas.microsoft.com/office/drawing/2014/main" id="{737B367D-8418-4524-960E-8350A1772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" y="2273"/>
              <a:ext cx="48" cy="103"/>
            </a:xfrm>
            <a:custGeom>
              <a:avLst/>
              <a:gdLst>
                <a:gd name="T0" fmla="*/ 0 w 142"/>
                <a:gd name="T1" fmla="*/ 7 h 207"/>
                <a:gd name="T2" fmla="*/ 0 w 142"/>
                <a:gd name="T3" fmla="*/ 8 h 207"/>
                <a:gd name="T4" fmla="*/ 0 w 142"/>
                <a:gd name="T5" fmla="*/ 9 h 207"/>
                <a:gd name="T6" fmla="*/ 0 w 142"/>
                <a:gd name="T7" fmla="*/ 10 h 207"/>
                <a:gd name="T8" fmla="*/ 0 w 142"/>
                <a:gd name="T9" fmla="*/ 10 h 207"/>
                <a:gd name="T10" fmla="*/ 1 w 142"/>
                <a:gd name="T11" fmla="*/ 11 h 207"/>
                <a:gd name="T12" fmla="*/ 1 w 142"/>
                <a:gd name="T13" fmla="*/ 12 h 207"/>
                <a:gd name="T14" fmla="*/ 1 w 142"/>
                <a:gd name="T15" fmla="*/ 12 h 207"/>
                <a:gd name="T16" fmla="*/ 1 w 142"/>
                <a:gd name="T17" fmla="*/ 12 h 207"/>
                <a:gd name="T18" fmla="*/ 2 w 142"/>
                <a:gd name="T19" fmla="*/ 12 h 207"/>
                <a:gd name="T20" fmla="*/ 2 w 142"/>
                <a:gd name="T21" fmla="*/ 12 h 207"/>
                <a:gd name="T22" fmla="*/ 2 w 142"/>
                <a:gd name="T23" fmla="*/ 12 h 207"/>
                <a:gd name="T24" fmla="*/ 2 w 142"/>
                <a:gd name="T25" fmla="*/ 12 h 207"/>
                <a:gd name="T26" fmla="*/ 2 w 142"/>
                <a:gd name="T27" fmla="*/ 12 h 207"/>
                <a:gd name="T28" fmla="*/ 2 w 142"/>
                <a:gd name="T29" fmla="*/ 11 h 207"/>
                <a:gd name="T30" fmla="*/ 2 w 142"/>
                <a:gd name="T31" fmla="*/ 11 h 207"/>
                <a:gd name="T32" fmla="*/ 2 w 142"/>
                <a:gd name="T33" fmla="*/ 11 h 207"/>
                <a:gd name="T34" fmla="*/ 1 w 142"/>
                <a:gd name="T35" fmla="*/ 11 h 207"/>
                <a:gd name="T36" fmla="*/ 1 w 142"/>
                <a:gd name="T37" fmla="*/ 10 h 207"/>
                <a:gd name="T38" fmla="*/ 1 w 142"/>
                <a:gd name="T39" fmla="*/ 9 h 207"/>
                <a:gd name="T40" fmla="*/ 1 w 142"/>
                <a:gd name="T41" fmla="*/ 9 h 207"/>
                <a:gd name="T42" fmla="*/ 1 w 142"/>
                <a:gd name="T43" fmla="*/ 8 h 207"/>
                <a:gd name="T44" fmla="*/ 0 w 142"/>
                <a:gd name="T45" fmla="*/ 7 h 207"/>
                <a:gd name="T46" fmla="*/ 0 w 142"/>
                <a:gd name="T47" fmla="*/ 6 h 207"/>
                <a:gd name="T48" fmla="*/ 1 w 142"/>
                <a:gd name="T49" fmla="*/ 4 h 207"/>
                <a:gd name="T50" fmla="*/ 1 w 142"/>
                <a:gd name="T51" fmla="*/ 4 h 207"/>
                <a:gd name="T52" fmla="*/ 1 w 142"/>
                <a:gd name="T53" fmla="*/ 3 h 207"/>
                <a:gd name="T54" fmla="*/ 1 w 142"/>
                <a:gd name="T55" fmla="*/ 2 h 207"/>
                <a:gd name="T56" fmla="*/ 1 w 142"/>
                <a:gd name="T57" fmla="*/ 1 h 207"/>
                <a:gd name="T58" fmla="*/ 2 w 142"/>
                <a:gd name="T59" fmla="*/ 1 h 207"/>
                <a:gd name="T60" fmla="*/ 2 w 142"/>
                <a:gd name="T61" fmla="*/ 0 h 207"/>
                <a:gd name="T62" fmla="*/ 2 w 142"/>
                <a:gd name="T63" fmla="*/ 0 h 207"/>
                <a:gd name="T64" fmla="*/ 2 w 142"/>
                <a:gd name="T65" fmla="*/ 0 h 207"/>
                <a:gd name="T66" fmla="*/ 2 w 142"/>
                <a:gd name="T67" fmla="*/ 0 h 207"/>
                <a:gd name="T68" fmla="*/ 1 w 142"/>
                <a:gd name="T69" fmla="*/ 0 h 207"/>
                <a:gd name="T70" fmla="*/ 1 w 142"/>
                <a:gd name="T71" fmla="*/ 1 h 207"/>
                <a:gd name="T72" fmla="*/ 1 w 142"/>
                <a:gd name="T73" fmla="*/ 2 h 207"/>
                <a:gd name="T74" fmla="*/ 0 w 142"/>
                <a:gd name="T75" fmla="*/ 3 h 207"/>
                <a:gd name="T76" fmla="*/ 0 w 142"/>
                <a:gd name="T77" fmla="*/ 4 h 207"/>
                <a:gd name="T78" fmla="*/ 0 w 142"/>
                <a:gd name="T79" fmla="*/ 5 h 207"/>
                <a:gd name="T80" fmla="*/ 0 w 142"/>
                <a:gd name="T81" fmla="*/ 7 h 20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07"/>
                <a:gd name="T125" fmla="*/ 142 w 142"/>
                <a:gd name="T126" fmla="*/ 207 h 20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07">
                  <a:moveTo>
                    <a:pt x="0" y="113"/>
                  </a:moveTo>
                  <a:lnTo>
                    <a:pt x="0" y="130"/>
                  </a:lnTo>
                  <a:lnTo>
                    <a:pt x="6" y="146"/>
                  </a:lnTo>
                  <a:lnTo>
                    <a:pt x="16" y="161"/>
                  </a:lnTo>
                  <a:lnTo>
                    <a:pt x="31" y="174"/>
                  </a:lnTo>
                  <a:lnTo>
                    <a:pt x="48" y="185"/>
                  </a:lnTo>
                  <a:lnTo>
                    <a:pt x="68" y="195"/>
                  </a:lnTo>
                  <a:lnTo>
                    <a:pt x="92" y="202"/>
                  </a:lnTo>
                  <a:lnTo>
                    <a:pt x="115" y="206"/>
                  </a:lnTo>
                  <a:lnTo>
                    <a:pt x="122" y="207"/>
                  </a:lnTo>
                  <a:lnTo>
                    <a:pt x="129" y="205"/>
                  </a:lnTo>
                  <a:lnTo>
                    <a:pt x="135" y="202"/>
                  </a:lnTo>
                  <a:lnTo>
                    <a:pt x="138" y="198"/>
                  </a:lnTo>
                  <a:lnTo>
                    <a:pt x="138" y="193"/>
                  </a:lnTo>
                  <a:lnTo>
                    <a:pt x="137" y="188"/>
                  </a:lnTo>
                  <a:lnTo>
                    <a:pt x="132" y="184"/>
                  </a:lnTo>
                  <a:lnTo>
                    <a:pt x="125" y="182"/>
                  </a:lnTo>
                  <a:lnTo>
                    <a:pt x="102" y="176"/>
                  </a:lnTo>
                  <a:lnTo>
                    <a:pt x="80" y="168"/>
                  </a:lnTo>
                  <a:lnTo>
                    <a:pt x="63" y="157"/>
                  </a:lnTo>
                  <a:lnTo>
                    <a:pt x="50" y="145"/>
                  </a:lnTo>
                  <a:lnTo>
                    <a:pt x="41" y="130"/>
                  </a:lnTo>
                  <a:lnTo>
                    <a:pt x="37" y="114"/>
                  </a:lnTo>
                  <a:lnTo>
                    <a:pt x="37" y="97"/>
                  </a:lnTo>
                  <a:lnTo>
                    <a:pt x="44" y="79"/>
                  </a:lnTo>
                  <a:lnTo>
                    <a:pt x="54" y="65"/>
                  </a:lnTo>
                  <a:lnTo>
                    <a:pt x="70" y="52"/>
                  </a:lnTo>
                  <a:lnTo>
                    <a:pt x="87" y="40"/>
                  </a:lnTo>
                  <a:lnTo>
                    <a:pt x="106" y="29"/>
                  </a:lnTo>
                  <a:lnTo>
                    <a:pt x="122" y="20"/>
                  </a:lnTo>
                  <a:lnTo>
                    <a:pt x="135" y="11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26" y="4"/>
                  </a:lnTo>
                  <a:lnTo>
                    <a:pt x="106" y="11"/>
                  </a:lnTo>
                  <a:lnTo>
                    <a:pt x="84" y="23"/>
                  </a:lnTo>
                  <a:lnTo>
                    <a:pt x="61" y="37"/>
                  </a:lnTo>
                  <a:lnTo>
                    <a:pt x="39" y="53"/>
                  </a:lnTo>
                  <a:lnTo>
                    <a:pt x="22" y="72"/>
                  </a:lnTo>
                  <a:lnTo>
                    <a:pt x="8" y="9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356" name="Freeform 23">
              <a:extLst>
                <a:ext uri="{FF2B5EF4-FFF2-40B4-BE49-F238E27FC236}">
                  <a16:creationId xmlns:a16="http://schemas.microsoft.com/office/drawing/2014/main" id="{A547A74C-304B-4C2E-B8A3-35F662FB6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2206"/>
              <a:ext cx="101" cy="135"/>
            </a:xfrm>
            <a:custGeom>
              <a:avLst/>
              <a:gdLst>
                <a:gd name="T0" fmla="*/ 3 w 303"/>
                <a:gd name="T1" fmla="*/ 6 h 272"/>
                <a:gd name="T2" fmla="*/ 3 w 303"/>
                <a:gd name="T3" fmla="*/ 7 h 272"/>
                <a:gd name="T4" fmla="*/ 3 w 303"/>
                <a:gd name="T5" fmla="*/ 8 h 272"/>
                <a:gd name="T6" fmla="*/ 3 w 303"/>
                <a:gd name="T7" fmla="*/ 10 h 272"/>
                <a:gd name="T8" fmla="*/ 3 w 303"/>
                <a:gd name="T9" fmla="*/ 11 h 272"/>
                <a:gd name="T10" fmla="*/ 3 w 303"/>
                <a:gd name="T11" fmla="*/ 12 h 272"/>
                <a:gd name="T12" fmla="*/ 3 w 303"/>
                <a:gd name="T13" fmla="*/ 13 h 272"/>
                <a:gd name="T14" fmla="*/ 2 w 303"/>
                <a:gd name="T15" fmla="*/ 14 h 272"/>
                <a:gd name="T16" fmla="*/ 2 w 303"/>
                <a:gd name="T17" fmla="*/ 15 h 272"/>
                <a:gd name="T18" fmla="*/ 2 w 303"/>
                <a:gd name="T19" fmla="*/ 15 h 272"/>
                <a:gd name="T20" fmla="*/ 2 w 303"/>
                <a:gd name="T21" fmla="*/ 16 h 272"/>
                <a:gd name="T22" fmla="*/ 2 w 303"/>
                <a:gd name="T23" fmla="*/ 16 h 272"/>
                <a:gd name="T24" fmla="*/ 2 w 303"/>
                <a:gd name="T25" fmla="*/ 16 h 272"/>
                <a:gd name="T26" fmla="*/ 2 w 303"/>
                <a:gd name="T27" fmla="*/ 16 h 272"/>
                <a:gd name="T28" fmla="*/ 2 w 303"/>
                <a:gd name="T29" fmla="*/ 15 h 272"/>
                <a:gd name="T30" fmla="*/ 3 w 303"/>
                <a:gd name="T31" fmla="*/ 14 h 272"/>
                <a:gd name="T32" fmla="*/ 3 w 303"/>
                <a:gd name="T33" fmla="*/ 13 h 272"/>
                <a:gd name="T34" fmla="*/ 4 w 303"/>
                <a:gd name="T35" fmla="*/ 11 h 272"/>
                <a:gd name="T36" fmla="*/ 4 w 303"/>
                <a:gd name="T37" fmla="*/ 10 h 272"/>
                <a:gd name="T38" fmla="*/ 4 w 303"/>
                <a:gd name="T39" fmla="*/ 8 h 272"/>
                <a:gd name="T40" fmla="*/ 3 w 303"/>
                <a:gd name="T41" fmla="*/ 6 h 272"/>
                <a:gd name="T42" fmla="*/ 3 w 303"/>
                <a:gd name="T43" fmla="*/ 5 h 272"/>
                <a:gd name="T44" fmla="*/ 3 w 303"/>
                <a:gd name="T45" fmla="*/ 4 h 272"/>
                <a:gd name="T46" fmla="*/ 2 w 303"/>
                <a:gd name="T47" fmla="*/ 3 h 272"/>
                <a:gd name="T48" fmla="*/ 2 w 303"/>
                <a:gd name="T49" fmla="*/ 2 h 272"/>
                <a:gd name="T50" fmla="*/ 1 w 303"/>
                <a:gd name="T51" fmla="*/ 1 h 272"/>
                <a:gd name="T52" fmla="*/ 1 w 303"/>
                <a:gd name="T53" fmla="*/ 1 h 272"/>
                <a:gd name="T54" fmla="*/ 1 w 303"/>
                <a:gd name="T55" fmla="*/ 0 h 272"/>
                <a:gd name="T56" fmla="*/ 0 w 303"/>
                <a:gd name="T57" fmla="*/ 0 h 272"/>
                <a:gd name="T58" fmla="*/ 0 w 303"/>
                <a:gd name="T59" fmla="*/ 0 h 272"/>
                <a:gd name="T60" fmla="*/ 0 w 303"/>
                <a:gd name="T61" fmla="*/ 0 h 272"/>
                <a:gd name="T62" fmla="*/ 1 w 303"/>
                <a:gd name="T63" fmla="*/ 1 h 272"/>
                <a:gd name="T64" fmla="*/ 1 w 303"/>
                <a:gd name="T65" fmla="*/ 1 h 272"/>
                <a:gd name="T66" fmla="*/ 1 w 303"/>
                <a:gd name="T67" fmla="*/ 2 h 272"/>
                <a:gd name="T68" fmla="*/ 2 w 303"/>
                <a:gd name="T69" fmla="*/ 3 h 272"/>
                <a:gd name="T70" fmla="*/ 2 w 303"/>
                <a:gd name="T71" fmla="*/ 3 h 272"/>
                <a:gd name="T72" fmla="*/ 3 w 303"/>
                <a:gd name="T73" fmla="*/ 4 h 272"/>
                <a:gd name="T74" fmla="*/ 3 w 303"/>
                <a:gd name="T75" fmla="*/ 5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72"/>
                <a:gd name="T116" fmla="*/ 303 w 303"/>
                <a:gd name="T117" fmla="*/ 272 h 2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72">
                  <a:moveTo>
                    <a:pt x="246" y="102"/>
                  </a:moveTo>
                  <a:lnTo>
                    <a:pt x="256" y="109"/>
                  </a:lnTo>
                  <a:lnTo>
                    <a:pt x="264" y="117"/>
                  </a:lnTo>
                  <a:lnTo>
                    <a:pt x="271" y="126"/>
                  </a:lnTo>
                  <a:lnTo>
                    <a:pt x="275" y="135"/>
                  </a:lnTo>
                  <a:lnTo>
                    <a:pt x="278" y="144"/>
                  </a:lnTo>
                  <a:lnTo>
                    <a:pt x="277" y="154"/>
                  </a:lnTo>
                  <a:lnTo>
                    <a:pt x="274" y="164"/>
                  </a:lnTo>
                  <a:lnTo>
                    <a:pt x="267" y="173"/>
                  </a:lnTo>
                  <a:lnTo>
                    <a:pt x="256" y="183"/>
                  </a:lnTo>
                  <a:lnTo>
                    <a:pt x="245" y="192"/>
                  </a:lnTo>
                  <a:lnTo>
                    <a:pt x="232" y="200"/>
                  </a:lnTo>
                  <a:lnTo>
                    <a:pt x="219" y="209"/>
                  </a:lnTo>
                  <a:lnTo>
                    <a:pt x="204" y="216"/>
                  </a:lnTo>
                  <a:lnTo>
                    <a:pt x="190" y="224"/>
                  </a:lnTo>
                  <a:lnTo>
                    <a:pt x="175" y="232"/>
                  </a:lnTo>
                  <a:lnTo>
                    <a:pt x="162" y="241"/>
                  </a:lnTo>
                  <a:lnTo>
                    <a:pt x="158" y="244"/>
                  </a:lnTo>
                  <a:lnTo>
                    <a:pt x="155" y="248"/>
                  </a:lnTo>
                  <a:lnTo>
                    <a:pt x="152" y="252"/>
                  </a:lnTo>
                  <a:lnTo>
                    <a:pt x="149" y="256"/>
                  </a:lnTo>
                  <a:lnTo>
                    <a:pt x="148" y="260"/>
                  </a:lnTo>
                  <a:lnTo>
                    <a:pt x="148" y="264"/>
                  </a:lnTo>
                  <a:lnTo>
                    <a:pt x="151" y="268"/>
                  </a:lnTo>
                  <a:lnTo>
                    <a:pt x="155" y="271"/>
                  </a:lnTo>
                  <a:lnTo>
                    <a:pt x="161" y="272"/>
                  </a:lnTo>
                  <a:lnTo>
                    <a:pt x="166" y="272"/>
                  </a:lnTo>
                  <a:lnTo>
                    <a:pt x="171" y="271"/>
                  </a:lnTo>
                  <a:lnTo>
                    <a:pt x="175" y="268"/>
                  </a:lnTo>
                  <a:lnTo>
                    <a:pt x="190" y="256"/>
                  </a:lnTo>
                  <a:lnTo>
                    <a:pt x="206" y="246"/>
                  </a:lnTo>
                  <a:lnTo>
                    <a:pt x="222" y="236"/>
                  </a:lnTo>
                  <a:lnTo>
                    <a:pt x="239" y="226"/>
                  </a:lnTo>
                  <a:lnTo>
                    <a:pt x="255" y="216"/>
                  </a:lnTo>
                  <a:lnTo>
                    <a:pt x="271" y="204"/>
                  </a:lnTo>
                  <a:lnTo>
                    <a:pt x="284" y="192"/>
                  </a:lnTo>
                  <a:lnTo>
                    <a:pt x="294" y="179"/>
                  </a:lnTo>
                  <a:lnTo>
                    <a:pt x="301" y="163"/>
                  </a:lnTo>
                  <a:lnTo>
                    <a:pt x="303" y="148"/>
                  </a:lnTo>
                  <a:lnTo>
                    <a:pt x="300" y="133"/>
                  </a:lnTo>
                  <a:lnTo>
                    <a:pt x="293" y="118"/>
                  </a:lnTo>
                  <a:lnTo>
                    <a:pt x="281" y="105"/>
                  </a:lnTo>
                  <a:lnTo>
                    <a:pt x="268" y="92"/>
                  </a:lnTo>
                  <a:lnTo>
                    <a:pt x="251" y="82"/>
                  </a:lnTo>
                  <a:lnTo>
                    <a:pt x="232" y="73"/>
                  </a:lnTo>
                  <a:lnTo>
                    <a:pt x="217" y="67"/>
                  </a:lnTo>
                  <a:lnTo>
                    <a:pt x="201" y="61"/>
                  </a:lnTo>
                  <a:lnTo>
                    <a:pt x="185" y="54"/>
                  </a:lnTo>
                  <a:lnTo>
                    <a:pt x="168" y="47"/>
                  </a:lnTo>
                  <a:lnTo>
                    <a:pt x="151" y="40"/>
                  </a:lnTo>
                  <a:lnTo>
                    <a:pt x="132" y="34"/>
                  </a:lnTo>
                  <a:lnTo>
                    <a:pt x="114" y="27"/>
                  </a:lnTo>
                  <a:lnTo>
                    <a:pt x="97" y="21"/>
                  </a:lnTo>
                  <a:lnTo>
                    <a:pt x="81" y="16"/>
                  </a:lnTo>
                  <a:lnTo>
                    <a:pt x="65" y="11"/>
                  </a:lnTo>
                  <a:lnTo>
                    <a:pt x="49" y="7"/>
                  </a:lnTo>
                  <a:lnTo>
                    <a:pt x="36" y="4"/>
                  </a:lnTo>
                  <a:lnTo>
                    <a:pt x="24" y="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7" y="12"/>
                  </a:lnTo>
                  <a:lnTo>
                    <a:pt x="43" y="17"/>
                  </a:lnTo>
                  <a:lnTo>
                    <a:pt x="58" y="22"/>
                  </a:lnTo>
                  <a:lnTo>
                    <a:pt x="74" y="27"/>
                  </a:lnTo>
                  <a:lnTo>
                    <a:pt x="90" y="32"/>
                  </a:lnTo>
                  <a:lnTo>
                    <a:pt x="106" y="38"/>
                  </a:lnTo>
                  <a:lnTo>
                    <a:pt x="122" y="44"/>
                  </a:lnTo>
                  <a:lnTo>
                    <a:pt x="139" y="50"/>
                  </a:lnTo>
                  <a:lnTo>
                    <a:pt x="155" y="57"/>
                  </a:lnTo>
                  <a:lnTo>
                    <a:pt x="171" y="63"/>
                  </a:lnTo>
                  <a:lnTo>
                    <a:pt x="187" y="70"/>
                  </a:lnTo>
                  <a:lnTo>
                    <a:pt x="203" y="78"/>
                  </a:lnTo>
                  <a:lnTo>
                    <a:pt x="217" y="85"/>
                  </a:lnTo>
                  <a:lnTo>
                    <a:pt x="232" y="93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55303" name="Group 24">
            <a:extLst>
              <a:ext uri="{FF2B5EF4-FFF2-40B4-BE49-F238E27FC236}">
                <a16:creationId xmlns:a16="http://schemas.microsoft.com/office/drawing/2014/main" id="{227FA596-4457-40E0-B443-520059273FCF}"/>
              </a:ext>
            </a:extLst>
          </p:cNvPr>
          <p:cNvGrpSpPr>
            <a:grpSpLocks/>
          </p:cNvGrpSpPr>
          <p:nvPr/>
        </p:nvGrpSpPr>
        <p:grpSpPr bwMode="auto">
          <a:xfrm>
            <a:off x="3225801" y="1128714"/>
            <a:ext cx="415925" cy="511175"/>
            <a:chOff x="2870" y="1518"/>
            <a:chExt cx="292" cy="320"/>
          </a:xfrm>
        </p:grpSpPr>
        <p:graphicFrame>
          <p:nvGraphicFramePr>
            <p:cNvPr id="55337" name="Object 25">
              <a:extLst>
                <a:ext uri="{FF2B5EF4-FFF2-40B4-BE49-F238E27FC236}">
                  <a16:creationId xmlns:a16="http://schemas.microsoft.com/office/drawing/2014/main" id="{01E56280-4D72-4596-A6B3-E84BC4BC726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826829" imgH="840406" progId="MS_ClipArt_Gallery.2">
                    <p:embed/>
                  </p:oleObj>
                </mc:Choice>
                <mc:Fallback>
                  <p:oleObj name="Clip" r:id="rId4" imgW="826829" imgH="840406" progId="MS_ClipArt_Gallery.2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38" name="Object 26">
              <a:extLst>
                <a:ext uri="{FF2B5EF4-FFF2-40B4-BE49-F238E27FC236}">
                  <a16:creationId xmlns:a16="http://schemas.microsoft.com/office/drawing/2014/main" id="{B420D749-70D9-4EAC-8A7D-B3556CC7052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268295" imgH="1199426" progId="MS_ClipArt_Gallery.2">
                    <p:embed/>
                  </p:oleObj>
                </mc:Choice>
                <mc:Fallback>
                  <p:oleObj name="Clip" r:id="rId6" imgW="1268295" imgH="1199426" progId="MS_ClipArt_Gallery.2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304" name="Group 27">
            <a:extLst>
              <a:ext uri="{FF2B5EF4-FFF2-40B4-BE49-F238E27FC236}">
                <a16:creationId xmlns:a16="http://schemas.microsoft.com/office/drawing/2014/main" id="{A5BF104D-FBA4-426B-9033-74EE6C61C2EE}"/>
              </a:ext>
            </a:extLst>
          </p:cNvPr>
          <p:cNvGrpSpPr>
            <a:grpSpLocks/>
          </p:cNvGrpSpPr>
          <p:nvPr/>
        </p:nvGrpSpPr>
        <p:grpSpPr bwMode="auto">
          <a:xfrm>
            <a:off x="9553576" y="1098551"/>
            <a:ext cx="415925" cy="511175"/>
            <a:chOff x="2870" y="1518"/>
            <a:chExt cx="292" cy="320"/>
          </a:xfrm>
        </p:grpSpPr>
        <p:graphicFrame>
          <p:nvGraphicFramePr>
            <p:cNvPr id="55335" name="Object 28">
              <a:extLst>
                <a:ext uri="{FF2B5EF4-FFF2-40B4-BE49-F238E27FC236}">
                  <a16:creationId xmlns:a16="http://schemas.microsoft.com/office/drawing/2014/main" id="{5317A6C9-15AA-4ED3-B97B-4602F411B7F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826829" imgH="840406" progId="MS_ClipArt_Gallery.2">
                    <p:embed/>
                  </p:oleObj>
                </mc:Choice>
                <mc:Fallback>
                  <p:oleObj name="Clip" r:id="rId8" imgW="826829" imgH="840406" progId="MS_ClipArt_Gallery.2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336" name="Object 29">
              <a:extLst>
                <a:ext uri="{FF2B5EF4-FFF2-40B4-BE49-F238E27FC236}">
                  <a16:creationId xmlns:a16="http://schemas.microsoft.com/office/drawing/2014/main" id="{1BE9560D-E762-46D5-8E32-A8F65EAFB9F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1268295" imgH="1199426" progId="MS_ClipArt_Gallery.2">
                    <p:embed/>
                  </p:oleObj>
                </mc:Choice>
                <mc:Fallback>
                  <p:oleObj name="Clip" r:id="rId9" imgW="1268295" imgH="1199426" progId="MS_ClipArt_Gallery.2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305" name="Text Box 30">
            <a:extLst>
              <a:ext uri="{FF2B5EF4-FFF2-40B4-BE49-F238E27FC236}">
                <a16:creationId xmlns:a16="http://schemas.microsoft.com/office/drawing/2014/main" id="{16DFFC58-673B-490D-8644-C398BD871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275" y="1243013"/>
            <a:ext cx="350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5306" name="Text Box 31">
            <a:extLst>
              <a:ext uri="{FF2B5EF4-FFF2-40B4-BE49-F238E27FC236}">
                <a16:creationId xmlns:a16="http://schemas.microsoft.com/office/drawing/2014/main" id="{CDE594B7-81E1-4000-A354-4F67A48B0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801" y="1241426"/>
            <a:ext cx="3286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5307" name="Line 32">
            <a:extLst>
              <a:ext uri="{FF2B5EF4-FFF2-40B4-BE49-F238E27FC236}">
                <a16:creationId xmlns:a16="http://schemas.microsoft.com/office/drawing/2014/main" id="{D8ECCE3C-3EC0-4E08-B6C2-C8F30622D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2826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5308" name="Text Box 33">
            <a:extLst>
              <a:ext uri="{FF2B5EF4-FFF2-40B4-BE49-F238E27FC236}">
                <a16:creationId xmlns:a16="http://schemas.microsoft.com/office/drawing/2014/main" id="{0D6A2259-A7F8-42CB-AEE6-ABC2FB8F5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5378451"/>
            <a:ext cx="658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</a:rPr>
              <a:t>time</a:t>
            </a:r>
          </a:p>
        </p:txBody>
      </p:sp>
      <p:sp>
        <p:nvSpPr>
          <p:cNvPr id="55309" name="Line 34">
            <a:extLst>
              <a:ext uri="{FF2B5EF4-FFF2-40B4-BE49-F238E27FC236}">
                <a16:creationId xmlns:a16="http://schemas.microsoft.com/office/drawing/2014/main" id="{E9AAE23C-559D-40DF-9BDA-A7AF153F4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grpSp>
        <p:nvGrpSpPr>
          <p:cNvPr id="5" name="Group 35">
            <a:extLst>
              <a:ext uri="{FF2B5EF4-FFF2-40B4-BE49-F238E27FC236}">
                <a16:creationId xmlns:a16="http://schemas.microsoft.com/office/drawing/2014/main" id="{BB983950-A83C-43BD-9830-41B584B86894}"/>
              </a:ext>
            </a:extLst>
          </p:cNvPr>
          <p:cNvGrpSpPr>
            <a:grpSpLocks/>
          </p:cNvGrpSpPr>
          <p:nvPr/>
        </p:nvGrpSpPr>
        <p:grpSpPr bwMode="auto">
          <a:xfrm>
            <a:off x="3325814" y="1857376"/>
            <a:ext cx="6611937" cy="855663"/>
            <a:chOff x="1135" y="1170"/>
            <a:chExt cx="4165" cy="539"/>
          </a:xfrm>
        </p:grpSpPr>
        <p:grpSp>
          <p:nvGrpSpPr>
            <p:cNvPr id="55330" name="Group 36">
              <a:extLst>
                <a:ext uri="{FF2B5EF4-FFF2-40B4-BE49-F238E27FC236}">
                  <a16:creationId xmlns:a16="http://schemas.microsoft.com/office/drawing/2014/main" id="{D6C4EE85-1040-4A97-99D7-5DEE29CF4D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55333" name="Freeform 37">
                <a:extLst>
                  <a:ext uri="{FF2B5EF4-FFF2-40B4-BE49-F238E27FC236}">
                    <a16:creationId xmlns:a16="http://schemas.microsoft.com/office/drawing/2014/main" id="{2826D406-FCEA-4C8E-9D2D-BE6E36308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6542 w 2996"/>
                  <a:gd name="T3" fmla="*/ 298 h 461"/>
                  <a:gd name="T4" fmla="*/ 6542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6"/>
                  <a:gd name="T16" fmla="*/ 0 h 461"/>
                  <a:gd name="T17" fmla="*/ 2996 w 2996"/>
                  <a:gd name="T18" fmla="*/ 461 h 4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55334" name="Freeform 38">
                <a:extLst>
                  <a:ext uri="{FF2B5EF4-FFF2-40B4-BE49-F238E27FC236}">
                    <a16:creationId xmlns:a16="http://schemas.microsoft.com/office/drawing/2014/main" id="{CE82BE66-1D01-404C-AFE3-1DD1816793C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6542 w 2996"/>
                  <a:gd name="T3" fmla="*/ 298 h 461"/>
                  <a:gd name="T4" fmla="*/ 6542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6"/>
                  <a:gd name="T16" fmla="*/ 0 h 461"/>
                  <a:gd name="T17" fmla="*/ 2996 w 2996"/>
                  <a:gd name="T18" fmla="*/ 461 h 4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sp>
          <p:nvSpPr>
            <p:cNvPr id="55331" name="Text Box 39">
              <a:extLst>
                <a:ext uri="{FF2B5EF4-FFF2-40B4-BE49-F238E27FC236}">
                  <a16:creationId xmlns:a16="http://schemas.microsoft.com/office/drawing/2014/main" id="{7233C71B-C0B6-432E-BC2F-5ECC2E39D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Comic Sans MS" panose="030F0702030302020204" pitchFamily="66" charset="0"/>
                </a:rPr>
                <a:t>RTS(A)</a:t>
              </a:r>
            </a:p>
          </p:txBody>
        </p:sp>
        <p:sp>
          <p:nvSpPr>
            <p:cNvPr id="55332" name="Text Box 40">
              <a:extLst>
                <a:ext uri="{FF2B5EF4-FFF2-40B4-BE49-F238E27FC236}">
                  <a16:creationId xmlns:a16="http://schemas.microsoft.com/office/drawing/2014/main" id="{BD6DD585-5A81-4A28-B025-40FB8434A5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Comic Sans MS" panose="030F0702030302020204" pitchFamily="66" charset="0"/>
                </a:rPr>
                <a:t>RTS(B)</a:t>
              </a:r>
            </a:p>
          </p:txBody>
        </p:sp>
      </p:grpSp>
      <p:grpSp>
        <p:nvGrpSpPr>
          <p:cNvPr id="7" name="Group 41">
            <a:extLst>
              <a:ext uri="{FF2B5EF4-FFF2-40B4-BE49-F238E27FC236}">
                <a16:creationId xmlns:a16="http://schemas.microsoft.com/office/drawing/2014/main" id="{798BE520-BADB-4E21-9BE1-BC6C09860B42}"/>
              </a:ext>
            </a:extLst>
          </p:cNvPr>
          <p:cNvGrpSpPr>
            <a:grpSpLocks/>
          </p:cNvGrpSpPr>
          <p:nvPr/>
        </p:nvGrpSpPr>
        <p:grpSpPr bwMode="auto">
          <a:xfrm>
            <a:off x="3324225" y="2693988"/>
            <a:ext cx="6472238" cy="1174750"/>
            <a:chOff x="1134" y="1697"/>
            <a:chExt cx="4077" cy="740"/>
          </a:xfrm>
        </p:grpSpPr>
        <p:sp>
          <p:nvSpPr>
            <p:cNvPr id="55324" name="Freeform 42">
              <a:extLst>
                <a:ext uri="{FF2B5EF4-FFF2-40B4-BE49-F238E27FC236}">
                  <a16:creationId xmlns:a16="http://schemas.microsoft.com/office/drawing/2014/main" id="{ABAA4D8F-FA69-4864-8D6A-65DEBFC94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6542 w 2996"/>
                <a:gd name="T3" fmla="*/ 298 h 461"/>
                <a:gd name="T4" fmla="*/ 6542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6"/>
                <a:gd name="T16" fmla="*/ 0 h 461"/>
                <a:gd name="T17" fmla="*/ 2996 w 2996"/>
                <a:gd name="T18" fmla="*/ 461 h 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55325" name="Text Box 43">
              <a:extLst>
                <a:ext uri="{FF2B5EF4-FFF2-40B4-BE49-F238E27FC236}">
                  <a16:creationId xmlns:a16="http://schemas.microsoft.com/office/drawing/2014/main" id="{16104DCB-EF0C-4B8C-9DC3-7BA4A099E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Comic Sans MS" panose="030F0702030302020204" pitchFamily="66" charset="0"/>
                </a:rPr>
                <a:t>RTS(A)</a:t>
              </a:r>
            </a:p>
          </p:txBody>
        </p:sp>
        <p:sp>
          <p:nvSpPr>
            <p:cNvPr id="55326" name="Freeform 44">
              <a:extLst>
                <a:ext uri="{FF2B5EF4-FFF2-40B4-BE49-F238E27FC236}">
                  <a16:creationId xmlns:a16="http://schemas.microsoft.com/office/drawing/2014/main" id="{8448FBC6-3851-445B-BBDB-5888C74D0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0"/>
                <a:gd name="T16" fmla="*/ 0 h 355"/>
                <a:gd name="T17" fmla="*/ 2260 w 2260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55327" name="Freeform 45">
              <a:extLst>
                <a:ext uri="{FF2B5EF4-FFF2-40B4-BE49-F238E27FC236}">
                  <a16:creationId xmlns:a16="http://schemas.microsoft.com/office/drawing/2014/main" id="{66C49EFC-725C-4531-B3EA-28174FB48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0"/>
                <a:gd name="T16" fmla="*/ 0 h 347"/>
                <a:gd name="T17" fmla="*/ 1860 w 1860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55328" name="Text Box 46">
              <a:extLst>
                <a:ext uri="{FF2B5EF4-FFF2-40B4-BE49-F238E27FC236}">
                  <a16:creationId xmlns:a16="http://schemas.microsoft.com/office/drawing/2014/main" id="{81CBAFBB-486D-48AB-9E4B-EF601441C7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Comic Sans MS" panose="030F0702030302020204" pitchFamily="66" charset="0"/>
                </a:rPr>
                <a:t>CTS(A)</a:t>
              </a:r>
            </a:p>
          </p:txBody>
        </p:sp>
        <p:sp>
          <p:nvSpPr>
            <p:cNvPr id="55329" name="Text Box 47">
              <a:extLst>
                <a:ext uri="{FF2B5EF4-FFF2-40B4-BE49-F238E27FC236}">
                  <a16:creationId xmlns:a16="http://schemas.microsoft.com/office/drawing/2014/main" id="{B2824716-6D01-4264-A031-682A449BB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Comic Sans MS" panose="030F0702030302020204" pitchFamily="66" charset="0"/>
                </a:rPr>
                <a:t>CTS(A)</a:t>
              </a:r>
            </a:p>
          </p:txBody>
        </p:sp>
      </p:grpSp>
      <p:grpSp>
        <p:nvGrpSpPr>
          <p:cNvPr id="8" name="Group 48">
            <a:extLst>
              <a:ext uri="{FF2B5EF4-FFF2-40B4-BE49-F238E27FC236}">
                <a16:creationId xmlns:a16="http://schemas.microsoft.com/office/drawing/2014/main" id="{8E1F56A4-9861-4446-A398-AB81C596E373}"/>
              </a:ext>
            </a:extLst>
          </p:cNvPr>
          <p:cNvGrpSpPr>
            <a:grpSpLocks/>
          </p:cNvGrpSpPr>
          <p:nvPr/>
        </p:nvGrpSpPr>
        <p:grpSpPr bwMode="auto">
          <a:xfrm>
            <a:off x="3349625" y="3956051"/>
            <a:ext cx="6472238" cy="2174875"/>
            <a:chOff x="1150" y="2492"/>
            <a:chExt cx="4077" cy="1370"/>
          </a:xfrm>
        </p:grpSpPr>
        <p:sp>
          <p:nvSpPr>
            <p:cNvPr id="55318" name="Freeform 49">
              <a:extLst>
                <a:ext uri="{FF2B5EF4-FFF2-40B4-BE49-F238E27FC236}">
                  <a16:creationId xmlns:a16="http://schemas.microsoft.com/office/drawing/2014/main" id="{531D2991-680F-4C20-A055-06D867E50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2"/>
                <a:gd name="T16" fmla="*/ 0 h 1134"/>
                <a:gd name="T17" fmla="*/ 3652 w 3652"/>
                <a:gd name="T18" fmla="*/ 1134 h 1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55319" name="Text Box 50">
              <a:extLst>
                <a:ext uri="{FF2B5EF4-FFF2-40B4-BE49-F238E27FC236}">
                  <a16:creationId xmlns:a16="http://schemas.microsoft.com/office/drawing/2014/main" id="{54F37AC4-4ECC-452C-B16D-3BE1E5C66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it-IT" sz="1800">
                  <a:latin typeface="Comic Sans MS" panose="030F0702030302020204" pitchFamily="66" charset="0"/>
                </a:rPr>
                <a:t>DATA (A)</a:t>
              </a:r>
            </a:p>
          </p:txBody>
        </p:sp>
        <p:sp>
          <p:nvSpPr>
            <p:cNvPr id="55320" name="Freeform 51">
              <a:extLst>
                <a:ext uri="{FF2B5EF4-FFF2-40B4-BE49-F238E27FC236}">
                  <a16:creationId xmlns:a16="http://schemas.microsoft.com/office/drawing/2014/main" id="{D39360CB-5E3F-408C-AED5-5F459DA0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0"/>
                <a:gd name="T16" fmla="*/ 0 h 355"/>
                <a:gd name="T17" fmla="*/ 2260 w 2260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55321" name="Freeform 52">
              <a:extLst>
                <a:ext uri="{FF2B5EF4-FFF2-40B4-BE49-F238E27FC236}">
                  <a16:creationId xmlns:a16="http://schemas.microsoft.com/office/drawing/2014/main" id="{61739F29-4522-4890-A7E2-DCE04025A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0"/>
                <a:gd name="T16" fmla="*/ 0 h 347"/>
                <a:gd name="T17" fmla="*/ 1860 w 1860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55322" name="Text Box 53">
              <a:extLst>
                <a:ext uri="{FF2B5EF4-FFF2-40B4-BE49-F238E27FC236}">
                  <a16:creationId xmlns:a16="http://schemas.microsoft.com/office/drawing/2014/main" id="{25326463-295E-46BF-A9D2-A2B231C292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Comic Sans MS" panose="030F0702030302020204" pitchFamily="66" charset="0"/>
                </a:rPr>
                <a:t>ACK(A)</a:t>
              </a:r>
            </a:p>
          </p:txBody>
        </p:sp>
        <p:sp>
          <p:nvSpPr>
            <p:cNvPr id="55323" name="Text Box 54">
              <a:extLst>
                <a:ext uri="{FF2B5EF4-FFF2-40B4-BE49-F238E27FC236}">
                  <a16:creationId xmlns:a16="http://schemas.microsoft.com/office/drawing/2014/main" id="{88325207-15DA-4D33-BB0C-8E1960AC1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Comic Sans MS" panose="030F0702030302020204" pitchFamily="66" charset="0"/>
                </a:rPr>
                <a:t>ACK(A)</a:t>
              </a:r>
            </a:p>
          </p:txBody>
        </p:sp>
      </p:grpSp>
      <p:grpSp>
        <p:nvGrpSpPr>
          <p:cNvPr id="9" name="Group 55">
            <a:extLst>
              <a:ext uri="{FF2B5EF4-FFF2-40B4-BE49-F238E27FC236}">
                <a16:creationId xmlns:a16="http://schemas.microsoft.com/office/drawing/2014/main" id="{202E0073-5043-4801-ACD9-158C39AB3BA5}"/>
              </a:ext>
            </a:extLst>
          </p:cNvPr>
          <p:cNvGrpSpPr>
            <a:grpSpLocks/>
          </p:cNvGrpSpPr>
          <p:nvPr/>
        </p:nvGrpSpPr>
        <p:grpSpPr bwMode="auto">
          <a:xfrm>
            <a:off x="5942013" y="2046288"/>
            <a:ext cx="3109912" cy="715962"/>
            <a:chOff x="2596" y="1330"/>
            <a:chExt cx="1959" cy="451"/>
          </a:xfrm>
        </p:grpSpPr>
        <p:sp>
          <p:nvSpPr>
            <p:cNvPr id="55316" name="AutoShape 56">
              <a:extLst>
                <a:ext uri="{FF2B5EF4-FFF2-40B4-BE49-F238E27FC236}">
                  <a16:creationId xmlns:a16="http://schemas.microsoft.com/office/drawing/2014/main" id="{1B0DC0D7-77FE-405D-BB92-B49287287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>
                <a:latin typeface="Comic Sans MS" panose="030F0702030302020204" pitchFamily="66" charset="0"/>
              </a:endParaRPr>
            </a:p>
          </p:txBody>
        </p:sp>
        <p:sp>
          <p:nvSpPr>
            <p:cNvPr id="55317" name="Text Box 57">
              <a:extLst>
                <a:ext uri="{FF2B5EF4-FFF2-40B4-BE49-F238E27FC236}">
                  <a16:creationId xmlns:a16="http://schemas.microsoft.com/office/drawing/2014/main" id="{308AC09C-2747-4F96-A2D4-34A16D97B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  <a:cs typeface="Arial" panose="020B0604020202020204" pitchFamily="34" charset="0"/>
                </a:rPr>
                <a:t>reservation collision</a:t>
              </a:r>
            </a:p>
          </p:txBody>
        </p:sp>
      </p:grpSp>
      <p:sp>
        <p:nvSpPr>
          <p:cNvPr id="55314" name="Line 58">
            <a:extLst>
              <a:ext uri="{FF2B5EF4-FFF2-40B4-BE49-F238E27FC236}">
                <a16:creationId xmlns:a16="http://schemas.microsoft.com/office/drawing/2014/main" id="{F0C64083-7B4E-47D9-8202-67B210F37A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952038" y="3671888"/>
            <a:ext cx="0" cy="242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5315" name="Text Box 59">
            <a:extLst>
              <a:ext uri="{FF2B5EF4-FFF2-40B4-BE49-F238E27FC236}">
                <a16:creationId xmlns:a16="http://schemas.microsoft.com/office/drawing/2014/main" id="{984D26B3-5EAC-45AA-83D8-1A1B70245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9289" y="4689476"/>
            <a:ext cx="79533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</a:rPr>
              <a:t>defer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2">
            <a:extLst>
              <a:ext uri="{FF2B5EF4-FFF2-40B4-BE49-F238E27FC236}">
                <a16:creationId xmlns:a16="http://schemas.microsoft.com/office/drawing/2014/main" id="{003558D9-2F5C-4DC3-B152-F67B193A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802.11 frame: addressing</a:t>
            </a:r>
          </a:p>
        </p:txBody>
      </p:sp>
      <p:sp>
        <p:nvSpPr>
          <p:cNvPr id="57347" name="Segnaposto piè di pagina 5">
            <a:extLst>
              <a:ext uri="{FF2B5EF4-FFF2-40B4-BE49-F238E27FC236}">
                <a16:creationId xmlns:a16="http://schemas.microsoft.com/office/drawing/2014/main" id="{2559A591-E8F4-45D0-9013-1239B5A36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grpSp>
        <p:nvGrpSpPr>
          <p:cNvPr id="57348" name="Group 2">
            <a:extLst>
              <a:ext uri="{FF2B5EF4-FFF2-40B4-BE49-F238E27FC236}">
                <a16:creationId xmlns:a16="http://schemas.microsoft.com/office/drawing/2014/main" id="{8B3479CC-69B6-4C41-892B-BBEC86F8000E}"/>
              </a:ext>
            </a:extLst>
          </p:cNvPr>
          <p:cNvGrpSpPr>
            <a:grpSpLocks/>
          </p:cNvGrpSpPr>
          <p:nvPr/>
        </p:nvGrpSpPr>
        <p:grpSpPr bwMode="auto">
          <a:xfrm>
            <a:off x="1812925" y="1812925"/>
            <a:ext cx="8077200" cy="985838"/>
            <a:chOff x="240" y="887"/>
            <a:chExt cx="5088" cy="621"/>
          </a:xfrm>
        </p:grpSpPr>
        <p:sp>
          <p:nvSpPr>
            <p:cNvPr id="57357" name="Rectangle 3">
              <a:extLst>
                <a:ext uri="{FF2B5EF4-FFF2-40B4-BE49-F238E27FC236}">
                  <a16:creationId xmlns:a16="http://schemas.microsoft.com/office/drawing/2014/main" id="{1A0CBE3B-5767-4ADF-86E6-D3A09301C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frame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control</a:t>
              </a:r>
            </a:p>
          </p:txBody>
        </p:sp>
        <p:sp>
          <p:nvSpPr>
            <p:cNvPr id="57358" name="Rectangle 4">
              <a:extLst>
                <a:ext uri="{FF2B5EF4-FFF2-40B4-BE49-F238E27FC236}">
                  <a16:creationId xmlns:a16="http://schemas.microsoft.com/office/drawing/2014/main" id="{CD8DA6A1-122E-477F-A3E5-7AAE81396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duration</a:t>
              </a:r>
            </a:p>
          </p:txBody>
        </p:sp>
        <p:sp>
          <p:nvSpPr>
            <p:cNvPr id="57359" name="Rectangle 5">
              <a:extLst>
                <a:ext uri="{FF2B5EF4-FFF2-40B4-BE49-F238E27FC236}">
                  <a16:creationId xmlns:a16="http://schemas.microsoft.com/office/drawing/2014/main" id="{237E73CF-D970-4C16-87BA-C495E3A88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address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7360" name="Rectangle 6">
              <a:extLst>
                <a:ext uri="{FF2B5EF4-FFF2-40B4-BE49-F238E27FC236}">
                  <a16:creationId xmlns:a16="http://schemas.microsoft.com/office/drawing/2014/main" id="{2C35A4FA-7066-465D-AFC1-B1B074D67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address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7361" name="Rectangle 7">
              <a:extLst>
                <a:ext uri="{FF2B5EF4-FFF2-40B4-BE49-F238E27FC236}">
                  <a16:creationId xmlns:a16="http://schemas.microsoft.com/office/drawing/2014/main" id="{398AAF0B-0A3F-41EF-AB0D-A7928C917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address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57362" name="Rectangle 8">
              <a:extLst>
                <a:ext uri="{FF2B5EF4-FFF2-40B4-BE49-F238E27FC236}">
                  <a16:creationId xmlns:a16="http://schemas.microsoft.com/office/drawing/2014/main" id="{E2BE8C44-9C70-4199-9EEB-C36873134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address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7363" name="Rectangle 9">
              <a:extLst>
                <a:ext uri="{FF2B5EF4-FFF2-40B4-BE49-F238E27FC236}">
                  <a16:creationId xmlns:a16="http://schemas.microsoft.com/office/drawing/2014/main" id="{66FAF644-8F16-4C72-A45F-2E5FD3C98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600">
                <a:latin typeface="Arial" panose="020B0604020202020204" pitchFamily="34" charset="0"/>
              </a:endParaRPr>
            </a:p>
          </p:txBody>
        </p:sp>
        <p:sp>
          <p:nvSpPr>
            <p:cNvPr id="57364" name="Rectangle 10">
              <a:extLst>
                <a:ext uri="{FF2B5EF4-FFF2-40B4-BE49-F238E27FC236}">
                  <a16:creationId xmlns:a16="http://schemas.microsoft.com/office/drawing/2014/main" id="{2FB3A293-5DD4-45F1-8AE1-3940A9D14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payload</a:t>
              </a:r>
            </a:p>
          </p:txBody>
        </p:sp>
        <p:sp>
          <p:nvSpPr>
            <p:cNvPr id="57365" name="Rectangle 11">
              <a:extLst>
                <a:ext uri="{FF2B5EF4-FFF2-40B4-BE49-F238E27FC236}">
                  <a16:creationId xmlns:a16="http://schemas.microsoft.com/office/drawing/2014/main" id="{06165824-C889-4135-8FE0-F8800E756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CRC</a:t>
              </a:r>
            </a:p>
          </p:txBody>
        </p:sp>
        <p:sp>
          <p:nvSpPr>
            <p:cNvPr id="57366" name="Text Box 12">
              <a:extLst>
                <a:ext uri="{FF2B5EF4-FFF2-40B4-BE49-F238E27FC236}">
                  <a16:creationId xmlns:a16="http://schemas.microsoft.com/office/drawing/2014/main" id="{61566778-4DF0-4BF1-829B-AC7948B39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7367" name="Text Box 13">
              <a:extLst>
                <a:ext uri="{FF2B5EF4-FFF2-40B4-BE49-F238E27FC236}">
                  <a16:creationId xmlns:a16="http://schemas.microsoft.com/office/drawing/2014/main" id="{A0238BA9-40B0-467B-BD25-336879520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7368" name="Text Box 14">
              <a:extLst>
                <a:ext uri="{FF2B5EF4-FFF2-40B4-BE49-F238E27FC236}">
                  <a16:creationId xmlns:a16="http://schemas.microsoft.com/office/drawing/2014/main" id="{898A1C18-1F8D-4879-AEA9-C5A091DC5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57369" name="Text Box 15">
              <a:extLst>
                <a:ext uri="{FF2B5EF4-FFF2-40B4-BE49-F238E27FC236}">
                  <a16:creationId xmlns:a16="http://schemas.microsoft.com/office/drawing/2014/main" id="{4A1FC62D-CD1B-459F-A60D-8A85308A6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57370" name="Text Box 16">
              <a:extLst>
                <a:ext uri="{FF2B5EF4-FFF2-40B4-BE49-F238E27FC236}">
                  <a16:creationId xmlns:a16="http://schemas.microsoft.com/office/drawing/2014/main" id="{E113D087-DD08-466F-BB33-F428E2753E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57371" name="Text Box 17">
              <a:extLst>
                <a:ext uri="{FF2B5EF4-FFF2-40B4-BE49-F238E27FC236}">
                  <a16:creationId xmlns:a16="http://schemas.microsoft.com/office/drawing/2014/main" id="{A0D3919E-2773-4139-9854-151B4BD5E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7372" name="Text Box 18">
              <a:extLst>
                <a:ext uri="{FF2B5EF4-FFF2-40B4-BE49-F238E27FC236}">
                  <a16:creationId xmlns:a16="http://schemas.microsoft.com/office/drawing/2014/main" id="{78EC24EF-1623-4679-A983-0BA29E2A18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57373" name="Text Box 19">
              <a:extLst>
                <a:ext uri="{FF2B5EF4-FFF2-40B4-BE49-F238E27FC236}">
                  <a16:creationId xmlns:a16="http://schemas.microsoft.com/office/drawing/2014/main" id="{E54A56F9-690F-4B3A-AB82-68403D014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0 - 2312</a:t>
              </a:r>
            </a:p>
          </p:txBody>
        </p:sp>
        <p:sp>
          <p:nvSpPr>
            <p:cNvPr id="57374" name="Text Box 20">
              <a:extLst>
                <a:ext uri="{FF2B5EF4-FFF2-40B4-BE49-F238E27FC236}">
                  <a16:creationId xmlns:a16="http://schemas.microsoft.com/office/drawing/2014/main" id="{735E66DC-7100-4798-A57F-39A321710C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57375" name="Text Box 21">
              <a:extLst>
                <a:ext uri="{FF2B5EF4-FFF2-40B4-BE49-F238E27FC236}">
                  <a16:creationId xmlns:a16="http://schemas.microsoft.com/office/drawing/2014/main" id="{8B7939AC-1991-4583-9ACC-05F44B8BC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seq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control</a:t>
              </a:r>
            </a:p>
          </p:txBody>
        </p:sp>
      </p:grpSp>
      <p:sp>
        <p:nvSpPr>
          <p:cNvPr id="57349" name="Text Box 23">
            <a:extLst>
              <a:ext uri="{FF2B5EF4-FFF2-40B4-BE49-F238E27FC236}">
                <a16:creationId xmlns:a16="http://schemas.microsoft.com/office/drawing/2014/main" id="{9B55A976-B393-4A12-AD01-36310ECC9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914" y="4719639"/>
            <a:ext cx="284162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  <a:latin typeface="Comic Sans MS" panose="030F0702030302020204" pitchFamily="66" charset="0"/>
              </a:rPr>
              <a:t>Address 2:</a:t>
            </a:r>
            <a:r>
              <a:rPr lang="en-US" altLang="it-IT" sz="1800">
                <a:latin typeface="Comic Sans MS" panose="030F0702030302020204" pitchFamily="66" charset="0"/>
              </a:rPr>
              <a:t> MAC address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</a:rPr>
              <a:t>of wireless host or AP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</a:rPr>
              <a:t>transmitting this frame</a:t>
            </a:r>
          </a:p>
        </p:txBody>
      </p:sp>
      <p:sp>
        <p:nvSpPr>
          <p:cNvPr id="57350" name="Line 24">
            <a:extLst>
              <a:ext uri="{FF2B5EF4-FFF2-40B4-BE49-F238E27FC236}">
                <a16:creationId xmlns:a16="http://schemas.microsoft.com/office/drawing/2014/main" id="{FED98EB1-DF38-42DD-BC67-3126ADA8E8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8726" y="2835275"/>
            <a:ext cx="1235075" cy="730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7351" name="Line 25">
            <a:extLst>
              <a:ext uri="{FF2B5EF4-FFF2-40B4-BE49-F238E27FC236}">
                <a16:creationId xmlns:a16="http://schemas.microsoft.com/office/drawing/2014/main" id="{1E5A9AE7-F138-4E2E-B18A-1C337A19400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10113" y="2849563"/>
            <a:ext cx="44450" cy="1873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7352" name="Text Box 26">
            <a:extLst>
              <a:ext uri="{FF2B5EF4-FFF2-40B4-BE49-F238E27FC236}">
                <a16:creationId xmlns:a16="http://schemas.microsoft.com/office/drawing/2014/main" id="{F56231EF-D87E-4BBA-9DE4-2AA041E4A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8638" y="3486150"/>
            <a:ext cx="280511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  <a:latin typeface="Comic Sans MS" panose="030F0702030302020204" pitchFamily="66" charset="0"/>
              </a:rPr>
              <a:t>Address 1:</a:t>
            </a:r>
            <a:r>
              <a:rPr lang="en-US" altLang="it-IT" sz="1800">
                <a:latin typeface="Comic Sans MS" panose="030F0702030302020204" pitchFamily="66" charset="0"/>
              </a:rPr>
              <a:t> MAC address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</a:rPr>
              <a:t>of wireless host or AP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</a:rPr>
              <a:t>to receive this frame</a:t>
            </a:r>
          </a:p>
        </p:txBody>
      </p:sp>
      <p:sp>
        <p:nvSpPr>
          <p:cNvPr id="57353" name="Line 27">
            <a:extLst>
              <a:ext uri="{FF2B5EF4-FFF2-40B4-BE49-F238E27FC236}">
                <a16:creationId xmlns:a16="http://schemas.microsoft.com/office/drawing/2014/main" id="{94F0EF8B-620E-42BB-9783-76D35FEACF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02275" y="2879726"/>
            <a:ext cx="609600" cy="8366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57354" name="Text Box 28">
            <a:extLst>
              <a:ext uri="{FF2B5EF4-FFF2-40B4-BE49-F238E27FC236}">
                <a16:creationId xmlns:a16="http://schemas.microsoft.com/office/drawing/2014/main" id="{856F27BC-981E-4940-B3CE-FFDB0CF5E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864" y="3851275"/>
            <a:ext cx="30495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  <a:latin typeface="Comic Sans MS" panose="030F0702030302020204" pitchFamily="66" charset="0"/>
              </a:rPr>
              <a:t>Address 3:</a:t>
            </a:r>
            <a:r>
              <a:rPr lang="en-US" altLang="it-IT" sz="1800">
                <a:latin typeface="Comic Sans MS" panose="030F0702030302020204" pitchFamily="66" charset="0"/>
              </a:rPr>
              <a:t> MAC address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</a:rPr>
              <a:t>of router interface to which AP is attached</a:t>
            </a:r>
          </a:p>
        </p:txBody>
      </p:sp>
      <p:sp>
        <p:nvSpPr>
          <p:cNvPr id="57355" name="Text Box 29">
            <a:extLst>
              <a:ext uri="{FF2B5EF4-FFF2-40B4-BE49-F238E27FC236}">
                <a16:creationId xmlns:a16="http://schemas.microsoft.com/office/drawing/2014/main" id="{72D763DD-F11E-4ECE-A1B8-185A879D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826" y="3071813"/>
            <a:ext cx="2606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solidFill>
                  <a:srgbClr val="FF0000"/>
                </a:solidFill>
                <a:latin typeface="Comic Sans MS" panose="030F0702030302020204" pitchFamily="66" charset="0"/>
              </a:rPr>
              <a:t>Address 3:</a:t>
            </a:r>
            <a:r>
              <a:rPr lang="en-US" altLang="it-IT" sz="1800">
                <a:latin typeface="Comic Sans MS" panose="030F0702030302020204" pitchFamily="66" charset="0"/>
              </a:rPr>
              <a:t> used only in ad hoc mode</a:t>
            </a:r>
          </a:p>
        </p:txBody>
      </p:sp>
      <p:sp>
        <p:nvSpPr>
          <p:cNvPr id="57356" name="Line 30">
            <a:extLst>
              <a:ext uri="{FF2B5EF4-FFF2-40B4-BE49-F238E27FC236}">
                <a16:creationId xmlns:a16="http://schemas.microsoft.com/office/drawing/2014/main" id="{07AE9C67-2A25-44A8-A8CE-B91FA3F68A2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18351" y="2833688"/>
            <a:ext cx="290513" cy="3794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piè di pagina 2">
            <a:extLst>
              <a:ext uri="{FF2B5EF4-FFF2-40B4-BE49-F238E27FC236}">
                <a16:creationId xmlns:a16="http://schemas.microsoft.com/office/drawing/2014/main" id="{A14BDFF5-235F-4345-8DA5-F2E2F70C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sp>
        <p:nvSpPr>
          <p:cNvPr id="59395" name="Oval 2">
            <a:extLst>
              <a:ext uri="{FF2B5EF4-FFF2-40B4-BE49-F238E27FC236}">
                <a16:creationId xmlns:a16="http://schemas.microsoft.com/office/drawing/2014/main" id="{64D32279-4ADF-458D-AEBC-7141835D4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789" y="1216025"/>
            <a:ext cx="2454275" cy="2374900"/>
          </a:xfrm>
          <a:prstGeom prst="ellipse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Comic Sans MS" panose="030F0702030302020204" pitchFamily="66" charset="0"/>
            </a:endParaRPr>
          </a:p>
        </p:txBody>
      </p:sp>
      <p:sp>
        <p:nvSpPr>
          <p:cNvPr id="59396" name="Line 3">
            <a:extLst>
              <a:ext uri="{FF2B5EF4-FFF2-40B4-BE49-F238E27FC236}">
                <a16:creationId xmlns:a16="http://schemas.microsoft.com/office/drawing/2014/main" id="{47088B73-5D8C-4FC2-A0D7-95B9E57479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7289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9397" name="Line 4">
            <a:extLst>
              <a:ext uri="{FF2B5EF4-FFF2-40B4-BE49-F238E27FC236}">
                <a16:creationId xmlns:a16="http://schemas.microsoft.com/office/drawing/2014/main" id="{0E072E43-B83C-46B9-B8D2-736EE27DBB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2271713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59398" name="Group 5">
            <a:extLst>
              <a:ext uri="{FF2B5EF4-FFF2-40B4-BE49-F238E27FC236}">
                <a16:creationId xmlns:a16="http://schemas.microsoft.com/office/drawing/2014/main" id="{3A92326E-BA98-4943-92E5-94DDC7186DC2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1433514"/>
            <a:ext cx="2362200" cy="1762125"/>
            <a:chOff x="3744" y="1392"/>
            <a:chExt cx="1488" cy="1110"/>
          </a:xfrm>
        </p:grpSpPr>
        <p:sp>
          <p:nvSpPr>
            <p:cNvPr id="59503" name="Freeform 6">
              <a:extLst>
                <a:ext uri="{FF2B5EF4-FFF2-40B4-BE49-F238E27FC236}">
                  <a16:creationId xmlns:a16="http://schemas.microsoft.com/office/drawing/2014/main" id="{6C1B0312-92B3-4181-8E58-7EDF357CC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4" y="1392"/>
              <a:ext cx="1488" cy="1110"/>
            </a:xfrm>
            <a:custGeom>
              <a:avLst/>
              <a:gdLst>
                <a:gd name="T0" fmla="*/ 6 w 2135"/>
                <a:gd name="T1" fmla="*/ 130 h 1662"/>
                <a:gd name="T2" fmla="*/ 25 w 2135"/>
                <a:gd name="T3" fmla="*/ 15 h 1662"/>
                <a:gd name="T4" fmla="*/ 155 w 2135"/>
                <a:gd name="T5" fmla="*/ 39 h 1662"/>
                <a:gd name="T6" fmla="*/ 286 w 2135"/>
                <a:gd name="T7" fmla="*/ 20 h 1662"/>
                <a:gd name="T8" fmla="*/ 472 w 2135"/>
                <a:gd name="T9" fmla="*/ 81 h 1662"/>
                <a:gd name="T10" fmla="*/ 475 w 2135"/>
                <a:gd name="T11" fmla="*/ 228 h 1662"/>
                <a:gd name="T12" fmla="*/ 373 w 2135"/>
                <a:gd name="T13" fmla="*/ 319 h 1662"/>
                <a:gd name="T14" fmla="*/ 192 w 2135"/>
                <a:gd name="T15" fmla="*/ 301 h 1662"/>
                <a:gd name="T16" fmla="*/ 118 w 2135"/>
                <a:gd name="T17" fmla="*/ 252 h 1662"/>
                <a:gd name="T18" fmla="*/ 43 w 2135"/>
                <a:gd name="T19" fmla="*/ 212 h 1662"/>
                <a:gd name="T20" fmla="*/ 6 w 2135"/>
                <a:gd name="T21" fmla="*/ 13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504" name="Text Box 7">
              <a:extLst>
                <a:ext uri="{FF2B5EF4-FFF2-40B4-BE49-F238E27FC236}">
                  <a16:creationId xmlns:a16="http://schemas.microsoft.com/office/drawing/2014/main" id="{842B37CA-83C2-4C6A-A2BF-0314D1A01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776"/>
              <a:ext cx="7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Comic Sans MS" panose="030F0702030302020204" pitchFamily="66" charset="0"/>
                </a:rPr>
                <a:t>Internet</a:t>
              </a:r>
            </a:p>
          </p:txBody>
        </p:sp>
      </p:grpSp>
      <p:grpSp>
        <p:nvGrpSpPr>
          <p:cNvPr id="59399" name="Group 8">
            <a:extLst>
              <a:ext uri="{FF2B5EF4-FFF2-40B4-BE49-F238E27FC236}">
                <a16:creationId xmlns:a16="http://schemas.microsoft.com/office/drawing/2014/main" id="{9DB88667-E4AE-46A6-A3CF-BFDBB0555CCD}"/>
              </a:ext>
            </a:extLst>
          </p:cNvPr>
          <p:cNvGrpSpPr>
            <a:grpSpLocks/>
          </p:cNvGrpSpPr>
          <p:nvPr/>
        </p:nvGrpSpPr>
        <p:grpSpPr bwMode="auto">
          <a:xfrm>
            <a:off x="6223000" y="2284413"/>
            <a:ext cx="876300" cy="525462"/>
            <a:chOff x="2960" y="1439"/>
            <a:chExt cx="552" cy="331"/>
          </a:xfrm>
        </p:grpSpPr>
        <p:grpSp>
          <p:nvGrpSpPr>
            <p:cNvPr id="59488" name="Group 9">
              <a:extLst>
                <a:ext uri="{FF2B5EF4-FFF2-40B4-BE49-F238E27FC236}">
                  <a16:creationId xmlns:a16="http://schemas.microsoft.com/office/drawing/2014/main" id="{11C62728-51ED-464D-9A2E-B24D122B28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623"/>
              <a:ext cx="315" cy="147"/>
              <a:chOff x="3600" y="219"/>
              <a:chExt cx="360" cy="175"/>
            </a:xfrm>
          </p:grpSpPr>
          <p:sp>
            <p:nvSpPr>
              <p:cNvPr id="59490" name="Oval 10">
                <a:extLst>
                  <a:ext uri="{FF2B5EF4-FFF2-40B4-BE49-F238E27FC236}">
                    <a16:creationId xmlns:a16="http://schemas.microsoft.com/office/drawing/2014/main" id="{B304B706-991D-4C14-9ED9-2DF4B86BD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9491" name="Line 11">
                <a:extLst>
                  <a:ext uri="{FF2B5EF4-FFF2-40B4-BE49-F238E27FC236}">
                    <a16:creationId xmlns:a16="http://schemas.microsoft.com/office/drawing/2014/main" id="{AA7F0513-942F-4086-BC29-2C8C6A978C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92" name="Line 12">
                <a:extLst>
                  <a:ext uri="{FF2B5EF4-FFF2-40B4-BE49-F238E27FC236}">
                    <a16:creationId xmlns:a16="http://schemas.microsoft.com/office/drawing/2014/main" id="{A57EA565-5655-4037-BC3B-0E45700CE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9493" name="Rectangle 13">
                <a:extLst>
                  <a:ext uri="{FF2B5EF4-FFF2-40B4-BE49-F238E27FC236}">
                    <a16:creationId xmlns:a16="http://schemas.microsoft.com/office/drawing/2014/main" id="{AD2508CC-3910-4FB2-A987-1D86426AB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94" name="Oval 14">
                <a:extLst>
                  <a:ext uri="{FF2B5EF4-FFF2-40B4-BE49-F238E27FC236}">
                    <a16:creationId xmlns:a16="http://schemas.microsoft.com/office/drawing/2014/main" id="{8D2A551D-6731-4BC5-8146-C46B6C7C7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59495" name="Group 15">
                <a:extLst>
                  <a:ext uri="{FF2B5EF4-FFF2-40B4-BE49-F238E27FC236}">
                    <a16:creationId xmlns:a16="http://schemas.microsoft.com/office/drawing/2014/main" id="{176E5F53-D7FF-44AB-8B09-B785246B21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59500" name="Line 16">
                  <a:extLst>
                    <a:ext uri="{FF2B5EF4-FFF2-40B4-BE49-F238E27FC236}">
                      <a16:creationId xmlns:a16="http://schemas.microsoft.com/office/drawing/2014/main" id="{B39C97A1-072E-4D01-9F45-4C1359D839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9501" name="Line 17">
                  <a:extLst>
                    <a:ext uri="{FF2B5EF4-FFF2-40B4-BE49-F238E27FC236}">
                      <a16:creationId xmlns:a16="http://schemas.microsoft.com/office/drawing/2014/main" id="{A5F0FA17-67A8-44B7-A0AB-F654DE0F85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9502" name="Line 18">
                  <a:extLst>
                    <a:ext uri="{FF2B5EF4-FFF2-40B4-BE49-F238E27FC236}">
                      <a16:creationId xmlns:a16="http://schemas.microsoft.com/office/drawing/2014/main" id="{C2B4883F-9A2F-42D3-B22A-F84CF2B200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59496" name="Group 19">
                <a:extLst>
                  <a:ext uri="{FF2B5EF4-FFF2-40B4-BE49-F238E27FC236}">
                    <a16:creationId xmlns:a16="http://schemas.microsoft.com/office/drawing/2014/main" id="{9844CA63-D155-44CF-9FCD-816B91D9F5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59497" name="Line 20">
                  <a:extLst>
                    <a:ext uri="{FF2B5EF4-FFF2-40B4-BE49-F238E27FC236}">
                      <a16:creationId xmlns:a16="http://schemas.microsoft.com/office/drawing/2014/main" id="{806E205D-512D-4EB9-A4AE-8F8B137527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9498" name="Line 21">
                  <a:extLst>
                    <a:ext uri="{FF2B5EF4-FFF2-40B4-BE49-F238E27FC236}">
                      <a16:creationId xmlns:a16="http://schemas.microsoft.com/office/drawing/2014/main" id="{27ADDD70-0FD9-4E89-9ED8-AAA55B3174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59499" name="Line 22">
                  <a:extLst>
                    <a:ext uri="{FF2B5EF4-FFF2-40B4-BE49-F238E27FC236}">
                      <a16:creationId xmlns:a16="http://schemas.microsoft.com/office/drawing/2014/main" id="{E730B629-6992-45BD-9541-CAB03BC69B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  <p:sp>
          <p:nvSpPr>
            <p:cNvPr id="59489" name="Text Box 23">
              <a:extLst>
                <a:ext uri="{FF2B5EF4-FFF2-40B4-BE49-F238E27FC236}">
                  <a16:creationId xmlns:a16="http://schemas.microsoft.com/office/drawing/2014/main" id="{3D25E28F-3980-4C21-8A2D-CD949279F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0" y="1439"/>
              <a:ext cx="5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Comic Sans MS" panose="030F0702030302020204" pitchFamily="66" charset="0"/>
                </a:rPr>
                <a:t>router</a:t>
              </a:r>
            </a:p>
          </p:txBody>
        </p:sp>
      </p:grpSp>
      <p:grpSp>
        <p:nvGrpSpPr>
          <p:cNvPr id="59400" name="Group 24">
            <a:extLst>
              <a:ext uri="{FF2B5EF4-FFF2-40B4-BE49-F238E27FC236}">
                <a16:creationId xmlns:a16="http://schemas.microsoft.com/office/drawing/2014/main" id="{08507067-7381-410C-AA5A-C5F96B645A2E}"/>
              </a:ext>
            </a:extLst>
          </p:cNvPr>
          <p:cNvGrpSpPr>
            <a:grpSpLocks/>
          </p:cNvGrpSpPr>
          <p:nvPr/>
        </p:nvGrpSpPr>
        <p:grpSpPr bwMode="auto">
          <a:xfrm>
            <a:off x="4546600" y="2157413"/>
            <a:ext cx="935038" cy="1039812"/>
            <a:chOff x="1952" y="1032"/>
            <a:chExt cx="589" cy="655"/>
          </a:xfrm>
        </p:grpSpPr>
        <p:sp>
          <p:nvSpPr>
            <p:cNvPr id="59468" name="Text Box 25">
              <a:extLst>
                <a:ext uri="{FF2B5EF4-FFF2-40B4-BE49-F238E27FC236}">
                  <a16:creationId xmlns:a16="http://schemas.microsoft.com/office/drawing/2014/main" id="{6F0A04F5-6218-44FC-8882-CE20284B5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" y="1456"/>
              <a:ext cx="2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Comic Sans MS" panose="030F0702030302020204" pitchFamily="66" charset="0"/>
                </a:rPr>
                <a:t>AP</a:t>
              </a:r>
            </a:p>
          </p:txBody>
        </p:sp>
        <p:grpSp>
          <p:nvGrpSpPr>
            <p:cNvPr id="59469" name="Group 26">
              <a:extLst>
                <a:ext uri="{FF2B5EF4-FFF2-40B4-BE49-F238E27FC236}">
                  <a16:creationId xmlns:a16="http://schemas.microsoft.com/office/drawing/2014/main" id="{50F46F06-0A67-45AA-BDC5-A422013E98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2" y="1032"/>
              <a:ext cx="589" cy="440"/>
              <a:chOff x="1160" y="2192"/>
              <a:chExt cx="589" cy="440"/>
            </a:xfrm>
          </p:grpSpPr>
          <p:pic>
            <p:nvPicPr>
              <p:cNvPr id="59470" name="Picture 27" descr="31u_bnrz[1]">
                <a:extLst>
                  <a:ext uri="{FF2B5EF4-FFF2-40B4-BE49-F238E27FC236}">
                    <a16:creationId xmlns:a16="http://schemas.microsoft.com/office/drawing/2014/main" id="{84188D15-F33E-4690-8926-D9B04E92CA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349" y="2458"/>
                <a:ext cx="21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471" name="AutoShape 28">
                <a:extLst>
                  <a:ext uri="{FF2B5EF4-FFF2-40B4-BE49-F238E27FC236}">
                    <a16:creationId xmlns:a16="http://schemas.microsoft.com/office/drawing/2014/main" id="{A5F9E398-071E-4C30-8193-35D0E0A12129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160" y="2192"/>
                <a:ext cx="589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72" name="Freeform 29">
                <a:extLst>
                  <a:ext uri="{FF2B5EF4-FFF2-40B4-BE49-F238E27FC236}">
                    <a16:creationId xmlns:a16="http://schemas.microsoft.com/office/drawing/2014/main" id="{B1D70254-8594-48CD-83A7-7A0569870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2231"/>
                <a:ext cx="83" cy="102"/>
              </a:xfrm>
              <a:custGeom>
                <a:avLst/>
                <a:gdLst>
                  <a:gd name="T0" fmla="*/ 1 w 247"/>
                  <a:gd name="T1" fmla="*/ 2 h 203"/>
                  <a:gd name="T2" fmla="*/ 1 w 247"/>
                  <a:gd name="T3" fmla="*/ 3 h 203"/>
                  <a:gd name="T4" fmla="*/ 1 w 247"/>
                  <a:gd name="T5" fmla="*/ 3 h 203"/>
                  <a:gd name="T6" fmla="*/ 0 w 247"/>
                  <a:gd name="T7" fmla="*/ 4 h 203"/>
                  <a:gd name="T8" fmla="*/ 0 w 247"/>
                  <a:gd name="T9" fmla="*/ 5 h 203"/>
                  <a:gd name="T10" fmla="*/ 0 w 247"/>
                  <a:gd name="T11" fmla="*/ 5 h 203"/>
                  <a:gd name="T12" fmla="*/ 0 w 247"/>
                  <a:gd name="T13" fmla="*/ 6 h 203"/>
                  <a:gd name="T14" fmla="*/ 0 w 247"/>
                  <a:gd name="T15" fmla="*/ 7 h 203"/>
                  <a:gd name="T16" fmla="*/ 0 w 247"/>
                  <a:gd name="T17" fmla="*/ 8 h 203"/>
                  <a:gd name="T18" fmla="*/ 0 w 247"/>
                  <a:gd name="T19" fmla="*/ 10 h 203"/>
                  <a:gd name="T20" fmla="*/ 0 w 247"/>
                  <a:gd name="T21" fmla="*/ 11 h 203"/>
                  <a:gd name="T22" fmla="*/ 0 w 247"/>
                  <a:gd name="T23" fmla="*/ 12 h 203"/>
                  <a:gd name="T24" fmla="*/ 1 w 247"/>
                  <a:gd name="T25" fmla="*/ 12 h 203"/>
                  <a:gd name="T26" fmla="*/ 1 w 247"/>
                  <a:gd name="T27" fmla="*/ 13 h 203"/>
                  <a:gd name="T28" fmla="*/ 1 w 247"/>
                  <a:gd name="T29" fmla="*/ 13 h 203"/>
                  <a:gd name="T30" fmla="*/ 2 w 247"/>
                  <a:gd name="T31" fmla="*/ 13 h 203"/>
                  <a:gd name="T32" fmla="*/ 2 w 247"/>
                  <a:gd name="T33" fmla="*/ 13 h 203"/>
                  <a:gd name="T34" fmla="*/ 2 w 247"/>
                  <a:gd name="T35" fmla="*/ 13 h 203"/>
                  <a:gd name="T36" fmla="*/ 2 w 247"/>
                  <a:gd name="T37" fmla="*/ 13 h 203"/>
                  <a:gd name="T38" fmla="*/ 2 w 247"/>
                  <a:gd name="T39" fmla="*/ 13 h 203"/>
                  <a:gd name="T40" fmla="*/ 2 w 247"/>
                  <a:gd name="T41" fmla="*/ 12 h 203"/>
                  <a:gd name="T42" fmla="*/ 2 w 247"/>
                  <a:gd name="T43" fmla="*/ 12 h 203"/>
                  <a:gd name="T44" fmla="*/ 2 w 247"/>
                  <a:gd name="T45" fmla="*/ 12 h 203"/>
                  <a:gd name="T46" fmla="*/ 2 w 247"/>
                  <a:gd name="T47" fmla="*/ 12 h 203"/>
                  <a:gd name="T48" fmla="*/ 2 w 247"/>
                  <a:gd name="T49" fmla="*/ 11 h 203"/>
                  <a:gd name="T50" fmla="*/ 2 w 247"/>
                  <a:gd name="T51" fmla="*/ 11 h 203"/>
                  <a:gd name="T52" fmla="*/ 2 w 247"/>
                  <a:gd name="T53" fmla="*/ 11 h 203"/>
                  <a:gd name="T54" fmla="*/ 1 w 247"/>
                  <a:gd name="T55" fmla="*/ 11 h 203"/>
                  <a:gd name="T56" fmla="*/ 1 w 247"/>
                  <a:gd name="T57" fmla="*/ 11 h 203"/>
                  <a:gd name="T58" fmla="*/ 1 w 247"/>
                  <a:gd name="T59" fmla="*/ 11 h 203"/>
                  <a:gd name="T60" fmla="*/ 1 w 247"/>
                  <a:gd name="T61" fmla="*/ 10 h 203"/>
                  <a:gd name="T62" fmla="*/ 1 w 247"/>
                  <a:gd name="T63" fmla="*/ 10 h 203"/>
                  <a:gd name="T64" fmla="*/ 1 w 247"/>
                  <a:gd name="T65" fmla="*/ 10 h 203"/>
                  <a:gd name="T66" fmla="*/ 1 w 247"/>
                  <a:gd name="T67" fmla="*/ 7 h 203"/>
                  <a:gd name="T68" fmla="*/ 1 w 247"/>
                  <a:gd name="T69" fmla="*/ 6 h 203"/>
                  <a:gd name="T70" fmla="*/ 1 w 247"/>
                  <a:gd name="T71" fmla="*/ 4 h 203"/>
                  <a:gd name="T72" fmla="*/ 1 w 247"/>
                  <a:gd name="T73" fmla="*/ 3 h 203"/>
                  <a:gd name="T74" fmla="*/ 2 w 247"/>
                  <a:gd name="T75" fmla="*/ 2 h 203"/>
                  <a:gd name="T76" fmla="*/ 2 w 247"/>
                  <a:gd name="T77" fmla="*/ 2 h 203"/>
                  <a:gd name="T78" fmla="*/ 3 w 247"/>
                  <a:gd name="T79" fmla="*/ 1 h 203"/>
                  <a:gd name="T80" fmla="*/ 3 w 247"/>
                  <a:gd name="T81" fmla="*/ 1 h 203"/>
                  <a:gd name="T82" fmla="*/ 3 w 247"/>
                  <a:gd name="T83" fmla="*/ 1 h 203"/>
                  <a:gd name="T84" fmla="*/ 3 w 247"/>
                  <a:gd name="T85" fmla="*/ 0 h 203"/>
                  <a:gd name="T86" fmla="*/ 2 w 247"/>
                  <a:gd name="T87" fmla="*/ 1 h 203"/>
                  <a:gd name="T88" fmla="*/ 2 w 247"/>
                  <a:gd name="T89" fmla="*/ 1 h 203"/>
                  <a:gd name="T90" fmla="*/ 2 w 247"/>
                  <a:gd name="T91" fmla="*/ 1 h 203"/>
                  <a:gd name="T92" fmla="*/ 2 w 247"/>
                  <a:gd name="T93" fmla="*/ 1 h 203"/>
                  <a:gd name="T94" fmla="*/ 1 w 247"/>
                  <a:gd name="T95" fmla="*/ 2 h 203"/>
                  <a:gd name="T96" fmla="*/ 1 w 247"/>
                  <a:gd name="T97" fmla="*/ 2 h 20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7"/>
                  <a:gd name="T148" fmla="*/ 0 h 203"/>
                  <a:gd name="T149" fmla="*/ 247 w 247"/>
                  <a:gd name="T150" fmla="*/ 203 h 20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7" h="203">
                    <a:moveTo>
                      <a:pt x="87" y="26"/>
                    </a:moveTo>
                    <a:lnTo>
                      <a:pt x="68" y="34"/>
                    </a:lnTo>
                    <a:lnTo>
                      <a:pt x="52" y="44"/>
                    </a:lnTo>
                    <a:lnTo>
                      <a:pt x="38" y="55"/>
                    </a:lnTo>
                    <a:lnTo>
                      <a:pt x="25" y="67"/>
                    </a:lnTo>
                    <a:lnTo>
                      <a:pt x="14" y="80"/>
                    </a:lnTo>
                    <a:lnTo>
                      <a:pt x="7" y="94"/>
                    </a:lnTo>
                    <a:lnTo>
                      <a:pt x="3" y="109"/>
                    </a:lnTo>
                    <a:lnTo>
                      <a:pt x="0" y="124"/>
                    </a:lnTo>
                    <a:lnTo>
                      <a:pt x="3" y="145"/>
                    </a:lnTo>
                    <a:lnTo>
                      <a:pt x="14" y="163"/>
                    </a:lnTo>
                    <a:lnTo>
                      <a:pt x="32" y="178"/>
                    </a:lnTo>
                    <a:lnTo>
                      <a:pt x="55" y="189"/>
                    </a:lnTo>
                    <a:lnTo>
                      <a:pt x="81" y="198"/>
                    </a:lnTo>
                    <a:lnTo>
                      <a:pt x="109" y="202"/>
                    </a:lnTo>
                    <a:lnTo>
                      <a:pt x="138" y="203"/>
                    </a:lnTo>
                    <a:lnTo>
                      <a:pt x="165" y="200"/>
                    </a:lnTo>
                    <a:lnTo>
                      <a:pt x="171" y="200"/>
                    </a:lnTo>
                    <a:lnTo>
                      <a:pt x="177" y="198"/>
                    </a:lnTo>
                    <a:lnTo>
                      <a:pt x="181" y="195"/>
                    </a:lnTo>
                    <a:lnTo>
                      <a:pt x="183" y="191"/>
                    </a:lnTo>
                    <a:lnTo>
                      <a:pt x="180" y="186"/>
                    </a:lnTo>
                    <a:lnTo>
                      <a:pt x="174" y="182"/>
                    </a:lnTo>
                    <a:lnTo>
                      <a:pt x="167" y="178"/>
                    </a:lnTo>
                    <a:lnTo>
                      <a:pt x="160" y="176"/>
                    </a:lnTo>
                    <a:lnTo>
                      <a:pt x="145" y="173"/>
                    </a:lnTo>
                    <a:lnTo>
                      <a:pt x="131" y="171"/>
                    </a:lnTo>
                    <a:lnTo>
                      <a:pt x="116" y="169"/>
                    </a:lnTo>
                    <a:lnTo>
                      <a:pt x="103" y="167"/>
                    </a:lnTo>
                    <a:lnTo>
                      <a:pt x="90" y="164"/>
                    </a:lnTo>
                    <a:lnTo>
                      <a:pt x="77" y="160"/>
                    </a:lnTo>
                    <a:lnTo>
                      <a:pt x="65" y="154"/>
                    </a:lnTo>
                    <a:lnTo>
                      <a:pt x="54" y="146"/>
                    </a:lnTo>
                    <a:lnTo>
                      <a:pt x="49" y="112"/>
                    </a:lnTo>
                    <a:lnTo>
                      <a:pt x="61" y="84"/>
                    </a:lnTo>
                    <a:lnTo>
                      <a:pt x="84" y="62"/>
                    </a:lnTo>
                    <a:lnTo>
                      <a:pt x="116" y="44"/>
                    </a:lnTo>
                    <a:lnTo>
                      <a:pt x="151" y="30"/>
                    </a:lnTo>
                    <a:lnTo>
                      <a:pt x="187" y="19"/>
                    </a:lnTo>
                    <a:lnTo>
                      <a:pt x="220" y="11"/>
                    </a:lnTo>
                    <a:lnTo>
                      <a:pt x="247" y="4"/>
                    </a:lnTo>
                    <a:lnTo>
                      <a:pt x="231" y="1"/>
                    </a:lnTo>
                    <a:lnTo>
                      <a:pt x="213" y="0"/>
                    </a:lnTo>
                    <a:lnTo>
                      <a:pt x="193" y="2"/>
                    </a:lnTo>
                    <a:lnTo>
                      <a:pt x="171" y="4"/>
                    </a:lnTo>
                    <a:lnTo>
                      <a:pt x="149" y="9"/>
                    </a:lnTo>
                    <a:lnTo>
                      <a:pt x="128" y="14"/>
                    </a:lnTo>
                    <a:lnTo>
                      <a:pt x="106" y="20"/>
                    </a:lnTo>
                    <a:lnTo>
                      <a:pt x="87" y="2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73" name="Freeform 30">
                <a:extLst>
                  <a:ext uri="{FF2B5EF4-FFF2-40B4-BE49-F238E27FC236}">
                    <a16:creationId xmlns:a16="http://schemas.microsoft.com/office/drawing/2014/main" id="{C68079B6-DF09-4842-BE60-2CCD8DD8C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2230"/>
                <a:ext cx="52" cy="79"/>
              </a:xfrm>
              <a:custGeom>
                <a:avLst/>
                <a:gdLst>
                  <a:gd name="T0" fmla="*/ 2 w 158"/>
                  <a:gd name="T1" fmla="*/ 4 h 158"/>
                  <a:gd name="T2" fmla="*/ 2 w 158"/>
                  <a:gd name="T3" fmla="*/ 5 h 158"/>
                  <a:gd name="T4" fmla="*/ 2 w 158"/>
                  <a:gd name="T5" fmla="*/ 6 h 158"/>
                  <a:gd name="T6" fmla="*/ 2 w 158"/>
                  <a:gd name="T7" fmla="*/ 6 h 158"/>
                  <a:gd name="T8" fmla="*/ 1 w 158"/>
                  <a:gd name="T9" fmla="*/ 7 h 158"/>
                  <a:gd name="T10" fmla="*/ 1 w 158"/>
                  <a:gd name="T11" fmla="*/ 8 h 158"/>
                  <a:gd name="T12" fmla="*/ 1 w 158"/>
                  <a:gd name="T13" fmla="*/ 8 h 158"/>
                  <a:gd name="T14" fmla="*/ 1 w 158"/>
                  <a:gd name="T15" fmla="*/ 9 h 158"/>
                  <a:gd name="T16" fmla="*/ 0 w 158"/>
                  <a:gd name="T17" fmla="*/ 9 h 158"/>
                  <a:gd name="T18" fmla="*/ 0 w 158"/>
                  <a:gd name="T19" fmla="*/ 10 h 158"/>
                  <a:gd name="T20" fmla="*/ 0 w 158"/>
                  <a:gd name="T21" fmla="*/ 10 h 158"/>
                  <a:gd name="T22" fmla="*/ 0 w 158"/>
                  <a:gd name="T23" fmla="*/ 10 h 158"/>
                  <a:gd name="T24" fmla="*/ 0 w 158"/>
                  <a:gd name="T25" fmla="*/ 10 h 158"/>
                  <a:gd name="T26" fmla="*/ 0 w 158"/>
                  <a:gd name="T27" fmla="*/ 10 h 158"/>
                  <a:gd name="T28" fmla="*/ 1 w 158"/>
                  <a:gd name="T29" fmla="*/ 10 h 158"/>
                  <a:gd name="T30" fmla="*/ 1 w 158"/>
                  <a:gd name="T31" fmla="*/ 10 h 158"/>
                  <a:gd name="T32" fmla="*/ 1 w 158"/>
                  <a:gd name="T33" fmla="*/ 10 h 158"/>
                  <a:gd name="T34" fmla="*/ 1 w 158"/>
                  <a:gd name="T35" fmla="*/ 10 h 158"/>
                  <a:gd name="T36" fmla="*/ 1 w 158"/>
                  <a:gd name="T37" fmla="*/ 9 h 158"/>
                  <a:gd name="T38" fmla="*/ 1 w 158"/>
                  <a:gd name="T39" fmla="*/ 8 h 158"/>
                  <a:gd name="T40" fmla="*/ 2 w 158"/>
                  <a:gd name="T41" fmla="*/ 8 h 158"/>
                  <a:gd name="T42" fmla="*/ 2 w 158"/>
                  <a:gd name="T43" fmla="*/ 7 h 158"/>
                  <a:gd name="T44" fmla="*/ 2 w 158"/>
                  <a:gd name="T45" fmla="*/ 6 h 158"/>
                  <a:gd name="T46" fmla="*/ 2 w 158"/>
                  <a:gd name="T47" fmla="*/ 5 h 158"/>
                  <a:gd name="T48" fmla="*/ 2 w 158"/>
                  <a:gd name="T49" fmla="*/ 4 h 158"/>
                  <a:gd name="T50" fmla="*/ 2 w 158"/>
                  <a:gd name="T51" fmla="*/ 3 h 158"/>
                  <a:gd name="T52" fmla="*/ 1 w 158"/>
                  <a:gd name="T53" fmla="*/ 2 h 158"/>
                  <a:gd name="T54" fmla="*/ 1 w 158"/>
                  <a:gd name="T55" fmla="*/ 1 h 158"/>
                  <a:gd name="T56" fmla="*/ 1 w 158"/>
                  <a:gd name="T57" fmla="*/ 1 h 158"/>
                  <a:gd name="T58" fmla="*/ 1 w 158"/>
                  <a:gd name="T59" fmla="*/ 1 h 158"/>
                  <a:gd name="T60" fmla="*/ 0 w 158"/>
                  <a:gd name="T61" fmla="*/ 0 h 158"/>
                  <a:gd name="T62" fmla="*/ 0 w 158"/>
                  <a:gd name="T63" fmla="*/ 0 h 158"/>
                  <a:gd name="T64" fmla="*/ 0 w 158"/>
                  <a:gd name="T65" fmla="*/ 1 h 158"/>
                  <a:gd name="T66" fmla="*/ 0 w 158"/>
                  <a:gd name="T67" fmla="*/ 1 h 158"/>
                  <a:gd name="T68" fmla="*/ 0 w 158"/>
                  <a:gd name="T69" fmla="*/ 1 h 158"/>
                  <a:gd name="T70" fmla="*/ 1 w 158"/>
                  <a:gd name="T71" fmla="*/ 2 h 158"/>
                  <a:gd name="T72" fmla="*/ 1 w 158"/>
                  <a:gd name="T73" fmla="*/ 2 h 158"/>
                  <a:gd name="T74" fmla="*/ 1 w 158"/>
                  <a:gd name="T75" fmla="*/ 2 h 158"/>
                  <a:gd name="T76" fmla="*/ 1 w 158"/>
                  <a:gd name="T77" fmla="*/ 3 h 158"/>
                  <a:gd name="T78" fmla="*/ 1 w 158"/>
                  <a:gd name="T79" fmla="*/ 3 h 158"/>
                  <a:gd name="T80" fmla="*/ 2 w 158"/>
                  <a:gd name="T81" fmla="*/ 4 h 15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8"/>
                  <a:gd name="T124" fmla="*/ 0 h 158"/>
                  <a:gd name="T125" fmla="*/ 158 w 158"/>
                  <a:gd name="T126" fmla="*/ 158 h 15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8" h="158">
                    <a:moveTo>
                      <a:pt x="133" y="52"/>
                    </a:moveTo>
                    <a:lnTo>
                      <a:pt x="139" y="68"/>
                    </a:lnTo>
                    <a:lnTo>
                      <a:pt x="137" y="83"/>
                    </a:lnTo>
                    <a:lnTo>
                      <a:pt x="127" y="95"/>
                    </a:lnTo>
                    <a:lnTo>
                      <a:pt x="113" y="106"/>
                    </a:lnTo>
                    <a:lnTo>
                      <a:pt x="95" y="116"/>
                    </a:lnTo>
                    <a:lnTo>
                      <a:pt x="75" y="126"/>
                    </a:lnTo>
                    <a:lnTo>
                      <a:pt x="55" y="135"/>
                    </a:lnTo>
                    <a:lnTo>
                      <a:pt x="37" y="144"/>
                    </a:lnTo>
                    <a:lnTo>
                      <a:pt x="34" y="147"/>
                    </a:lnTo>
                    <a:lnTo>
                      <a:pt x="33" y="149"/>
                    </a:lnTo>
                    <a:lnTo>
                      <a:pt x="33" y="152"/>
                    </a:lnTo>
                    <a:lnTo>
                      <a:pt x="34" y="155"/>
                    </a:lnTo>
                    <a:lnTo>
                      <a:pt x="39" y="157"/>
                    </a:lnTo>
                    <a:lnTo>
                      <a:pt x="43" y="158"/>
                    </a:lnTo>
                    <a:lnTo>
                      <a:pt x="46" y="158"/>
                    </a:lnTo>
                    <a:lnTo>
                      <a:pt x="50" y="157"/>
                    </a:lnTo>
                    <a:lnTo>
                      <a:pt x="74" y="148"/>
                    </a:lnTo>
                    <a:lnTo>
                      <a:pt x="95" y="138"/>
                    </a:lnTo>
                    <a:lnTo>
                      <a:pt x="116" y="127"/>
                    </a:lnTo>
                    <a:lnTo>
                      <a:pt x="135" y="114"/>
                    </a:lnTo>
                    <a:lnTo>
                      <a:pt x="148" y="100"/>
                    </a:lnTo>
                    <a:lnTo>
                      <a:pt x="156" y="84"/>
                    </a:lnTo>
                    <a:lnTo>
                      <a:pt x="158" y="67"/>
                    </a:lnTo>
                    <a:lnTo>
                      <a:pt x="152" y="49"/>
                    </a:lnTo>
                    <a:lnTo>
                      <a:pt x="139" y="35"/>
                    </a:lnTo>
                    <a:lnTo>
                      <a:pt x="120" y="23"/>
                    </a:lnTo>
                    <a:lnTo>
                      <a:pt x="97" y="14"/>
                    </a:lnTo>
                    <a:lnTo>
                      <a:pt x="71" y="7"/>
                    </a:lnTo>
                    <a:lnTo>
                      <a:pt x="45" y="2"/>
                    </a:lnTo>
                    <a:lnTo>
                      <a:pt x="23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17" y="9"/>
                    </a:lnTo>
                    <a:lnTo>
                      <a:pt x="36" y="13"/>
                    </a:lnTo>
                    <a:lnTo>
                      <a:pt x="56" y="17"/>
                    </a:lnTo>
                    <a:lnTo>
                      <a:pt x="75" y="21"/>
                    </a:lnTo>
                    <a:lnTo>
                      <a:pt x="94" y="26"/>
                    </a:lnTo>
                    <a:lnTo>
                      <a:pt x="110" y="33"/>
                    </a:lnTo>
                    <a:lnTo>
                      <a:pt x="123" y="41"/>
                    </a:lnTo>
                    <a:lnTo>
                      <a:pt x="133" y="5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74" name="Freeform 31">
                <a:extLst>
                  <a:ext uri="{FF2B5EF4-FFF2-40B4-BE49-F238E27FC236}">
                    <a16:creationId xmlns:a16="http://schemas.microsoft.com/office/drawing/2014/main" id="{A6E5B87A-2F21-4024-B84A-DFC5CBDA1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" y="2211"/>
                <a:ext cx="133" cy="166"/>
              </a:xfrm>
              <a:custGeom>
                <a:avLst/>
                <a:gdLst>
                  <a:gd name="T0" fmla="*/ 2 w 399"/>
                  <a:gd name="T1" fmla="*/ 4 h 331"/>
                  <a:gd name="T2" fmla="*/ 1 w 399"/>
                  <a:gd name="T3" fmla="*/ 7 h 331"/>
                  <a:gd name="T4" fmla="*/ 0 w 399"/>
                  <a:gd name="T5" fmla="*/ 10 h 331"/>
                  <a:gd name="T6" fmla="*/ 0 w 399"/>
                  <a:gd name="T7" fmla="*/ 13 h 331"/>
                  <a:gd name="T8" fmla="*/ 0 w 399"/>
                  <a:gd name="T9" fmla="*/ 15 h 331"/>
                  <a:gd name="T10" fmla="*/ 0 w 399"/>
                  <a:gd name="T11" fmla="*/ 16 h 331"/>
                  <a:gd name="T12" fmla="*/ 0 w 399"/>
                  <a:gd name="T13" fmla="*/ 17 h 331"/>
                  <a:gd name="T14" fmla="*/ 0 w 399"/>
                  <a:gd name="T15" fmla="*/ 17 h 331"/>
                  <a:gd name="T16" fmla="*/ 1 w 399"/>
                  <a:gd name="T17" fmla="*/ 18 h 331"/>
                  <a:gd name="T18" fmla="*/ 1 w 399"/>
                  <a:gd name="T19" fmla="*/ 19 h 331"/>
                  <a:gd name="T20" fmla="*/ 2 w 399"/>
                  <a:gd name="T21" fmla="*/ 20 h 331"/>
                  <a:gd name="T22" fmla="*/ 2 w 399"/>
                  <a:gd name="T23" fmla="*/ 20 h 331"/>
                  <a:gd name="T24" fmla="*/ 3 w 399"/>
                  <a:gd name="T25" fmla="*/ 21 h 331"/>
                  <a:gd name="T26" fmla="*/ 3 w 399"/>
                  <a:gd name="T27" fmla="*/ 21 h 331"/>
                  <a:gd name="T28" fmla="*/ 4 w 399"/>
                  <a:gd name="T29" fmla="*/ 21 h 331"/>
                  <a:gd name="T30" fmla="*/ 4 w 399"/>
                  <a:gd name="T31" fmla="*/ 21 h 331"/>
                  <a:gd name="T32" fmla="*/ 5 w 399"/>
                  <a:gd name="T33" fmla="*/ 21 h 331"/>
                  <a:gd name="T34" fmla="*/ 5 w 399"/>
                  <a:gd name="T35" fmla="*/ 21 h 331"/>
                  <a:gd name="T36" fmla="*/ 5 w 399"/>
                  <a:gd name="T37" fmla="*/ 20 h 331"/>
                  <a:gd name="T38" fmla="*/ 5 w 399"/>
                  <a:gd name="T39" fmla="*/ 20 h 331"/>
                  <a:gd name="T40" fmla="*/ 4 w 399"/>
                  <a:gd name="T41" fmla="*/ 19 h 331"/>
                  <a:gd name="T42" fmla="*/ 4 w 399"/>
                  <a:gd name="T43" fmla="*/ 19 h 331"/>
                  <a:gd name="T44" fmla="*/ 4 w 399"/>
                  <a:gd name="T45" fmla="*/ 19 h 331"/>
                  <a:gd name="T46" fmla="*/ 3 w 399"/>
                  <a:gd name="T47" fmla="*/ 19 h 331"/>
                  <a:gd name="T48" fmla="*/ 3 w 399"/>
                  <a:gd name="T49" fmla="*/ 18 h 331"/>
                  <a:gd name="T50" fmla="*/ 2 w 399"/>
                  <a:gd name="T51" fmla="*/ 18 h 331"/>
                  <a:gd name="T52" fmla="*/ 2 w 399"/>
                  <a:gd name="T53" fmla="*/ 17 h 331"/>
                  <a:gd name="T54" fmla="*/ 1 w 399"/>
                  <a:gd name="T55" fmla="*/ 17 h 331"/>
                  <a:gd name="T56" fmla="*/ 1 w 399"/>
                  <a:gd name="T57" fmla="*/ 16 h 331"/>
                  <a:gd name="T58" fmla="*/ 1 w 399"/>
                  <a:gd name="T59" fmla="*/ 15 h 331"/>
                  <a:gd name="T60" fmla="*/ 1 w 399"/>
                  <a:gd name="T61" fmla="*/ 13 h 331"/>
                  <a:gd name="T62" fmla="*/ 1 w 399"/>
                  <a:gd name="T63" fmla="*/ 11 h 331"/>
                  <a:gd name="T64" fmla="*/ 1 w 399"/>
                  <a:gd name="T65" fmla="*/ 10 h 331"/>
                  <a:gd name="T66" fmla="*/ 1 w 399"/>
                  <a:gd name="T67" fmla="*/ 8 h 331"/>
                  <a:gd name="T68" fmla="*/ 1 w 399"/>
                  <a:gd name="T69" fmla="*/ 7 h 331"/>
                  <a:gd name="T70" fmla="*/ 2 w 399"/>
                  <a:gd name="T71" fmla="*/ 5 h 331"/>
                  <a:gd name="T72" fmla="*/ 2 w 399"/>
                  <a:gd name="T73" fmla="*/ 4 h 331"/>
                  <a:gd name="T74" fmla="*/ 3 w 399"/>
                  <a:gd name="T75" fmla="*/ 3 h 331"/>
                  <a:gd name="T76" fmla="*/ 4 w 399"/>
                  <a:gd name="T77" fmla="*/ 2 h 331"/>
                  <a:gd name="T78" fmla="*/ 4 w 399"/>
                  <a:gd name="T79" fmla="*/ 1 h 331"/>
                  <a:gd name="T80" fmla="*/ 4 w 399"/>
                  <a:gd name="T81" fmla="*/ 0 h 331"/>
                  <a:gd name="T82" fmla="*/ 3 w 399"/>
                  <a:gd name="T83" fmla="*/ 1 h 331"/>
                  <a:gd name="T84" fmla="*/ 3 w 399"/>
                  <a:gd name="T85" fmla="*/ 1 h 331"/>
                  <a:gd name="T86" fmla="*/ 2 w 399"/>
                  <a:gd name="T87" fmla="*/ 3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1"/>
                  <a:gd name="T134" fmla="*/ 399 w 399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1">
                    <a:moveTo>
                      <a:pt x="155" y="44"/>
                    </a:moveTo>
                    <a:lnTo>
                      <a:pt x="124" y="62"/>
                    </a:lnTo>
                    <a:lnTo>
                      <a:pt x="94" y="80"/>
                    </a:lnTo>
                    <a:lnTo>
                      <a:pt x="66" y="101"/>
                    </a:lnTo>
                    <a:lnTo>
                      <a:pt x="42" y="123"/>
                    </a:lnTo>
                    <a:lnTo>
                      <a:pt x="21" y="146"/>
                    </a:lnTo>
                    <a:lnTo>
                      <a:pt x="7" y="171"/>
                    </a:lnTo>
                    <a:lnTo>
                      <a:pt x="0" y="199"/>
                    </a:lnTo>
                    <a:lnTo>
                      <a:pt x="1" y="227"/>
                    </a:lnTo>
                    <a:lnTo>
                      <a:pt x="4" y="234"/>
                    </a:lnTo>
                    <a:lnTo>
                      <a:pt x="7" y="242"/>
                    </a:lnTo>
                    <a:lnTo>
                      <a:pt x="11" y="248"/>
                    </a:lnTo>
                    <a:lnTo>
                      <a:pt x="17" y="255"/>
                    </a:lnTo>
                    <a:lnTo>
                      <a:pt x="24" y="261"/>
                    </a:lnTo>
                    <a:lnTo>
                      <a:pt x="33" y="267"/>
                    </a:lnTo>
                    <a:lnTo>
                      <a:pt x="40" y="272"/>
                    </a:lnTo>
                    <a:lnTo>
                      <a:pt x="50" y="276"/>
                    </a:lnTo>
                    <a:lnTo>
                      <a:pt x="69" y="284"/>
                    </a:lnTo>
                    <a:lnTo>
                      <a:pt x="88" y="291"/>
                    </a:lnTo>
                    <a:lnTo>
                      <a:pt x="107" y="297"/>
                    </a:lnTo>
                    <a:lnTo>
                      <a:pt x="127" y="302"/>
                    </a:lnTo>
                    <a:lnTo>
                      <a:pt x="148" y="307"/>
                    </a:lnTo>
                    <a:lnTo>
                      <a:pt x="168" y="311"/>
                    </a:lnTo>
                    <a:lnTo>
                      <a:pt x="188" y="315"/>
                    </a:lnTo>
                    <a:lnTo>
                      <a:pt x="209" y="318"/>
                    </a:lnTo>
                    <a:lnTo>
                      <a:pt x="230" y="321"/>
                    </a:lnTo>
                    <a:lnTo>
                      <a:pt x="251" y="323"/>
                    </a:lnTo>
                    <a:lnTo>
                      <a:pt x="272" y="325"/>
                    </a:lnTo>
                    <a:lnTo>
                      <a:pt x="294" y="327"/>
                    </a:lnTo>
                    <a:lnTo>
                      <a:pt x="315" y="328"/>
                    </a:lnTo>
                    <a:lnTo>
                      <a:pt x="336" y="329"/>
                    </a:lnTo>
                    <a:lnTo>
                      <a:pt x="358" y="330"/>
                    </a:lnTo>
                    <a:lnTo>
                      <a:pt x="378" y="331"/>
                    </a:lnTo>
                    <a:lnTo>
                      <a:pt x="386" y="331"/>
                    </a:lnTo>
                    <a:lnTo>
                      <a:pt x="391" y="329"/>
                    </a:lnTo>
                    <a:lnTo>
                      <a:pt x="396" y="325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3" y="307"/>
                    </a:lnTo>
                    <a:lnTo>
                      <a:pt x="364" y="304"/>
                    </a:lnTo>
                    <a:lnTo>
                      <a:pt x="345" y="302"/>
                    </a:lnTo>
                    <a:lnTo>
                      <a:pt x="326" y="299"/>
                    </a:lnTo>
                    <a:lnTo>
                      <a:pt x="306" y="297"/>
                    </a:lnTo>
                    <a:lnTo>
                      <a:pt x="287" y="295"/>
                    </a:lnTo>
                    <a:lnTo>
                      <a:pt x="268" y="293"/>
                    </a:lnTo>
                    <a:lnTo>
                      <a:pt x="248" y="291"/>
                    </a:lnTo>
                    <a:lnTo>
                      <a:pt x="229" y="288"/>
                    </a:lnTo>
                    <a:lnTo>
                      <a:pt x="210" y="286"/>
                    </a:lnTo>
                    <a:lnTo>
                      <a:pt x="191" y="283"/>
                    </a:lnTo>
                    <a:lnTo>
                      <a:pt x="172" y="279"/>
                    </a:lnTo>
                    <a:lnTo>
                      <a:pt x="153" y="276"/>
                    </a:lnTo>
                    <a:lnTo>
                      <a:pt x="136" y="271"/>
                    </a:lnTo>
                    <a:lnTo>
                      <a:pt x="117" y="266"/>
                    </a:lnTo>
                    <a:lnTo>
                      <a:pt x="100" y="261"/>
                    </a:lnTo>
                    <a:lnTo>
                      <a:pt x="82" y="254"/>
                    </a:lnTo>
                    <a:lnTo>
                      <a:pt x="68" y="247"/>
                    </a:lnTo>
                    <a:lnTo>
                      <a:pt x="56" y="238"/>
                    </a:lnTo>
                    <a:lnTo>
                      <a:pt x="48" y="228"/>
                    </a:lnTo>
                    <a:lnTo>
                      <a:pt x="43" y="216"/>
                    </a:lnTo>
                    <a:lnTo>
                      <a:pt x="42" y="204"/>
                    </a:lnTo>
                    <a:lnTo>
                      <a:pt x="43" y="189"/>
                    </a:lnTo>
                    <a:lnTo>
                      <a:pt x="48" y="175"/>
                    </a:lnTo>
                    <a:lnTo>
                      <a:pt x="53" y="164"/>
                    </a:lnTo>
                    <a:lnTo>
                      <a:pt x="64" y="149"/>
                    </a:lnTo>
                    <a:lnTo>
                      <a:pt x="75" y="134"/>
                    </a:lnTo>
                    <a:lnTo>
                      <a:pt x="88" y="121"/>
                    </a:lnTo>
                    <a:lnTo>
                      <a:pt x="103" y="109"/>
                    </a:lnTo>
                    <a:lnTo>
                      <a:pt x="117" y="97"/>
                    </a:lnTo>
                    <a:lnTo>
                      <a:pt x="133" y="85"/>
                    </a:lnTo>
                    <a:lnTo>
                      <a:pt x="152" y="73"/>
                    </a:lnTo>
                    <a:lnTo>
                      <a:pt x="171" y="61"/>
                    </a:lnTo>
                    <a:lnTo>
                      <a:pt x="190" y="51"/>
                    </a:lnTo>
                    <a:lnTo>
                      <a:pt x="214" y="42"/>
                    </a:lnTo>
                    <a:lnTo>
                      <a:pt x="242" y="33"/>
                    </a:lnTo>
                    <a:lnTo>
                      <a:pt x="270" y="25"/>
                    </a:lnTo>
                    <a:lnTo>
                      <a:pt x="294" y="18"/>
                    </a:lnTo>
                    <a:lnTo>
                      <a:pt x="315" y="12"/>
                    </a:lnTo>
                    <a:lnTo>
                      <a:pt x="328" y="6"/>
                    </a:lnTo>
                    <a:lnTo>
                      <a:pt x="332" y="2"/>
                    </a:lnTo>
                    <a:lnTo>
                      <a:pt x="317" y="0"/>
                    </a:lnTo>
                    <a:lnTo>
                      <a:pt x="297" y="1"/>
                    </a:lnTo>
                    <a:lnTo>
                      <a:pt x="274" y="4"/>
                    </a:lnTo>
                    <a:lnTo>
                      <a:pt x="249" y="9"/>
                    </a:lnTo>
                    <a:lnTo>
                      <a:pt x="223" y="16"/>
                    </a:lnTo>
                    <a:lnTo>
                      <a:pt x="198" y="24"/>
                    </a:lnTo>
                    <a:lnTo>
                      <a:pt x="175" y="33"/>
                    </a:lnTo>
                    <a:lnTo>
                      <a:pt x="155" y="4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75" name="Freeform 32">
                <a:extLst>
                  <a:ext uri="{FF2B5EF4-FFF2-40B4-BE49-F238E27FC236}">
                    <a16:creationId xmlns:a16="http://schemas.microsoft.com/office/drawing/2014/main" id="{2408DCAC-9E41-48A6-A0A4-E693C6176A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06"/>
                <a:ext cx="116" cy="110"/>
              </a:xfrm>
              <a:custGeom>
                <a:avLst/>
                <a:gdLst>
                  <a:gd name="T0" fmla="*/ 4 w 350"/>
                  <a:gd name="T1" fmla="*/ 4 h 221"/>
                  <a:gd name="T2" fmla="*/ 4 w 350"/>
                  <a:gd name="T3" fmla="*/ 5 h 221"/>
                  <a:gd name="T4" fmla="*/ 4 w 350"/>
                  <a:gd name="T5" fmla="*/ 5 h 221"/>
                  <a:gd name="T6" fmla="*/ 4 w 350"/>
                  <a:gd name="T7" fmla="*/ 6 h 221"/>
                  <a:gd name="T8" fmla="*/ 4 w 350"/>
                  <a:gd name="T9" fmla="*/ 7 h 221"/>
                  <a:gd name="T10" fmla="*/ 4 w 350"/>
                  <a:gd name="T11" fmla="*/ 8 h 221"/>
                  <a:gd name="T12" fmla="*/ 4 w 350"/>
                  <a:gd name="T13" fmla="*/ 9 h 221"/>
                  <a:gd name="T14" fmla="*/ 4 w 350"/>
                  <a:gd name="T15" fmla="*/ 10 h 221"/>
                  <a:gd name="T16" fmla="*/ 4 w 350"/>
                  <a:gd name="T17" fmla="*/ 10 h 221"/>
                  <a:gd name="T18" fmla="*/ 3 w 350"/>
                  <a:gd name="T19" fmla="*/ 11 h 221"/>
                  <a:gd name="T20" fmla="*/ 3 w 350"/>
                  <a:gd name="T21" fmla="*/ 11 h 221"/>
                  <a:gd name="T22" fmla="*/ 3 w 350"/>
                  <a:gd name="T23" fmla="*/ 12 h 221"/>
                  <a:gd name="T24" fmla="*/ 3 w 350"/>
                  <a:gd name="T25" fmla="*/ 12 h 221"/>
                  <a:gd name="T26" fmla="*/ 3 w 350"/>
                  <a:gd name="T27" fmla="*/ 13 h 221"/>
                  <a:gd name="T28" fmla="*/ 3 w 350"/>
                  <a:gd name="T29" fmla="*/ 13 h 221"/>
                  <a:gd name="T30" fmla="*/ 3 w 350"/>
                  <a:gd name="T31" fmla="*/ 13 h 221"/>
                  <a:gd name="T32" fmla="*/ 3 w 350"/>
                  <a:gd name="T33" fmla="*/ 13 h 221"/>
                  <a:gd name="T34" fmla="*/ 3 w 350"/>
                  <a:gd name="T35" fmla="*/ 13 h 221"/>
                  <a:gd name="T36" fmla="*/ 3 w 350"/>
                  <a:gd name="T37" fmla="*/ 13 h 221"/>
                  <a:gd name="T38" fmla="*/ 3 w 350"/>
                  <a:gd name="T39" fmla="*/ 13 h 221"/>
                  <a:gd name="T40" fmla="*/ 3 w 350"/>
                  <a:gd name="T41" fmla="*/ 13 h 221"/>
                  <a:gd name="T42" fmla="*/ 3 w 350"/>
                  <a:gd name="T43" fmla="*/ 12 h 221"/>
                  <a:gd name="T44" fmla="*/ 4 w 350"/>
                  <a:gd name="T45" fmla="*/ 11 h 221"/>
                  <a:gd name="T46" fmla="*/ 4 w 350"/>
                  <a:gd name="T47" fmla="*/ 10 h 221"/>
                  <a:gd name="T48" fmla="*/ 4 w 350"/>
                  <a:gd name="T49" fmla="*/ 9 h 221"/>
                  <a:gd name="T50" fmla="*/ 4 w 350"/>
                  <a:gd name="T51" fmla="*/ 7 h 221"/>
                  <a:gd name="T52" fmla="*/ 4 w 350"/>
                  <a:gd name="T53" fmla="*/ 6 h 221"/>
                  <a:gd name="T54" fmla="*/ 4 w 350"/>
                  <a:gd name="T55" fmla="*/ 5 h 221"/>
                  <a:gd name="T56" fmla="*/ 4 w 350"/>
                  <a:gd name="T57" fmla="*/ 3 h 221"/>
                  <a:gd name="T58" fmla="*/ 4 w 350"/>
                  <a:gd name="T59" fmla="*/ 3 h 221"/>
                  <a:gd name="T60" fmla="*/ 3 w 350"/>
                  <a:gd name="T61" fmla="*/ 2 h 221"/>
                  <a:gd name="T62" fmla="*/ 3 w 350"/>
                  <a:gd name="T63" fmla="*/ 2 h 221"/>
                  <a:gd name="T64" fmla="*/ 3 w 350"/>
                  <a:gd name="T65" fmla="*/ 1 h 221"/>
                  <a:gd name="T66" fmla="*/ 2 w 350"/>
                  <a:gd name="T67" fmla="*/ 1 h 221"/>
                  <a:gd name="T68" fmla="*/ 2 w 350"/>
                  <a:gd name="T69" fmla="*/ 0 h 221"/>
                  <a:gd name="T70" fmla="*/ 2 w 350"/>
                  <a:gd name="T71" fmla="*/ 0 h 221"/>
                  <a:gd name="T72" fmla="*/ 2 w 350"/>
                  <a:gd name="T73" fmla="*/ 0 h 221"/>
                  <a:gd name="T74" fmla="*/ 1 w 350"/>
                  <a:gd name="T75" fmla="*/ 0 h 221"/>
                  <a:gd name="T76" fmla="*/ 1 w 350"/>
                  <a:gd name="T77" fmla="*/ 0 h 221"/>
                  <a:gd name="T78" fmla="*/ 1 w 350"/>
                  <a:gd name="T79" fmla="*/ 0 h 221"/>
                  <a:gd name="T80" fmla="*/ 1 w 350"/>
                  <a:gd name="T81" fmla="*/ 0 h 221"/>
                  <a:gd name="T82" fmla="*/ 0 w 350"/>
                  <a:gd name="T83" fmla="*/ 0 h 221"/>
                  <a:gd name="T84" fmla="*/ 0 w 350"/>
                  <a:gd name="T85" fmla="*/ 0 h 221"/>
                  <a:gd name="T86" fmla="*/ 0 w 350"/>
                  <a:gd name="T87" fmla="*/ 0 h 221"/>
                  <a:gd name="T88" fmla="*/ 0 w 350"/>
                  <a:gd name="T89" fmla="*/ 0 h 221"/>
                  <a:gd name="T90" fmla="*/ 0 w 350"/>
                  <a:gd name="T91" fmla="*/ 0 h 221"/>
                  <a:gd name="T92" fmla="*/ 0 w 350"/>
                  <a:gd name="T93" fmla="*/ 0 h 221"/>
                  <a:gd name="T94" fmla="*/ 1 w 350"/>
                  <a:gd name="T95" fmla="*/ 0 h 221"/>
                  <a:gd name="T96" fmla="*/ 1 w 350"/>
                  <a:gd name="T97" fmla="*/ 0 h 221"/>
                  <a:gd name="T98" fmla="*/ 1 w 350"/>
                  <a:gd name="T99" fmla="*/ 0 h 221"/>
                  <a:gd name="T100" fmla="*/ 1 w 350"/>
                  <a:gd name="T101" fmla="*/ 1 h 221"/>
                  <a:gd name="T102" fmla="*/ 1 w 350"/>
                  <a:gd name="T103" fmla="*/ 1 h 221"/>
                  <a:gd name="T104" fmla="*/ 2 w 350"/>
                  <a:gd name="T105" fmla="*/ 1 h 221"/>
                  <a:gd name="T106" fmla="*/ 2 w 350"/>
                  <a:gd name="T107" fmla="*/ 1 h 221"/>
                  <a:gd name="T108" fmla="*/ 2 w 350"/>
                  <a:gd name="T109" fmla="*/ 1 h 221"/>
                  <a:gd name="T110" fmla="*/ 2 w 350"/>
                  <a:gd name="T111" fmla="*/ 2 h 221"/>
                  <a:gd name="T112" fmla="*/ 3 w 350"/>
                  <a:gd name="T113" fmla="*/ 2 h 221"/>
                  <a:gd name="T114" fmla="*/ 3 w 350"/>
                  <a:gd name="T115" fmla="*/ 2 h 221"/>
                  <a:gd name="T116" fmla="*/ 3 w 350"/>
                  <a:gd name="T117" fmla="*/ 3 h 221"/>
                  <a:gd name="T118" fmla="*/ 3 w 350"/>
                  <a:gd name="T119" fmla="*/ 3 h 221"/>
                  <a:gd name="T120" fmla="*/ 4 w 350"/>
                  <a:gd name="T121" fmla="*/ 4 h 2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0"/>
                  <a:gd name="T184" fmla="*/ 0 h 221"/>
                  <a:gd name="T185" fmla="*/ 350 w 350"/>
                  <a:gd name="T186" fmla="*/ 221 h 22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0" h="221">
                    <a:moveTo>
                      <a:pt x="290" y="68"/>
                    </a:moveTo>
                    <a:lnTo>
                      <a:pt x="306" y="80"/>
                    </a:lnTo>
                    <a:lnTo>
                      <a:pt x="316" y="94"/>
                    </a:lnTo>
                    <a:lnTo>
                      <a:pt x="321" y="109"/>
                    </a:lnTo>
                    <a:lnTo>
                      <a:pt x="321" y="125"/>
                    </a:lnTo>
                    <a:lnTo>
                      <a:pt x="318" y="138"/>
                    </a:lnTo>
                    <a:lnTo>
                      <a:pt x="312" y="149"/>
                    </a:lnTo>
                    <a:lnTo>
                      <a:pt x="302" y="160"/>
                    </a:lnTo>
                    <a:lnTo>
                      <a:pt x="292" y="169"/>
                    </a:lnTo>
                    <a:lnTo>
                      <a:pt x="279" y="179"/>
                    </a:lnTo>
                    <a:lnTo>
                      <a:pt x="266" y="187"/>
                    </a:lnTo>
                    <a:lnTo>
                      <a:pt x="253" y="196"/>
                    </a:lnTo>
                    <a:lnTo>
                      <a:pt x="240" y="205"/>
                    </a:lnTo>
                    <a:lnTo>
                      <a:pt x="237" y="209"/>
                    </a:lnTo>
                    <a:lnTo>
                      <a:pt x="237" y="212"/>
                    </a:lnTo>
                    <a:lnTo>
                      <a:pt x="237" y="215"/>
                    </a:lnTo>
                    <a:lnTo>
                      <a:pt x="240" y="218"/>
                    </a:lnTo>
                    <a:lnTo>
                      <a:pt x="244" y="220"/>
                    </a:lnTo>
                    <a:lnTo>
                      <a:pt x="250" y="221"/>
                    </a:lnTo>
                    <a:lnTo>
                      <a:pt x="254" y="220"/>
                    </a:lnTo>
                    <a:lnTo>
                      <a:pt x="258" y="218"/>
                    </a:lnTo>
                    <a:lnTo>
                      <a:pt x="287" y="204"/>
                    </a:lnTo>
                    <a:lnTo>
                      <a:pt x="312" y="187"/>
                    </a:lnTo>
                    <a:lnTo>
                      <a:pt x="331" y="168"/>
                    </a:lnTo>
                    <a:lnTo>
                      <a:pt x="344" y="146"/>
                    </a:lnTo>
                    <a:lnTo>
                      <a:pt x="350" y="124"/>
                    </a:lnTo>
                    <a:lnTo>
                      <a:pt x="347" y="101"/>
                    </a:lnTo>
                    <a:lnTo>
                      <a:pt x="335" y="80"/>
                    </a:lnTo>
                    <a:lnTo>
                      <a:pt x="312" y="61"/>
                    </a:lnTo>
                    <a:lnTo>
                      <a:pt x="295" y="50"/>
                    </a:lnTo>
                    <a:lnTo>
                      <a:pt x="274" y="42"/>
                    </a:lnTo>
                    <a:lnTo>
                      <a:pt x="253" y="34"/>
                    </a:lnTo>
                    <a:lnTo>
                      <a:pt x="228" y="27"/>
                    </a:lnTo>
                    <a:lnTo>
                      <a:pt x="203" y="20"/>
                    </a:lnTo>
                    <a:lnTo>
                      <a:pt x="179" y="15"/>
                    </a:lnTo>
                    <a:lnTo>
                      <a:pt x="152" y="11"/>
                    </a:lnTo>
                    <a:lnTo>
                      <a:pt x="128" y="7"/>
                    </a:lnTo>
                    <a:lnTo>
                      <a:pt x="103" y="4"/>
                    </a:lnTo>
                    <a:lnTo>
                      <a:pt x="81" y="2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26" y="0"/>
                    </a:lnTo>
                    <a:lnTo>
                      <a:pt x="13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15" y="6"/>
                    </a:lnTo>
                    <a:lnTo>
                      <a:pt x="29" y="7"/>
                    </a:lnTo>
                    <a:lnTo>
                      <a:pt x="47" y="9"/>
                    </a:lnTo>
                    <a:lnTo>
                      <a:pt x="64" y="11"/>
                    </a:lnTo>
                    <a:lnTo>
                      <a:pt x="81" y="14"/>
                    </a:lnTo>
                    <a:lnTo>
                      <a:pt x="102" y="16"/>
                    </a:lnTo>
                    <a:lnTo>
                      <a:pt x="121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4"/>
                    </a:lnTo>
                    <a:lnTo>
                      <a:pt x="219" y="39"/>
                    </a:lnTo>
                    <a:lnTo>
                      <a:pt x="238" y="45"/>
                    </a:lnTo>
                    <a:lnTo>
                      <a:pt x="257" y="53"/>
                    </a:lnTo>
                    <a:lnTo>
                      <a:pt x="274" y="60"/>
                    </a:lnTo>
                    <a:lnTo>
                      <a:pt x="290" y="68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76" name="Freeform 33">
                <a:extLst>
                  <a:ext uri="{FF2B5EF4-FFF2-40B4-BE49-F238E27FC236}">
                    <a16:creationId xmlns:a16="http://schemas.microsoft.com/office/drawing/2014/main" id="{48342EB0-2B2E-4730-8A2D-56B66B9B5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2256"/>
                <a:ext cx="48" cy="105"/>
              </a:xfrm>
              <a:custGeom>
                <a:avLst/>
                <a:gdLst>
                  <a:gd name="T0" fmla="*/ 0 w 142"/>
                  <a:gd name="T1" fmla="*/ 8 h 208"/>
                  <a:gd name="T2" fmla="*/ 0 w 142"/>
                  <a:gd name="T3" fmla="*/ 9 h 208"/>
                  <a:gd name="T4" fmla="*/ 0 w 142"/>
                  <a:gd name="T5" fmla="*/ 10 h 208"/>
                  <a:gd name="T6" fmla="*/ 0 w 142"/>
                  <a:gd name="T7" fmla="*/ 11 h 208"/>
                  <a:gd name="T8" fmla="*/ 0 w 142"/>
                  <a:gd name="T9" fmla="*/ 11 h 208"/>
                  <a:gd name="T10" fmla="*/ 1 w 142"/>
                  <a:gd name="T11" fmla="*/ 12 h 208"/>
                  <a:gd name="T12" fmla="*/ 1 w 142"/>
                  <a:gd name="T13" fmla="*/ 13 h 208"/>
                  <a:gd name="T14" fmla="*/ 1 w 142"/>
                  <a:gd name="T15" fmla="*/ 13 h 208"/>
                  <a:gd name="T16" fmla="*/ 1 w 142"/>
                  <a:gd name="T17" fmla="*/ 14 h 208"/>
                  <a:gd name="T18" fmla="*/ 2 w 142"/>
                  <a:gd name="T19" fmla="*/ 14 h 208"/>
                  <a:gd name="T20" fmla="*/ 2 w 142"/>
                  <a:gd name="T21" fmla="*/ 14 h 208"/>
                  <a:gd name="T22" fmla="*/ 2 w 142"/>
                  <a:gd name="T23" fmla="*/ 13 h 208"/>
                  <a:gd name="T24" fmla="*/ 2 w 142"/>
                  <a:gd name="T25" fmla="*/ 13 h 208"/>
                  <a:gd name="T26" fmla="*/ 2 w 142"/>
                  <a:gd name="T27" fmla="*/ 13 h 208"/>
                  <a:gd name="T28" fmla="*/ 2 w 142"/>
                  <a:gd name="T29" fmla="*/ 12 h 208"/>
                  <a:gd name="T30" fmla="*/ 2 w 142"/>
                  <a:gd name="T31" fmla="*/ 12 h 208"/>
                  <a:gd name="T32" fmla="*/ 2 w 142"/>
                  <a:gd name="T33" fmla="*/ 12 h 208"/>
                  <a:gd name="T34" fmla="*/ 1 w 142"/>
                  <a:gd name="T35" fmla="*/ 12 h 208"/>
                  <a:gd name="T36" fmla="*/ 1 w 142"/>
                  <a:gd name="T37" fmla="*/ 11 h 208"/>
                  <a:gd name="T38" fmla="*/ 1 w 142"/>
                  <a:gd name="T39" fmla="*/ 10 h 208"/>
                  <a:gd name="T40" fmla="*/ 1 w 142"/>
                  <a:gd name="T41" fmla="*/ 10 h 208"/>
                  <a:gd name="T42" fmla="*/ 1 w 142"/>
                  <a:gd name="T43" fmla="*/ 9 h 208"/>
                  <a:gd name="T44" fmla="*/ 0 w 142"/>
                  <a:gd name="T45" fmla="*/ 8 h 208"/>
                  <a:gd name="T46" fmla="*/ 0 w 142"/>
                  <a:gd name="T47" fmla="*/ 7 h 208"/>
                  <a:gd name="T48" fmla="*/ 1 w 142"/>
                  <a:gd name="T49" fmla="*/ 5 h 208"/>
                  <a:gd name="T50" fmla="*/ 1 w 142"/>
                  <a:gd name="T51" fmla="*/ 5 h 208"/>
                  <a:gd name="T52" fmla="*/ 1 w 142"/>
                  <a:gd name="T53" fmla="*/ 4 h 208"/>
                  <a:gd name="T54" fmla="*/ 1 w 142"/>
                  <a:gd name="T55" fmla="*/ 3 h 208"/>
                  <a:gd name="T56" fmla="*/ 1 w 142"/>
                  <a:gd name="T57" fmla="*/ 3 h 208"/>
                  <a:gd name="T58" fmla="*/ 1 w 142"/>
                  <a:gd name="T59" fmla="*/ 2 h 208"/>
                  <a:gd name="T60" fmla="*/ 2 w 142"/>
                  <a:gd name="T61" fmla="*/ 1 h 208"/>
                  <a:gd name="T62" fmla="*/ 2 w 142"/>
                  <a:gd name="T63" fmla="*/ 1 h 208"/>
                  <a:gd name="T64" fmla="*/ 2 w 142"/>
                  <a:gd name="T65" fmla="*/ 1 h 208"/>
                  <a:gd name="T66" fmla="*/ 2 w 142"/>
                  <a:gd name="T67" fmla="*/ 0 h 208"/>
                  <a:gd name="T68" fmla="*/ 1 w 142"/>
                  <a:gd name="T69" fmla="*/ 1 h 208"/>
                  <a:gd name="T70" fmla="*/ 1 w 142"/>
                  <a:gd name="T71" fmla="*/ 1 h 208"/>
                  <a:gd name="T72" fmla="*/ 1 w 142"/>
                  <a:gd name="T73" fmla="*/ 2 h 208"/>
                  <a:gd name="T74" fmla="*/ 1 w 142"/>
                  <a:gd name="T75" fmla="*/ 4 h 208"/>
                  <a:gd name="T76" fmla="*/ 0 w 142"/>
                  <a:gd name="T77" fmla="*/ 5 h 208"/>
                  <a:gd name="T78" fmla="*/ 0 w 142"/>
                  <a:gd name="T79" fmla="*/ 6 h 208"/>
                  <a:gd name="T80" fmla="*/ 0 w 142"/>
                  <a:gd name="T81" fmla="*/ 8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8"/>
                  <a:gd name="T125" fmla="*/ 142 w 142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8">
                    <a:moveTo>
                      <a:pt x="0" y="114"/>
                    </a:moveTo>
                    <a:lnTo>
                      <a:pt x="0" y="131"/>
                    </a:lnTo>
                    <a:lnTo>
                      <a:pt x="6" y="147"/>
                    </a:lnTo>
                    <a:lnTo>
                      <a:pt x="16" y="162"/>
                    </a:lnTo>
                    <a:lnTo>
                      <a:pt x="30" y="175"/>
                    </a:lnTo>
                    <a:lnTo>
                      <a:pt x="48" y="186"/>
                    </a:lnTo>
                    <a:lnTo>
                      <a:pt x="68" y="196"/>
                    </a:lnTo>
                    <a:lnTo>
                      <a:pt x="91" y="203"/>
                    </a:lnTo>
                    <a:lnTo>
                      <a:pt x="114" y="207"/>
                    </a:lnTo>
                    <a:lnTo>
                      <a:pt x="122" y="208"/>
                    </a:lnTo>
                    <a:lnTo>
                      <a:pt x="129" y="206"/>
                    </a:lnTo>
                    <a:lnTo>
                      <a:pt x="135" y="203"/>
                    </a:lnTo>
                    <a:lnTo>
                      <a:pt x="138" y="199"/>
                    </a:lnTo>
                    <a:lnTo>
                      <a:pt x="138" y="194"/>
                    </a:lnTo>
                    <a:lnTo>
                      <a:pt x="136" y="189"/>
                    </a:lnTo>
                    <a:lnTo>
                      <a:pt x="132" y="185"/>
                    </a:lnTo>
                    <a:lnTo>
                      <a:pt x="125" y="183"/>
                    </a:lnTo>
                    <a:lnTo>
                      <a:pt x="101" y="177"/>
                    </a:lnTo>
                    <a:lnTo>
                      <a:pt x="80" y="169"/>
                    </a:lnTo>
                    <a:lnTo>
                      <a:pt x="62" y="158"/>
                    </a:lnTo>
                    <a:lnTo>
                      <a:pt x="49" y="146"/>
                    </a:lnTo>
                    <a:lnTo>
                      <a:pt x="40" y="131"/>
                    </a:lnTo>
                    <a:lnTo>
                      <a:pt x="36" y="115"/>
                    </a:lnTo>
                    <a:lnTo>
                      <a:pt x="36" y="97"/>
                    </a:lnTo>
                    <a:lnTo>
                      <a:pt x="43" y="79"/>
                    </a:lnTo>
                    <a:lnTo>
                      <a:pt x="52" y="66"/>
                    </a:lnTo>
                    <a:lnTo>
                      <a:pt x="64" y="54"/>
                    </a:lnTo>
                    <a:lnTo>
                      <a:pt x="77" y="43"/>
                    </a:lnTo>
                    <a:lnTo>
                      <a:pt x="91" y="33"/>
                    </a:lnTo>
                    <a:lnTo>
                      <a:pt x="104" y="24"/>
                    </a:lnTo>
                    <a:lnTo>
                      <a:pt x="119" y="16"/>
                    </a:lnTo>
                    <a:lnTo>
                      <a:pt x="132" y="8"/>
                    </a:lnTo>
                    <a:lnTo>
                      <a:pt x="142" y="1"/>
                    </a:lnTo>
                    <a:lnTo>
                      <a:pt x="132" y="0"/>
                    </a:lnTo>
                    <a:lnTo>
                      <a:pt x="116" y="5"/>
                    </a:lnTo>
                    <a:lnTo>
                      <a:pt x="94" y="16"/>
                    </a:lnTo>
                    <a:lnTo>
                      <a:pt x="69" y="31"/>
                    </a:lnTo>
                    <a:lnTo>
                      <a:pt x="46" y="50"/>
                    </a:lnTo>
                    <a:lnTo>
                      <a:pt x="24" y="70"/>
                    </a:lnTo>
                    <a:lnTo>
                      <a:pt x="9" y="92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77" name="Freeform 34">
                <a:extLst>
                  <a:ext uri="{FF2B5EF4-FFF2-40B4-BE49-F238E27FC236}">
                    <a16:creationId xmlns:a16="http://schemas.microsoft.com/office/drawing/2014/main" id="{DB789E19-74BD-4920-AF66-6AADBDE04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" y="2198"/>
                <a:ext cx="101" cy="136"/>
              </a:xfrm>
              <a:custGeom>
                <a:avLst/>
                <a:gdLst>
                  <a:gd name="T0" fmla="*/ 3 w 304"/>
                  <a:gd name="T1" fmla="*/ 7 h 272"/>
                  <a:gd name="T2" fmla="*/ 3 w 304"/>
                  <a:gd name="T3" fmla="*/ 8 h 272"/>
                  <a:gd name="T4" fmla="*/ 3 w 304"/>
                  <a:gd name="T5" fmla="*/ 9 h 272"/>
                  <a:gd name="T6" fmla="*/ 3 w 304"/>
                  <a:gd name="T7" fmla="*/ 11 h 272"/>
                  <a:gd name="T8" fmla="*/ 3 w 304"/>
                  <a:gd name="T9" fmla="*/ 12 h 272"/>
                  <a:gd name="T10" fmla="*/ 3 w 304"/>
                  <a:gd name="T11" fmla="*/ 13 h 272"/>
                  <a:gd name="T12" fmla="*/ 3 w 304"/>
                  <a:gd name="T13" fmla="*/ 14 h 272"/>
                  <a:gd name="T14" fmla="*/ 2 w 304"/>
                  <a:gd name="T15" fmla="*/ 15 h 272"/>
                  <a:gd name="T16" fmla="*/ 2 w 304"/>
                  <a:gd name="T17" fmla="*/ 16 h 272"/>
                  <a:gd name="T18" fmla="*/ 2 w 304"/>
                  <a:gd name="T19" fmla="*/ 16 h 272"/>
                  <a:gd name="T20" fmla="*/ 2 w 304"/>
                  <a:gd name="T21" fmla="*/ 17 h 272"/>
                  <a:gd name="T22" fmla="*/ 2 w 304"/>
                  <a:gd name="T23" fmla="*/ 17 h 272"/>
                  <a:gd name="T24" fmla="*/ 2 w 304"/>
                  <a:gd name="T25" fmla="*/ 17 h 272"/>
                  <a:gd name="T26" fmla="*/ 2 w 304"/>
                  <a:gd name="T27" fmla="*/ 17 h 272"/>
                  <a:gd name="T28" fmla="*/ 2 w 304"/>
                  <a:gd name="T29" fmla="*/ 17 h 272"/>
                  <a:gd name="T30" fmla="*/ 3 w 304"/>
                  <a:gd name="T31" fmla="*/ 15 h 272"/>
                  <a:gd name="T32" fmla="*/ 3 w 304"/>
                  <a:gd name="T33" fmla="*/ 14 h 272"/>
                  <a:gd name="T34" fmla="*/ 4 w 304"/>
                  <a:gd name="T35" fmla="*/ 12 h 272"/>
                  <a:gd name="T36" fmla="*/ 4 w 304"/>
                  <a:gd name="T37" fmla="*/ 11 h 272"/>
                  <a:gd name="T38" fmla="*/ 4 w 304"/>
                  <a:gd name="T39" fmla="*/ 9 h 272"/>
                  <a:gd name="T40" fmla="*/ 3 w 304"/>
                  <a:gd name="T41" fmla="*/ 7 h 272"/>
                  <a:gd name="T42" fmla="*/ 3 w 304"/>
                  <a:gd name="T43" fmla="*/ 6 h 272"/>
                  <a:gd name="T44" fmla="*/ 3 w 304"/>
                  <a:gd name="T45" fmla="*/ 5 h 272"/>
                  <a:gd name="T46" fmla="*/ 2 w 304"/>
                  <a:gd name="T47" fmla="*/ 4 h 272"/>
                  <a:gd name="T48" fmla="*/ 2 w 304"/>
                  <a:gd name="T49" fmla="*/ 3 h 272"/>
                  <a:gd name="T50" fmla="*/ 2 w 304"/>
                  <a:gd name="T51" fmla="*/ 2 h 272"/>
                  <a:gd name="T52" fmla="*/ 1 w 304"/>
                  <a:gd name="T53" fmla="*/ 1 h 272"/>
                  <a:gd name="T54" fmla="*/ 1 w 304"/>
                  <a:gd name="T55" fmla="*/ 1 h 272"/>
                  <a:gd name="T56" fmla="*/ 0 w 304"/>
                  <a:gd name="T57" fmla="*/ 1 h 272"/>
                  <a:gd name="T58" fmla="*/ 0 w 304"/>
                  <a:gd name="T59" fmla="*/ 1 h 272"/>
                  <a:gd name="T60" fmla="*/ 0 w 304"/>
                  <a:gd name="T61" fmla="*/ 1 h 272"/>
                  <a:gd name="T62" fmla="*/ 0 w 304"/>
                  <a:gd name="T63" fmla="*/ 1 h 272"/>
                  <a:gd name="T64" fmla="*/ 1 w 304"/>
                  <a:gd name="T65" fmla="*/ 2 h 272"/>
                  <a:gd name="T66" fmla="*/ 1 w 304"/>
                  <a:gd name="T67" fmla="*/ 2 h 272"/>
                  <a:gd name="T68" fmla="*/ 2 w 304"/>
                  <a:gd name="T69" fmla="*/ 3 h 272"/>
                  <a:gd name="T70" fmla="*/ 2 w 304"/>
                  <a:gd name="T71" fmla="*/ 4 h 272"/>
                  <a:gd name="T72" fmla="*/ 2 w 304"/>
                  <a:gd name="T73" fmla="*/ 5 h 272"/>
                  <a:gd name="T74" fmla="*/ 3 w 304"/>
                  <a:gd name="T75" fmla="*/ 6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4"/>
                  <a:gd name="T115" fmla="*/ 0 h 272"/>
                  <a:gd name="T116" fmla="*/ 304 w 304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4" h="272">
                    <a:moveTo>
                      <a:pt x="246" y="102"/>
                    </a:moveTo>
                    <a:lnTo>
                      <a:pt x="257" y="109"/>
                    </a:lnTo>
                    <a:lnTo>
                      <a:pt x="265" y="117"/>
                    </a:lnTo>
                    <a:lnTo>
                      <a:pt x="271" y="126"/>
                    </a:lnTo>
                    <a:lnTo>
                      <a:pt x="277" y="135"/>
                    </a:lnTo>
                    <a:lnTo>
                      <a:pt x="278" y="144"/>
                    </a:lnTo>
                    <a:lnTo>
                      <a:pt x="278" y="154"/>
                    </a:lnTo>
                    <a:lnTo>
                      <a:pt x="274" y="164"/>
                    </a:lnTo>
                    <a:lnTo>
                      <a:pt x="268" y="173"/>
                    </a:lnTo>
                    <a:lnTo>
                      <a:pt x="258" y="183"/>
                    </a:lnTo>
                    <a:lnTo>
                      <a:pt x="246" y="192"/>
                    </a:lnTo>
                    <a:lnTo>
                      <a:pt x="233" y="200"/>
                    </a:lnTo>
                    <a:lnTo>
                      <a:pt x="219" y="208"/>
                    </a:lnTo>
                    <a:lnTo>
                      <a:pt x="206" y="215"/>
                    </a:lnTo>
                    <a:lnTo>
                      <a:pt x="191" y="224"/>
                    </a:lnTo>
                    <a:lnTo>
                      <a:pt x="177" y="232"/>
                    </a:lnTo>
                    <a:lnTo>
                      <a:pt x="164" y="241"/>
                    </a:lnTo>
                    <a:lnTo>
                      <a:pt x="159" y="244"/>
                    </a:lnTo>
                    <a:lnTo>
                      <a:pt x="157" y="248"/>
                    </a:lnTo>
                    <a:lnTo>
                      <a:pt x="154" y="252"/>
                    </a:lnTo>
                    <a:lnTo>
                      <a:pt x="151" y="256"/>
                    </a:lnTo>
                    <a:lnTo>
                      <a:pt x="149" y="260"/>
                    </a:lnTo>
                    <a:lnTo>
                      <a:pt x="149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7" y="272"/>
                    </a:lnTo>
                    <a:lnTo>
                      <a:pt x="172" y="271"/>
                    </a:lnTo>
                    <a:lnTo>
                      <a:pt x="177" y="268"/>
                    </a:lnTo>
                    <a:lnTo>
                      <a:pt x="191" y="257"/>
                    </a:lnTo>
                    <a:lnTo>
                      <a:pt x="207" y="246"/>
                    </a:lnTo>
                    <a:lnTo>
                      <a:pt x="223" y="236"/>
                    </a:lnTo>
                    <a:lnTo>
                      <a:pt x="241" y="226"/>
                    </a:lnTo>
                    <a:lnTo>
                      <a:pt x="257" y="215"/>
                    </a:lnTo>
                    <a:lnTo>
                      <a:pt x="271" y="204"/>
                    </a:lnTo>
                    <a:lnTo>
                      <a:pt x="286" y="192"/>
                    </a:lnTo>
                    <a:lnTo>
                      <a:pt x="296" y="179"/>
                    </a:lnTo>
                    <a:lnTo>
                      <a:pt x="303" y="164"/>
                    </a:lnTo>
                    <a:lnTo>
                      <a:pt x="304" y="149"/>
                    </a:lnTo>
                    <a:lnTo>
                      <a:pt x="300" y="134"/>
                    </a:lnTo>
                    <a:lnTo>
                      <a:pt x="293" y="120"/>
                    </a:lnTo>
                    <a:lnTo>
                      <a:pt x="281" y="106"/>
                    </a:lnTo>
                    <a:lnTo>
                      <a:pt x="267" y="94"/>
                    </a:lnTo>
                    <a:lnTo>
                      <a:pt x="249" y="83"/>
                    </a:lnTo>
                    <a:lnTo>
                      <a:pt x="232" y="73"/>
                    </a:lnTo>
                    <a:lnTo>
                      <a:pt x="219" y="65"/>
                    </a:lnTo>
                    <a:lnTo>
                      <a:pt x="204" y="59"/>
                    </a:lnTo>
                    <a:lnTo>
                      <a:pt x="188" y="52"/>
                    </a:lnTo>
                    <a:lnTo>
                      <a:pt x="172" y="45"/>
                    </a:lnTo>
                    <a:lnTo>
                      <a:pt x="157" y="38"/>
                    </a:lnTo>
                    <a:lnTo>
                      <a:pt x="139" y="31"/>
                    </a:lnTo>
                    <a:lnTo>
                      <a:pt x="122" y="25"/>
                    </a:lnTo>
                    <a:lnTo>
                      <a:pt x="106" y="19"/>
                    </a:lnTo>
                    <a:lnTo>
                      <a:pt x="90" y="14"/>
                    </a:lnTo>
                    <a:lnTo>
                      <a:pt x="74" y="9"/>
                    </a:lnTo>
                    <a:lnTo>
                      <a:pt x="58" y="6"/>
                    </a:lnTo>
                    <a:lnTo>
                      <a:pt x="43" y="3"/>
                    </a:lnTo>
                    <a:lnTo>
                      <a:pt x="30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0" y="3"/>
                    </a:lnTo>
                    <a:lnTo>
                      <a:pt x="10" y="5"/>
                    </a:lnTo>
                    <a:lnTo>
                      <a:pt x="22" y="8"/>
                    </a:lnTo>
                    <a:lnTo>
                      <a:pt x="35" y="12"/>
                    </a:lnTo>
                    <a:lnTo>
                      <a:pt x="48" y="16"/>
                    </a:lnTo>
                    <a:lnTo>
                      <a:pt x="64" y="21"/>
                    </a:lnTo>
                    <a:lnTo>
                      <a:pt x="80" y="26"/>
                    </a:lnTo>
                    <a:lnTo>
                      <a:pt x="97" y="32"/>
                    </a:lnTo>
                    <a:lnTo>
                      <a:pt x="114" y="38"/>
                    </a:lnTo>
                    <a:lnTo>
                      <a:pt x="132" y="45"/>
                    </a:lnTo>
                    <a:lnTo>
                      <a:pt x="149" y="52"/>
                    </a:lnTo>
                    <a:lnTo>
                      <a:pt x="167" y="60"/>
                    </a:lnTo>
                    <a:lnTo>
                      <a:pt x="184" y="69"/>
                    </a:lnTo>
                    <a:lnTo>
                      <a:pt x="201" y="77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78" name="Freeform 35">
                <a:extLst>
                  <a:ext uri="{FF2B5EF4-FFF2-40B4-BE49-F238E27FC236}">
                    <a16:creationId xmlns:a16="http://schemas.microsoft.com/office/drawing/2014/main" id="{5092AE5C-3E54-4916-9C62-5C88F5109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3" y="2357"/>
                <a:ext cx="34" cy="82"/>
              </a:xfrm>
              <a:custGeom>
                <a:avLst/>
                <a:gdLst>
                  <a:gd name="T0" fmla="*/ 0 w 103"/>
                  <a:gd name="T1" fmla="*/ 1 h 164"/>
                  <a:gd name="T2" fmla="*/ 0 w 103"/>
                  <a:gd name="T3" fmla="*/ 1 h 164"/>
                  <a:gd name="T4" fmla="*/ 0 w 103"/>
                  <a:gd name="T5" fmla="*/ 1 h 164"/>
                  <a:gd name="T6" fmla="*/ 0 w 103"/>
                  <a:gd name="T7" fmla="*/ 1 h 164"/>
                  <a:gd name="T8" fmla="*/ 0 w 103"/>
                  <a:gd name="T9" fmla="*/ 0 h 164"/>
                  <a:gd name="T10" fmla="*/ 0 w 103"/>
                  <a:gd name="T11" fmla="*/ 1 h 164"/>
                  <a:gd name="T12" fmla="*/ 0 w 103"/>
                  <a:gd name="T13" fmla="*/ 1 h 164"/>
                  <a:gd name="T14" fmla="*/ 0 w 103"/>
                  <a:gd name="T15" fmla="*/ 1 h 164"/>
                  <a:gd name="T16" fmla="*/ 0 w 103"/>
                  <a:gd name="T17" fmla="*/ 1 h 164"/>
                  <a:gd name="T18" fmla="*/ 0 w 103"/>
                  <a:gd name="T19" fmla="*/ 3 h 164"/>
                  <a:gd name="T20" fmla="*/ 0 w 103"/>
                  <a:gd name="T21" fmla="*/ 4 h 164"/>
                  <a:gd name="T22" fmla="*/ 0 w 103"/>
                  <a:gd name="T23" fmla="*/ 6 h 164"/>
                  <a:gd name="T24" fmla="*/ 1 w 103"/>
                  <a:gd name="T25" fmla="*/ 7 h 164"/>
                  <a:gd name="T26" fmla="*/ 1 w 103"/>
                  <a:gd name="T27" fmla="*/ 9 h 164"/>
                  <a:gd name="T28" fmla="*/ 1 w 103"/>
                  <a:gd name="T29" fmla="*/ 10 h 164"/>
                  <a:gd name="T30" fmla="*/ 1 w 103"/>
                  <a:gd name="T31" fmla="*/ 11 h 164"/>
                  <a:gd name="T32" fmla="*/ 1 w 103"/>
                  <a:gd name="T33" fmla="*/ 11 h 164"/>
                  <a:gd name="T34" fmla="*/ 1 w 103"/>
                  <a:gd name="T35" fmla="*/ 10 h 164"/>
                  <a:gd name="T36" fmla="*/ 1 w 103"/>
                  <a:gd name="T37" fmla="*/ 9 h 164"/>
                  <a:gd name="T38" fmla="*/ 1 w 103"/>
                  <a:gd name="T39" fmla="*/ 8 h 164"/>
                  <a:gd name="T40" fmla="*/ 1 w 103"/>
                  <a:gd name="T41" fmla="*/ 7 h 164"/>
                  <a:gd name="T42" fmla="*/ 1 w 103"/>
                  <a:gd name="T43" fmla="*/ 5 h 164"/>
                  <a:gd name="T44" fmla="*/ 1 w 103"/>
                  <a:gd name="T45" fmla="*/ 4 h 164"/>
                  <a:gd name="T46" fmla="*/ 1 w 103"/>
                  <a:gd name="T47" fmla="*/ 3 h 164"/>
                  <a:gd name="T48" fmla="*/ 0 w 103"/>
                  <a:gd name="T49" fmla="*/ 1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3"/>
                  <a:gd name="T76" fmla="*/ 0 h 164"/>
                  <a:gd name="T77" fmla="*/ 103 w 103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3" h="164">
                    <a:moveTo>
                      <a:pt x="39" y="12"/>
                    </a:moveTo>
                    <a:lnTo>
                      <a:pt x="37" y="7"/>
                    </a:lnTo>
                    <a:lnTo>
                      <a:pt x="32" y="3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8" y="37"/>
                    </a:lnTo>
                    <a:lnTo>
                      <a:pt x="19" y="63"/>
                    </a:lnTo>
                    <a:lnTo>
                      <a:pt x="34" y="88"/>
                    </a:lnTo>
                    <a:lnTo>
                      <a:pt x="51" y="112"/>
                    </a:lnTo>
                    <a:lnTo>
                      <a:pt x="68" y="133"/>
                    </a:lnTo>
                    <a:lnTo>
                      <a:pt x="84" y="150"/>
                    </a:lnTo>
                    <a:lnTo>
                      <a:pt x="96" y="161"/>
                    </a:lnTo>
                    <a:lnTo>
                      <a:pt x="103" y="164"/>
                    </a:lnTo>
                    <a:lnTo>
                      <a:pt x="100" y="153"/>
                    </a:lnTo>
                    <a:lnTo>
                      <a:pt x="93" y="139"/>
                    </a:lnTo>
                    <a:lnTo>
                      <a:pt x="84" y="121"/>
                    </a:lnTo>
                    <a:lnTo>
                      <a:pt x="74" y="100"/>
                    </a:lnTo>
                    <a:lnTo>
                      <a:pt x="64" y="78"/>
                    </a:lnTo>
                    <a:lnTo>
                      <a:pt x="54" y="55"/>
                    </a:lnTo>
                    <a:lnTo>
                      <a:pt x="45" y="33"/>
                    </a:lnTo>
                    <a:lnTo>
                      <a:pt x="3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79" name="Freeform 36">
                <a:extLst>
                  <a:ext uri="{FF2B5EF4-FFF2-40B4-BE49-F238E27FC236}">
                    <a16:creationId xmlns:a16="http://schemas.microsoft.com/office/drawing/2014/main" id="{8D791B4A-97D8-41E5-8104-B442A23CE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" y="2313"/>
                <a:ext cx="18" cy="42"/>
              </a:xfrm>
              <a:custGeom>
                <a:avLst/>
                <a:gdLst>
                  <a:gd name="T0" fmla="*/ 0 w 54"/>
                  <a:gd name="T1" fmla="*/ 1 h 82"/>
                  <a:gd name="T2" fmla="*/ 0 w 54"/>
                  <a:gd name="T3" fmla="*/ 1 h 82"/>
                  <a:gd name="T4" fmla="*/ 0 w 54"/>
                  <a:gd name="T5" fmla="*/ 1 h 82"/>
                  <a:gd name="T6" fmla="*/ 0 w 54"/>
                  <a:gd name="T7" fmla="*/ 0 h 82"/>
                  <a:gd name="T8" fmla="*/ 0 w 54"/>
                  <a:gd name="T9" fmla="*/ 0 h 82"/>
                  <a:gd name="T10" fmla="*/ 0 w 54"/>
                  <a:gd name="T11" fmla="*/ 1 h 82"/>
                  <a:gd name="T12" fmla="*/ 0 w 54"/>
                  <a:gd name="T13" fmla="*/ 1 h 82"/>
                  <a:gd name="T14" fmla="*/ 0 w 54"/>
                  <a:gd name="T15" fmla="*/ 1 h 82"/>
                  <a:gd name="T16" fmla="*/ 0 w 54"/>
                  <a:gd name="T17" fmla="*/ 1 h 82"/>
                  <a:gd name="T18" fmla="*/ 0 w 54"/>
                  <a:gd name="T19" fmla="*/ 2 h 82"/>
                  <a:gd name="T20" fmla="*/ 0 w 54"/>
                  <a:gd name="T21" fmla="*/ 3 h 82"/>
                  <a:gd name="T22" fmla="*/ 0 w 54"/>
                  <a:gd name="T23" fmla="*/ 3 h 82"/>
                  <a:gd name="T24" fmla="*/ 0 w 54"/>
                  <a:gd name="T25" fmla="*/ 4 h 82"/>
                  <a:gd name="T26" fmla="*/ 0 w 54"/>
                  <a:gd name="T27" fmla="*/ 5 h 82"/>
                  <a:gd name="T28" fmla="*/ 0 w 54"/>
                  <a:gd name="T29" fmla="*/ 5 h 82"/>
                  <a:gd name="T30" fmla="*/ 1 w 54"/>
                  <a:gd name="T31" fmla="*/ 6 h 82"/>
                  <a:gd name="T32" fmla="*/ 1 w 54"/>
                  <a:gd name="T33" fmla="*/ 6 h 82"/>
                  <a:gd name="T34" fmla="*/ 1 w 54"/>
                  <a:gd name="T35" fmla="*/ 5 h 82"/>
                  <a:gd name="T36" fmla="*/ 1 w 54"/>
                  <a:gd name="T37" fmla="*/ 3 h 82"/>
                  <a:gd name="T38" fmla="*/ 0 w 54"/>
                  <a:gd name="T39" fmla="*/ 2 h 82"/>
                  <a:gd name="T40" fmla="*/ 0 w 54"/>
                  <a:gd name="T41" fmla="*/ 1 h 8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82"/>
                  <a:gd name="T65" fmla="*/ 54 w 54"/>
                  <a:gd name="T66" fmla="*/ 82 h 8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82">
                    <a:moveTo>
                      <a:pt x="28" y="9"/>
                    </a:moveTo>
                    <a:lnTo>
                      <a:pt x="26" y="5"/>
                    </a:lnTo>
                    <a:lnTo>
                      <a:pt x="22" y="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21"/>
                    </a:lnTo>
                    <a:lnTo>
                      <a:pt x="5" y="33"/>
                    </a:lnTo>
                    <a:lnTo>
                      <a:pt x="10" y="45"/>
                    </a:lnTo>
                    <a:lnTo>
                      <a:pt x="18" y="57"/>
                    </a:lnTo>
                    <a:lnTo>
                      <a:pt x="26" y="68"/>
                    </a:lnTo>
                    <a:lnTo>
                      <a:pt x="35" y="76"/>
                    </a:lnTo>
                    <a:lnTo>
                      <a:pt x="45" y="81"/>
                    </a:lnTo>
                    <a:lnTo>
                      <a:pt x="53" y="82"/>
                    </a:lnTo>
                    <a:lnTo>
                      <a:pt x="54" y="66"/>
                    </a:lnTo>
                    <a:lnTo>
                      <a:pt x="47" y="47"/>
                    </a:lnTo>
                    <a:lnTo>
                      <a:pt x="38" y="28"/>
                    </a:lnTo>
                    <a:lnTo>
                      <a:pt x="2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80" name="Freeform 37">
                <a:extLst>
                  <a:ext uri="{FF2B5EF4-FFF2-40B4-BE49-F238E27FC236}">
                    <a16:creationId xmlns:a16="http://schemas.microsoft.com/office/drawing/2014/main" id="{5AC6A9C3-9834-4A9D-80A6-0E7AF72B6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2283"/>
                <a:ext cx="16" cy="24"/>
              </a:xfrm>
              <a:custGeom>
                <a:avLst/>
                <a:gdLst>
                  <a:gd name="T0" fmla="*/ 0 w 46"/>
                  <a:gd name="T1" fmla="*/ 1 h 47"/>
                  <a:gd name="T2" fmla="*/ 0 w 46"/>
                  <a:gd name="T3" fmla="*/ 1 h 47"/>
                  <a:gd name="T4" fmla="*/ 0 w 46"/>
                  <a:gd name="T5" fmla="*/ 1 h 47"/>
                  <a:gd name="T6" fmla="*/ 0 w 46"/>
                  <a:gd name="T7" fmla="*/ 1 h 47"/>
                  <a:gd name="T8" fmla="*/ 0 w 46"/>
                  <a:gd name="T9" fmla="*/ 1 h 47"/>
                  <a:gd name="T10" fmla="*/ 0 w 46"/>
                  <a:gd name="T11" fmla="*/ 1 h 47"/>
                  <a:gd name="T12" fmla="*/ 0 w 46"/>
                  <a:gd name="T13" fmla="*/ 1 h 47"/>
                  <a:gd name="T14" fmla="*/ 0 w 46"/>
                  <a:gd name="T15" fmla="*/ 0 h 47"/>
                  <a:gd name="T16" fmla="*/ 0 w 46"/>
                  <a:gd name="T17" fmla="*/ 0 h 47"/>
                  <a:gd name="T18" fmla="*/ 0 w 46"/>
                  <a:gd name="T19" fmla="*/ 1 h 47"/>
                  <a:gd name="T20" fmla="*/ 0 w 46"/>
                  <a:gd name="T21" fmla="*/ 1 h 47"/>
                  <a:gd name="T22" fmla="*/ 0 w 46"/>
                  <a:gd name="T23" fmla="*/ 1 h 47"/>
                  <a:gd name="T24" fmla="*/ 0 w 46"/>
                  <a:gd name="T25" fmla="*/ 1 h 47"/>
                  <a:gd name="T26" fmla="*/ 0 w 46"/>
                  <a:gd name="T27" fmla="*/ 1 h 47"/>
                  <a:gd name="T28" fmla="*/ 0 w 46"/>
                  <a:gd name="T29" fmla="*/ 2 h 47"/>
                  <a:gd name="T30" fmla="*/ 0 w 46"/>
                  <a:gd name="T31" fmla="*/ 2 h 47"/>
                  <a:gd name="T32" fmla="*/ 0 w 46"/>
                  <a:gd name="T33" fmla="*/ 3 h 47"/>
                  <a:gd name="T34" fmla="*/ 0 w 46"/>
                  <a:gd name="T35" fmla="*/ 3 h 47"/>
                  <a:gd name="T36" fmla="*/ 0 w 46"/>
                  <a:gd name="T37" fmla="*/ 3 h 47"/>
                  <a:gd name="T38" fmla="*/ 1 w 46"/>
                  <a:gd name="T39" fmla="*/ 3 h 47"/>
                  <a:gd name="T40" fmla="*/ 1 w 46"/>
                  <a:gd name="T41" fmla="*/ 3 h 47"/>
                  <a:gd name="T42" fmla="*/ 1 w 46"/>
                  <a:gd name="T43" fmla="*/ 3 h 47"/>
                  <a:gd name="T44" fmla="*/ 1 w 46"/>
                  <a:gd name="T45" fmla="*/ 2 h 47"/>
                  <a:gd name="T46" fmla="*/ 0 w 46"/>
                  <a:gd name="T47" fmla="*/ 1 h 47"/>
                  <a:gd name="T48" fmla="*/ 0 w 46"/>
                  <a:gd name="T49" fmla="*/ 1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6"/>
                  <a:gd name="T76" fmla="*/ 0 h 47"/>
                  <a:gd name="T77" fmla="*/ 46 w 46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6" h="47">
                    <a:moveTo>
                      <a:pt x="24" y="6"/>
                    </a:moveTo>
                    <a:lnTo>
                      <a:pt x="24" y="7"/>
                    </a:lnTo>
                    <a:lnTo>
                      <a:pt x="23" y="4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10" y="28"/>
                    </a:lnTo>
                    <a:lnTo>
                      <a:pt x="17" y="34"/>
                    </a:lnTo>
                    <a:lnTo>
                      <a:pt x="24" y="40"/>
                    </a:lnTo>
                    <a:lnTo>
                      <a:pt x="33" y="44"/>
                    </a:lnTo>
                    <a:lnTo>
                      <a:pt x="40" y="47"/>
                    </a:lnTo>
                    <a:lnTo>
                      <a:pt x="46" y="47"/>
                    </a:lnTo>
                    <a:lnTo>
                      <a:pt x="45" y="37"/>
                    </a:lnTo>
                    <a:lnTo>
                      <a:pt x="39" y="25"/>
                    </a:lnTo>
                    <a:lnTo>
                      <a:pt x="30" y="14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81" name="Freeform 38">
                <a:extLst>
                  <a:ext uri="{FF2B5EF4-FFF2-40B4-BE49-F238E27FC236}">
                    <a16:creationId xmlns:a16="http://schemas.microsoft.com/office/drawing/2014/main" id="{3ED0E7E1-487F-4C27-8812-2A414CD81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2263"/>
                <a:ext cx="21" cy="16"/>
              </a:xfrm>
              <a:custGeom>
                <a:avLst/>
                <a:gdLst>
                  <a:gd name="T0" fmla="*/ 1 w 63"/>
                  <a:gd name="T1" fmla="*/ 2 h 31"/>
                  <a:gd name="T2" fmla="*/ 1 w 63"/>
                  <a:gd name="T3" fmla="*/ 2 h 31"/>
                  <a:gd name="T4" fmla="*/ 1 w 63"/>
                  <a:gd name="T5" fmla="*/ 2 h 31"/>
                  <a:gd name="T6" fmla="*/ 1 w 63"/>
                  <a:gd name="T7" fmla="*/ 1 h 31"/>
                  <a:gd name="T8" fmla="*/ 1 w 63"/>
                  <a:gd name="T9" fmla="*/ 1 h 31"/>
                  <a:gd name="T10" fmla="*/ 1 w 63"/>
                  <a:gd name="T11" fmla="*/ 1 h 31"/>
                  <a:gd name="T12" fmla="*/ 1 w 63"/>
                  <a:gd name="T13" fmla="*/ 1 h 31"/>
                  <a:gd name="T14" fmla="*/ 1 w 63"/>
                  <a:gd name="T15" fmla="*/ 0 h 31"/>
                  <a:gd name="T16" fmla="*/ 1 w 63"/>
                  <a:gd name="T17" fmla="*/ 0 h 31"/>
                  <a:gd name="T18" fmla="*/ 0 w 63"/>
                  <a:gd name="T19" fmla="*/ 0 h 31"/>
                  <a:gd name="T20" fmla="*/ 0 w 63"/>
                  <a:gd name="T21" fmla="*/ 1 h 31"/>
                  <a:gd name="T22" fmla="*/ 0 w 63"/>
                  <a:gd name="T23" fmla="*/ 1 h 31"/>
                  <a:gd name="T24" fmla="*/ 0 w 63"/>
                  <a:gd name="T25" fmla="*/ 1 h 31"/>
                  <a:gd name="T26" fmla="*/ 0 w 63"/>
                  <a:gd name="T27" fmla="*/ 1 h 31"/>
                  <a:gd name="T28" fmla="*/ 0 w 63"/>
                  <a:gd name="T29" fmla="*/ 2 h 31"/>
                  <a:gd name="T30" fmla="*/ 0 w 63"/>
                  <a:gd name="T31" fmla="*/ 2 h 31"/>
                  <a:gd name="T32" fmla="*/ 0 w 63"/>
                  <a:gd name="T33" fmla="*/ 2 h 31"/>
                  <a:gd name="T34" fmla="*/ 0 w 63"/>
                  <a:gd name="T35" fmla="*/ 2 h 31"/>
                  <a:gd name="T36" fmla="*/ 0 w 63"/>
                  <a:gd name="T37" fmla="*/ 2 h 31"/>
                  <a:gd name="T38" fmla="*/ 0 w 63"/>
                  <a:gd name="T39" fmla="*/ 2 h 31"/>
                  <a:gd name="T40" fmla="*/ 0 w 63"/>
                  <a:gd name="T41" fmla="*/ 2 h 31"/>
                  <a:gd name="T42" fmla="*/ 0 w 63"/>
                  <a:gd name="T43" fmla="*/ 2 h 31"/>
                  <a:gd name="T44" fmla="*/ 0 w 63"/>
                  <a:gd name="T45" fmla="*/ 2 h 31"/>
                  <a:gd name="T46" fmla="*/ 1 w 63"/>
                  <a:gd name="T47" fmla="*/ 2 h 31"/>
                  <a:gd name="T48" fmla="*/ 1 w 63"/>
                  <a:gd name="T49" fmla="*/ 2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3"/>
                  <a:gd name="T76" fmla="*/ 0 h 31"/>
                  <a:gd name="T77" fmla="*/ 63 w 63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3" h="31">
                    <a:moveTo>
                      <a:pt x="50" y="23"/>
                    </a:moveTo>
                    <a:lnTo>
                      <a:pt x="56" y="21"/>
                    </a:lnTo>
                    <a:lnTo>
                      <a:pt x="62" y="18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1" y="5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4" y="1"/>
                    </a:lnTo>
                    <a:lnTo>
                      <a:pt x="26" y="3"/>
                    </a:lnTo>
                    <a:lnTo>
                      <a:pt x="16" y="7"/>
                    </a:lnTo>
                    <a:lnTo>
                      <a:pt x="7" y="13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10" y="31"/>
                    </a:lnTo>
                    <a:lnTo>
                      <a:pt x="16" y="31"/>
                    </a:lnTo>
                    <a:lnTo>
                      <a:pt x="21" y="31"/>
                    </a:lnTo>
                    <a:lnTo>
                      <a:pt x="29" y="29"/>
                    </a:lnTo>
                    <a:lnTo>
                      <a:pt x="36" y="28"/>
                    </a:lnTo>
                    <a:lnTo>
                      <a:pt x="43" y="26"/>
                    </a:lnTo>
                    <a:lnTo>
                      <a:pt x="5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82" name="Freeform 39">
                <a:extLst>
                  <a:ext uri="{FF2B5EF4-FFF2-40B4-BE49-F238E27FC236}">
                    <a16:creationId xmlns:a16="http://schemas.microsoft.com/office/drawing/2014/main" id="{96107CE3-7D21-464B-BDF3-10CD0FA0C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2237"/>
                <a:ext cx="81" cy="103"/>
              </a:xfrm>
              <a:custGeom>
                <a:avLst/>
                <a:gdLst>
                  <a:gd name="T0" fmla="*/ 1 w 245"/>
                  <a:gd name="T1" fmla="*/ 2 h 206"/>
                  <a:gd name="T2" fmla="*/ 1 w 245"/>
                  <a:gd name="T3" fmla="*/ 3 h 206"/>
                  <a:gd name="T4" fmla="*/ 1 w 245"/>
                  <a:gd name="T5" fmla="*/ 4 h 206"/>
                  <a:gd name="T6" fmla="*/ 0 w 245"/>
                  <a:gd name="T7" fmla="*/ 4 h 206"/>
                  <a:gd name="T8" fmla="*/ 0 w 245"/>
                  <a:gd name="T9" fmla="*/ 5 h 206"/>
                  <a:gd name="T10" fmla="*/ 0 w 245"/>
                  <a:gd name="T11" fmla="*/ 6 h 206"/>
                  <a:gd name="T12" fmla="*/ 0 w 245"/>
                  <a:gd name="T13" fmla="*/ 7 h 206"/>
                  <a:gd name="T14" fmla="*/ 0 w 245"/>
                  <a:gd name="T15" fmla="*/ 8 h 206"/>
                  <a:gd name="T16" fmla="*/ 0 w 245"/>
                  <a:gd name="T17" fmla="*/ 8 h 206"/>
                  <a:gd name="T18" fmla="*/ 0 w 245"/>
                  <a:gd name="T19" fmla="*/ 10 h 206"/>
                  <a:gd name="T20" fmla="*/ 0 w 245"/>
                  <a:gd name="T21" fmla="*/ 11 h 206"/>
                  <a:gd name="T22" fmla="*/ 0 w 245"/>
                  <a:gd name="T23" fmla="*/ 12 h 206"/>
                  <a:gd name="T24" fmla="*/ 1 w 245"/>
                  <a:gd name="T25" fmla="*/ 12 h 206"/>
                  <a:gd name="T26" fmla="*/ 1 w 245"/>
                  <a:gd name="T27" fmla="*/ 13 h 206"/>
                  <a:gd name="T28" fmla="*/ 1 w 245"/>
                  <a:gd name="T29" fmla="*/ 13 h 206"/>
                  <a:gd name="T30" fmla="*/ 2 w 245"/>
                  <a:gd name="T31" fmla="*/ 13 h 206"/>
                  <a:gd name="T32" fmla="*/ 2 w 245"/>
                  <a:gd name="T33" fmla="*/ 13 h 206"/>
                  <a:gd name="T34" fmla="*/ 2 w 245"/>
                  <a:gd name="T35" fmla="*/ 13 h 206"/>
                  <a:gd name="T36" fmla="*/ 2 w 245"/>
                  <a:gd name="T37" fmla="*/ 13 h 206"/>
                  <a:gd name="T38" fmla="*/ 2 w 245"/>
                  <a:gd name="T39" fmla="*/ 13 h 206"/>
                  <a:gd name="T40" fmla="*/ 2 w 245"/>
                  <a:gd name="T41" fmla="*/ 13 h 206"/>
                  <a:gd name="T42" fmla="*/ 2 w 245"/>
                  <a:gd name="T43" fmla="*/ 12 h 206"/>
                  <a:gd name="T44" fmla="*/ 2 w 245"/>
                  <a:gd name="T45" fmla="*/ 12 h 206"/>
                  <a:gd name="T46" fmla="*/ 2 w 245"/>
                  <a:gd name="T47" fmla="*/ 12 h 206"/>
                  <a:gd name="T48" fmla="*/ 2 w 245"/>
                  <a:gd name="T49" fmla="*/ 12 h 206"/>
                  <a:gd name="T50" fmla="*/ 2 w 245"/>
                  <a:gd name="T51" fmla="*/ 12 h 206"/>
                  <a:gd name="T52" fmla="*/ 2 w 245"/>
                  <a:gd name="T53" fmla="*/ 12 h 206"/>
                  <a:gd name="T54" fmla="*/ 2 w 245"/>
                  <a:gd name="T55" fmla="*/ 12 h 206"/>
                  <a:gd name="T56" fmla="*/ 2 w 245"/>
                  <a:gd name="T57" fmla="*/ 12 h 206"/>
                  <a:gd name="T58" fmla="*/ 1 w 245"/>
                  <a:gd name="T59" fmla="*/ 12 h 206"/>
                  <a:gd name="T60" fmla="*/ 1 w 245"/>
                  <a:gd name="T61" fmla="*/ 12 h 206"/>
                  <a:gd name="T62" fmla="*/ 1 w 245"/>
                  <a:gd name="T63" fmla="*/ 12 h 206"/>
                  <a:gd name="T64" fmla="*/ 1 w 245"/>
                  <a:gd name="T65" fmla="*/ 12 h 206"/>
                  <a:gd name="T66" fmla="*/ 1 w 245"/>
                  <a:gd name="T67" fmla="*/ 12 h 206"/>
                  <a:gd name="T68" fmla="*/ 1 w 245"/>
                  <a:gd name="T69" fmla="*/ 11 h 206"/>
                  <a:gd name="T70" fmla="*/ 0 w 245"/>
                  <a:gd name="T71" fmla="*/ 11 h 206"/>
                  <a:gd name="T72" fmla="*/ 0 w 245"/>
                  <a:gd name="T73" fmla="*/ 10 h 206"/>
                  <a:gd name="T74" fmla="*/ 0 w 245"/>
                  <a:gd name="T75" fmla="*/ 9 h 206"/>
                  <a:gd name="T76" fmla="*/ 0 w 245"/>
                  <a:gd name="T77" fmla="*/ 8 h 206"/>
                  <a:gd name="T78" fmla="*/ 0 w 245"/>
                  <a:gd name="T79" fmla="*/ 7 h 206"/>
                  <a:gd name="T80" fmla="*/ 0 w 245"/>
                  <a:gd name="T81" fmla="*/ 6 h 206"/>
                  <a:gd name="T82" fmla="*/ 1 w 245"/>
                  <a:gd name="T83" fmla="*/ 6 h 206"/>
                  <a:gd name="T84" fmla="*/ 1 w 245"/>
                  <a:gd name="T85" fmla="*/ 5 h 206"/>
                  <a:gd name="T86" fmla="*/ 1 w 245"/>
                  <a:gd name="T87" fmla="*/ 4 h 206"/>
                  <a:gd name="T88" fmla="*/ 1 w 245"/>
                  <a:gd name="T89" fmla="*/ 4 h 206"/>
                  <a:gd name="T90" fmla="*/ 1 w 245"/>
                  <a:gd name="T91" fmla="*/ 3 h 206"/>
                  <a:gd name="T92" fmla="*/ 2 w 245"/>
                  <a:gd name="T93" fmla="*/ 3 h 206"/>
                  <a:gd name="T94" fmla="*/ 2 w 245"/>
                  <a:gd name="T95" fmla="*/ 2 h 206"/>
                  <a:gd name="T96" fmla="*/ 2 w 245"/>
                  <a:gd name="T97" fmla="*/ 2 h 206"/>
                  <a:gd name="T98" fmla="*/ 2 w 245"/>
                  <a:gd name="T99" fmla="*/ 1 h 206"/>
                  <a:gd name="T100" fmla="*/ 3 w 245"/>
                  <a:gd name="T101" fmla="*/ 1 h 206"/>
                  <a:gd name="T102" fmla="*/ 3 w 245"/>
                  <a:gd name="T103" fmla="*/ 1 h 206"/>
                  <a:gd name="T104" fmla="*/ 3 w 245"/>
                  <a:gd name="T105" fmla="*/ 1 h 206"/>
                  <a:gd name="T106" fmla="*/ 3 w 245"/>
                  <a:gd name="T107" fmla="*/ 1 h 206"/>
                  <a:gd name="T108" fmla="*/ 3 w 245"/>
                  <a:gd name="T109" fmla="*/ 0 h 206"/>
                  <a:gd name="T110" fmla="*/ 2 w 245"/>
                  <a:gd name="T111" fmla="*/ 1 h 206"/>
                  <a:gd name="T112" fmla="*/ 2 w 245"/>
                  <a:gd name="T113" fmla="*/ 1 h 206"/>
                  <a:gd name="T114" fmla="*/ 2 w 245"/>
                  <a:gd name="T115" fmla="*/ 1 h 206"/>
                  <a:gd name="T116" fmla="*/ 2 w 245"/>
                  <a:gd name="T117" fmla="*/ 1 h 206"/>
                  <a:gd name="T118" fmla="*/ 1 w 245"/>
                  <a:gd name="T119" fmla="*/ 2 h 206"/>
                  <a:gd name="T120" fmla="*/ 1 w 245"/>
                  <a:gd name="T121" fmla="*/ 2 h 2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45"/>
                  <a:gd name="T184" fmla="*/ 0 h 206"/>
                  <a:gd name="T185" fmla="*/ 245 w 245"/>
                  <a:gd name="T186" fmla="*/ 206 h 2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45" h="206">
                    <a:moveTo>
                      <a:pt x="90" y="31"/>
                    </a:moveTo>
                    <a:lnTo>
                      <a:pt x="72" y="40"/>
                    </a:lnTo>
                    <a:lnTo>
                      <a:pt x="56" y="50"/>
                    </a:lnTo>
                    <a:lnTo>
                      <a:pt x="40" y="62"/>
                    </a:lnTo>
                    <a:lnTo>
                      <a:pt x="27" y="74"/>
                    </a:lnTo>
                    <a:lnTo>
                      <a:pt x="17" y="87"/>
                    </a:lnTo>
                    <a:lnTo>
                      <a:pt x="8" y="100"/>
                    </a:lnTo>
                    <a:lnTo>
                      <a:pt x="3" y="113"/>
                    </a:lnTo>
                    <a:lnTo>
                      <a:pt x="0" y="127"/>
                    </a:lnTo>
                    <a:lnTo>
                      <a:pt x="3" y="149"/>
                    </a:lnTo>
                    <a:lnTo>
                      <a:pt x="14" y="166"/>
                    </a:lnTo>
                    <a:lnTo>
                      <a:pt x="32" y="181"/>
                    </a:lnTo>
                    <a:lnTo>
                      <a:pt x="53" y="192"/>
                    </a:lnTo>
                    <a:lnTo>
                      <a:pt x="80" y="200"/>
                    </a:lnTo>
                    <a:lnTo>
                      <a:pt x="109" y="205"/>
                    </a:lnTo>
                    <a:lnTo>
                      <a:pt x="136" y="206"/>
                    </a:lnTo>
                    <a:lnTo>
                      <a:pt x="164" y="203"/>
                    </a:lnTo>
                    <a:lnTo>
                      <a:pt x="169" y="203"/>
                    </a:lnTo>
                    <a:lnTo>
                      <a:pt x="175" y="201"/>
                    </a:lnTo>
                    <a:lnTo>
                      <a:pt x="180" y="197"/>
                    </a:lnTo>
                    <a:lnTo>
                      <a:pt x="181" y="193"/>
                    </a:lnTo>
                    <a:lnTo>
                      <a:pt x="180" y="191"/>
                    </a:lnTo>
                    <a:lnTo>
                      <a:pt x="175" y="191"/>
                    </a:lnTo>
                    <a:lnTo>
                      <a:pt x="169" y="190"/>
                    </a:lnTo>
                    <a:lnTo>
                      <a:pt x="162" y="190"/>
                    </a:lnTo>
                    <a:lnTo>
                      <a:pt x="154" y="190"/>
                    </a:lnTo>
                    <a:lnTo>
                      <a:pt x="146" y="190"/>
                    </a:lnTo>
                    <a:lnTo>
                      <a:pt x="139" y="190"/>
                    </a:lnTo>
                    <a:lnTo>
                      <a:pt x="135" y="190"/>
                    </a:lnTo>
                    <a:lnTo>
                      <a:pt x="120" y="189"/>
                    </a:lnTo>
                    <a:lnTo>
                      <a:pt x="107" y="188"/>
                    </a:lnTo>
                    <a:lnTo>
                      <a:pt x="93" y="187"/>
                    </a:lnTo>
                    <a:lnTo>
                      <a:pt x="78" y="184"/>
                    </a:lnTo>
                    <a:lnTo>
                      <a:pt x="64" y="181"/>
                    </a:lnTo>
                    <a:lnTo>
                      <a:pt x="49" y="174"/>
                    </a:lnTo>
                    <a:lnTo>
                      <a:pt x="36" y="165"/>
                    </a:lnTo>
                    <a:lnTo>
                      <a:pt x="22" y="152"/>
                    </a:lnTo>
                    <a:lnTo>
                      <a:pt x="19" y="136"/>
                    </a:lnTo>
                    <a:lnTo>
                      <a:pt x="20" y="122"/>
                    </a:lnTo>
                    <a:lnTo>
                      <a:pt x="26" y="108"/>
                    </a:lnTo>
                    <a:lnTo>
                      <a:pt x="35" y="95"/>
                    </a:lnTo>
                    <a:lnTo>
                      <a:pt x="48" y="83"/>
                    </a:lnTo>
                    <a:lnTo>
                      <a:pt x="62" y="71"/>
                    </a:lnTo>
                    <a:lnTo>
                      <a:pt x="78" y="61"/>
                    </a:lnTo>
                    <a:lnTo>
                      <a:pt x="97" y="51"/>
                    </a:lnTo>
                    <a:lnTo>
                      <a:pt x="116" y="42"/>
                    </a:lnTo>
                    <a:lnTo>
                      <a:pt x="136" y="34"/>
                    </a:lnTo>
                    <a:lnTo>
                      <a:pt x="156" y="27"/>
                    </a:lnTo>
                    <a:lnTo>
                      <a:pt x="175" y="21"/>
                    </a:lnTo>
                    <a:lnTo>
                      <a:pt x="196" y="16"/>
                    </a:lnTo>
                    <a:lnTo>
                      <a:pt x="213" y="11"/>
                    </a:lnTo>
                    <a:lnTo>
                      <a:pt x="230" y="8"/>
                    </a:lnTo>
                    <a:lnTo>
                      <a:pt x="245" y="6"/>
                    </a:lnTo>
                    <a:lnTo>
                      <a:pt x="235" y="2"/>
                    </a:lnTo>
                    <a:lnTo>
                      <a:pt x="219" y="0"/>
                    </a:lnTo>
                    <a:lnTo>
                      <a:pt x="200" y="2"/>
                    </a:lnTo>
                    <a:lnTo>
                      <a:pt x="178" y="5"/>
                    </a:lnTo>
                    <a:lnTo>
                      <a:pt x="154" y="10"/>
                    </a:lnTo>
                    <a:lnTo>
                      <a:pt x="130" y="16"/>
                    </a:lnTo>
                    <a:lnTo>
                      <a:pt x="109" y="24"/>
                    </a:lnTo>
                    <a:lnTo>
                      <a:pt x="90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83" name="Freeform 40">
                <a:extLst>
                  <a:ext uri="{FF2B5EF4-FFF2-40B4-BE49-F238E27FC236}">
                    <a16:creationId xmlns:a16="http://schemas.microsoft.com/office/drawing/2014/main" id="{C1A3E8D5-E62D-4B6C-B143-132C84994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2236"/>
                <a:ext cx="53" cy="80"/>
              </a:xfrm>
              <a:custGeom>
                <a:avLst/>
                <a:gdLst>
                  <a:gd name="T0" fmla="*/ 2 w 159"/>
                  <a:gd name="T1" fmla="*/ 4 h 160"/>
                  <a:gd name="T2" fmla="*/ 2 w 159"/>
                  <a:gd name="T3" fmla="*/ 5 h 160"/>
                  <a:gd name="T4" fmla="*/ 2 w 159"/>
                  <a:gd name="T5" fmla="*/ 6 h 160"/>
                  <a:gd name="T6" fmla="*/ 2 w 159"/>
                  <a:gd name="T7" fmla="*/ 6 h 160"/>
                  <a:gd name="T8" fmla="*/ 1 w 159"/>
                  <a:gd name="T9" fmla="*/ 7 h 160"/>
                  <a:gd name="T10" fmla="*/ 1 w 159"/>
                  <a:gd name="T11" fmla="*/ 8 h 160"/>
                  <a:gd name="T12" fmla="*/ 1 w 159"/>
                  <a:gd name="T13" fmla="*/ 8 h 160"/>
                  <a:gd name="T14" fmla="*/ 1 w 159"/>
                  <a:gd name="T15" fmla="*/ 9 h 160"/>
                  <a:gd name="T16" fmla="*/ 0 w 159"/>
                  <a:gd name="T17" fmla="*/ 10 h 160"/>
                  <a:gd name="T18" fmla="*/ 0 w 159"/>
                  <a:gd name="T19" fmla="*/ 10 h 160"/>
                  <a:gd name="T20" fmla="*/ 0 w 159"/>
                  <a:gd name="T21" fmla="*/ 10 h 160"/>
                  <a:gd name="T22" fmla="*/ 0 w 159"/>
                  <a:gd name="T23" fmla="*/ 10 h 160"/>
                  <a:gd name="T24" fmla="*/ 0 w 159"/>
                  <a:gd name="T25" fmla="*/ 10 h 160"/>
                  <a:gd name="T26" fmla="*/ 0 w 159"/>
                  <a:gd name="T27" fmla="*/ 10 h 160"/>
                  <a:gd name="T28" fmla="*/ 1 w 159"/>
                  <a:gd name="T29" fmla="*/ 10 h 160"/>
                  <a:gd name="T30" fmla="*/ 1 w 159"/>
                  <a:gd name="T31" fmla="*/ 10 h 160"/>
                  <a:gd name="T32" fmla="*/ 1 w 159"/>
                  <a:gd name="T33" fmla="*/ 10 h 160"/>
                  <a:gd name="T34" fmla="*/ 1 w 159"/>
                  <a:gd name="T35" fmla="*/ 10 h 160"/>
                  <a:gd name="T36" fmla="*/ 1 w 159"/>
                  <a:gd name="T37" fmla="*/ 9 h 160"/>
                  <a:gd name="T38" fmla="*/ 1 w 159"/>
                  <a:gd name="T39" fmla="*/ 8 h 160"/>
                  <a:gd name="T40" fmla="*/ 2 w 159"/>
                  <a:gd name="T41" fmla="*/ 8 h 160"/>
                  <a:gd name="T42" fmla="*/ 2 w 159"/>
                  <a:gd name="T43" fmla="*/ 7 h 160"/>
                  <a:gd name="T44" fmla="*/ 2 w 159"/>
                  <a:gd name="T45" fmla="*/ 6 h 160"/>
                  <a:gd name="T46" fmla="*/ 2 w 159"/>
                  <a:gd name="T47" fmla="*/ 5 h 160"/>
                  <a:gd name="T48" fmla="*/ 2 w 159"/>
                  <a:gd name="T49" fmla="*/ 4 h 160"/>
                  <a:gd name="T50" fmla="*/ 2 w 159"/>
                  <a:gd name="T51" fmla="*/ 3 h 160"/>
                  <a:gd name="T52" fmla="*/ 2 w 159"/>
                  <a:gd name="T53" fmla="*/ 2 h 160"/>
                  <a:gd name="T54" fmla="*/ 1 w 159"/>
                  <a:gd name="T55" fmla="*/ 1 h 160"/>
                  <a:gd name="T56" fmla="*/ 1 w 159"/>
                  <a:gd name="T57" fmla="*/ 1 h 160"/>
                  <a:gd name="T58" fmla="*/ 1 w 159"/>
                  <a:gd name="T59" fmla="*/ 1 h 160"/>
                  <a:gd name="T60" fmla="*/ 0 w 159"/>
                  <a:gd name="T61" fmla="*/ 0 h 160"/>
                  <a:gd name="T62" fmla="*/ 0 w 159"/>
                  <a:gd name="T63" fmla="*/ 1 h 160"/>
                  <a:gd name="T64" fmla="*/ 0 w 159"/>
                  <a:gd name="T65" fmla="*/ 1 h 160"/>
                  <a:gd name="T66" fmla="*/ 0 w 159"/>
                  <a:gd name="T67" fmla="*/ 1 h 160"/>
                  <a:gd name="T68" fmla="*/ 1 w 159"/>
                  <a:gd name="T69" fmla="*/ 1 h 160"/>
                  <a:gd name="T70" fmla="*/ 1 w 159"/>
                  <a:gd name="T71" fmla="*/ 1 h 160"/>
                  <a:gd name="T72" fmla="*/ 1 w 159"/>
                  <a:gd name="T73" fmla="*/ 2 h 160"/>
                  <a:gd name="T74" fmla="*/ 1 w 159"/>
                  <a:gd name="T75" fmla="*/ 2 h 160"/>
                  <a:gd name="T76" fmla="*/ 1 w 159"/>
                  <a:gd name="T77" fmla="*/ 2 h 160"/>
                  <a:gd name="T78" fmla="*/ 2 w 159"/>
                  <a:gd name="T79" fmla="*/ 3 h 160"/>
                  <a:gd name="T80" fmla="*/ 2 w 159"/>
                  <a:gd name="T81" fmla="*/ 4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9"/>
                  <a:gd name="T124" fmla="*/ 0 h 160"/>
                  <a:gd name="T125" fmla="*/ 159 w 159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9" h="160">
                    <a:moveTo>
                      <a:pt x="134" y="53"/>
                    </a:moveTo>
                    <a:lnTo>
                      <a:pt x="138" y="70"/>
                    </a:lnTo>
                    <a:lnTo>
                      <a:pt x="135" y="84"/>
                    </a:lnTo>
                    <a:lnTo>
                      <a:pt x="125" y="96"/>
                    </a:lnTo>
                    <a:lnTo>
                      <a:pt x="111" y="107"/>
                    </a:lnTo>
                    <a:lnTo>
                      <a:pt x="93" y="117"/>
                    </a:lnTo>
                    <a:lnTo>
                      <a:pt x="74" y="126"/>
                    </a:lnTo>
                    <a:lnTo>
                      <a:pt x="54" y="136"/>
                    </a:lnTo>
                    <a:lnTo>
                      <a:pt x="37" y="146"/>
                    </a:lnTo>
                    <a:lnTo>
                      <a:pt x="34" y="149"/>
                    </a:lnTo>
                    <a:lnTo>
                      <a:pt x="32" y="151"/>
                    </a:lnTo>
                    <a:lnTo>
                      <a:pt x="32" y="154"/>
                    </a:lnTo>
                    <a:lnTo>
                      <a:pt x="35" y="157"/>
                    </a:lnTo>
                    <a:lnTo>
                      <a:pt x="38" y="159"/>
                    </a:lnTo>
                    <a:lnTo>
                      <a:pt x="43" y="160"/>
                    </a:lnTo>
                    <a:lnTo>
                      <a:pt x="47" y="160"/>
                    </a:lnTo>
                    <a:lnTo>
                      <a:pt x="51" y="159"/>
                    </a:lnTo>
                    <a:lnTo>
                      <a:pt x="73" y="150"/>
                    </a:lnTo>
                    <a:lnTo>
                      <a:pt x="95" y="139"/>
                    </a:lnTo>
                    <a:lnTo>
                      <a:pt x="115" y="128"/>
                    </a:lnTo>
                    <a:lnTo>
                      <a:pt x="134" y="115"/>
                    </a:lnTo>
                    <a:lnTo>
                      <a:pt x="147" y="101"/>
                    </a:lnTo>
                    <a:lnTo>
                      <a:pt x="156" y="85"/>
                    </a:lnTo>
                    <a:lnTo>
                      <a:pt x="159" y="68"/>
                    </a:lnTo>
                    <a:lnTo>
                      <a:pt x="153" y="50"/>
                    </a:lnTo>
                    <a:lnTo>
                      <a:pt x="140" y="36"/>
                    </a:lnTo>
                    <a:lnTo>
                      <a:pt x="122" y="24"/>
                    </a:lnTo>
                    <a:lnTo>
                      <a:pt x="99" y="14"/>
                    </a:lnTo>
                    <a:lnTo>
                      <a:pt x="76" y="7"/>
                    </a:lnTo>
                    <a:lnTo>
                      <a:pt x="51" y="2"/>
                    </a:lnTo>
                    <a:lnTo>
                      <a:pt x="29" y="0"/>
                    </a:lnTo>
                    <a:lnTo>
                      <a:pt x="12" y="1"/>
                    </a:lnTo>
                    <a:lnTo>
                      <a:pt x="0" y="5"/>
                    </a:lnTo>
                    <a:lnTo>
                      <a:pt x="21" y="9"/>
                    </a:lnTo>
                    <a:lnTo>
                      <a:pt x="41" y="12"/>
                    </a:lnTo>
                    <a:lnTo>
                      <a:pt x="60" y="15"/>
                    </a:lnTo>
                    <a:lnTo>
                      <a:pt x="79" y="19"/>
                    </a:lnTo>
                    <a:lnTo>
                      <a:pt x="96" y="24"/>
                    </a:lnTo>
                    <a:lnTo>
                      <a:pt x="112" y="31"/>
                    </a:lnTo>
                    <a:lnTo>
                      <a:pt x="125" y="40"/>
                    </a:lnTo>
                    <a:lnTo>
                      <a:pt x="134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84" name="Freeform 41">
                <a:extLst>
                  <a:ext uri="{FF2B5EF4-FFF2-40B4-BE49-F238E27FC236}">
                    <a16:creationId xmlns:a16="http://schemas.microsoft.com/office/drawing/2014/main" id="{0FA04318-B95A-4D2C-92D4-23515C2DB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8" y="2218"/>
                <a:ext cx="133" cy="166"/>
              </a:xfrm>
              <a:custGeom>
                <a:avLst/>
                <a:gdLst>
                  <a:gd name="T0" fmla="*/ 2 w 399"/>
                  <a:gd name="T1" fmla="*/ 4 h 332"/>
                  <a:gd name="T2" fmla="*/ 1 w 399"/>
                  <a:gd name="T3" fmla="*/ 7 h 332"/>
                  <a:gd name="T4" fmla="*/ 0 w 399"/>
                  <a:gd name="T5" fmla="*/ 10 h 332"/>
                  <a:gd name="T6" fmla="*/ 0 w 399"/>
                  <a:gd name="T7" fmla="*/ 13 h 332"/>
                  <a:gd name="T8" fmla="*/ 0 w 399"/>
                  <a:gd name="T9" fmla="*/ 15 h 332"/>
                  <a:gd name="T10" fmla="*/ 0 w 399"/>
                  <a:gd name="T11" fmla="*/ 16 h 332"/>
                  <a:gd name="T12" fmla="*/ 0 w 399"/>
                  <a:gd name="T13" fmla="*/ 17 h 332"/>
                  <a:gd name="T14" fmla="*/ 1 w 399"/>
                  <a:gd name="T15" fmla="*/ 18 h 332"/>
                  <a:gd name="T16" fmla="*/ 1 w 399"/>
                  <a:gd name="T17" fmla="*/ 18 h 332"/>
                  <a:gd name="T18" fmla="*/ 1 w 399"/>
                  <a:gd name="T19" fmla="*/ 19 h 332"/>
                  <a:gd name="T20" fmla="*/ 2 w 399"/>
                  <a:gd name="T21" fmla="*/ 20 h 332"/>
                  <a:gd name="T22" fmla="*/ 2 w 399"/>
                  <a:gd name="T23" fmla="*/ 20 h 332"/>
                  <a:gd name="T24" fmla="*/ 3 w 399"/>
                  <a:gd name="T25" fmla="*/ 21 h 332"/>
                  <a:gd name="T26" fmla="*/ 3 w 399"/>
                  <a:gd name="T27" fmla="*/ 21 h 332"/>
                  <a:gd name="T28" fmla="*/ 4 w 399"/>
                  <a:gd name="T29" fmla="*/ 21 h 332"/>
                  <a:gd name="T30" fmla="*/ 4 w 399"/>
                  <a:gd name="T31" fmla="*/ 21 h 332"/>
                  <a:gd name="T32" fmla="*/ 5 w 399"/>
                  <a:gd name="T33" fmla="*/ 21 h 332"/>
                  <a:gd name="T34" fmla="*/ 5 w 399"/>
                  <a:gd name="T35" fmla="*/ 21 h 332"/>
                  <a:gd name="T36" fmla="*/ 5 w 399"/>
                  <a:gd name="T37" fmla="*/ 20 h 332"/>
                  <a:gd name="T38" fmla="*/ 5 w 399"/>
                  <a:gd name="T39" fmla="*/ 20 h 332"/>
                  <a:gd name="T40" fmla="*/ 4 w 399"/>
                  <a:gd name="T41" fmla="*/ 20 h 332"/>
                  <a:gd name="T42" fmla="*/ 4 w 399"/>
                  <a:gd name="T43" fmla="*/ 20 h 332"/>
                  <a:gd name="T44" fmla="*/ 4 w 399"/>
                  <a:gd name="T45" fmla="*/ 20 h 332"/>
                  <a:gd name="T46" fmla="*/ 3 w 399"/>
                  <a:gd name="T47" fmla="*/ 19 h 332"/>
                  <a:gd name="T48" fmla="*/ 3 w 399"/>
                  <a:gd name="T49" fmla="*/ 19 h 332"/>
                  <a:gd name="T50" fmla="*/ 2 w 399"/>
                  <a:gd name="T51" fmla="*/ 19 h 332"/>
                  <a:gd name="T52" fmla="*/ 2 w 399"/>
                  <a:gd name="T53" fmla="*/ 18 h 332"/>
                  <a:gd name="T54" fmla="*/ 1 w 399"/>
                  <a:gd name="T55" fmla="*/ 17 h 332"/>
                  <a:gd name="T56" fmla="*/ 1 w 399"/>
                  <a:gd name="T57" fmla="*/ 16 h 332"/>
                  <a:gd name="T58" fmla="*/ 1 w 399"/>
                  <a:gd name="T59" fmla="*/ 15 h 332"/>
                  <a:gd name="T60" fmla="*/ 0 w 399"/>
                  <a:gd name="T61" fmla="*/ 14 h 332"/>
                  <a:gd name="T62" fmla="*/ 1 w 399"/>
                  <a:gd name="T63" fmla="*/ 11 h 332"/>
                  <a:gd name="T64" fmla="*/ 1 w 399"/>
                  <a:gd name="T65" fmla="*/ 10 h 332"/>
                  <a:gd name="T66" fmla="*/ 1 w 399"/>
                  <a:gd name="T67" fmla="*/ 8 h 332"/>
                  <a:gd name="T68" fmla="*/ 1 w 399"/>
                  <a:gd name="T69" fmla="*/ 7 h 332"/>
                  <a:gd name="T70" fmla="*/ 2 w 399"/>
                  <a:gd name="T71" fmla="*/ 5 h 332"/>
                  <a:gd name="T72" fmla="*/ 2 w 399"/>
                  <a:gd name="T73" fmla="*/ 4 h 332"/>
                  <a:gd name="T74" fmla="*/ 3 w 399"/>
                  <a:gd name="T75" fmla="*/ 3 h 332"/>
                  <a:gd name="T76" fmla="*/ 3 w 399"/>
                  <a:gd name="T77" fmla="*/ 2 h 332"/>
                  <a:gd name="T78" fmla="*/ 4 w 399"/>
                  <a:gd name="T79" fmla="*/ 1 h 332"/>
                  <a:gd name="T80" fmla="*/ 4 w 399"/>
                  <a:gd name="T81" fmla="*/ 0 h 332"/>
                  <a:gd name="T82" fmla="*/ 3 w 399"/>
                  <a:gd name="T83" fmla="*/ 1 h 332"/>
                  <a:gd name="T84" fmla="*/ 3 w 399"/>
                  <a:gd name="T85" fmla="*/ 2 h 332"/>
                  <a:gd name="T86" fmla="*/ 2 w 399"/>
                  <a:gd name="T87" fmla="*/ 3 h 33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9"/>
                  <a:gd name="T133" fmla="*/ 0 h 332"/>
                  <a:gd name="T134" fmla="*/ 399 w 399"/>
                  <a:gd name="T135" fmla="*/ 332 h 33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9" h="332">
                    <a:moveTo>
                      <a:pt x="155" y="45"/>
                    </a:moveTo>
                    <a:lnTo>
                      <a:pt x="125" y="62"/>
                    </a:lnTo>
                    <a:lnTo>
                      <a:pt x="94" y="81"/>
                    </a:lnTo>
                    <a:lnTo>
                      <a:pt x="67" y="101"/>
                    </a:lnTo>
                    <a:lnTo>
                      <a:pt x="42" y="123"/>
                    </a:lnTo>
                    <a:lnTo>
                      <a:pt x="22" y="147"/>
                    </a:lnTo>
                    <a:lnTo>
                      <a:pt x="7" y="172"/>
                    </a:lnTo>
                    <a:lnTo>
                      <a:pt x="0" y="200"/>
                    </a:lnTo>
                    <a:lnTo>
                      <a:pt x="2" y="228"/>
                    </a:lnTo>
                    <a:lnTo>
                      <a:pt x="4" y="235"/>
                    </a:lnTo>
                    <a:lnTo>
                      <a:pt x="9" y="243"/>
                    </a:lnTo>
                    <a:lnTo>
                      <a:pt x="13" y="249"/>
                    </a:lnTo>
                    <a:lnTo>
                      <a:pt x="19" y="256"/>
                    </a:lnTo>
                    <a:lnTo>
                      <a:pt x="26" y="262"/>
                    </a:lnTo>
                    <a:lnTo>
                      <a:pt x="33" y="268"/>
                    </a:lnTo>
                    <a:lnTo>
                      <a:pt x="42" y="273"/>
                    </a:lnTo>
                    <a:lnTo>
                      <a:pt x="51" y="277"/>
                    </a:lnTo>
                    <a:lnTo>
                      <a:pt x="70" y="285"/>
                    </a:lnTo>
                    <a:lnTo>
                      <a:pt x="89" y="292"/>
                    </a:lnTo>
                    <a:lnTo>
                      <a:pt x="107" y="298"/>
                    </a:lnTo>
                    <a:lnTo>
                      <a:pt x="128" y="303"/>
                    </a:lnTo>
                    <a:lnTo>
                      <a:pt x="148" y="308"/>
                    </a:lnTo>
                    <a:lnTo>
                      <a:pt x="168" y="312"/>
                    </a:lnTo>
                    <a:lnTo>
                      <a:pt x="189" y="316"/>
                    </a:lnTo>
                    <a:lnTo>
                      <a:pt x="209" y="319"/>
                    </a:lnTo>
                    <a:lnTo>
                      <a:pt x="231" y="322"/>
                    </a:lnTo>
                    <a:lnTo>
                      <a:pt x="253" y="324"/>
                    </a:lnTo>
                    <a:lnTo>
                      <a:pt x="273" y="326"/>
                    </a:lnTo>
                    <a:lnTo>
                      <a:pt x="295" y="328"/>
                    </a:lnTo>
                    <a:lnTo>
                      <a:pt x="316" y="329"/>
                    </a:lnTo>
                    <a:lnTo>
                      <a:pt x="338" y="330"/>
                    </a:lnTo>
                    <a:lnTo>
                      <a:pt x="358" y="331"/>
                    </a:lnTo>
                    <a:lnTo>
                      <a:pt x="380" y="332"/>
                    </a:lnTo>
                    <a:lnTo>
                      <a:pt x="386" y="332"/>
                    </a:lnTo>
                    <a:lnTo>
                      <a:pt x="392" y="329"/>
                    </a:lnTo>
                    <a:lnTo>
                      <a:pt x="396" y="326"/>
                    </a:lnTo>
                    <a:lnTo>
                      <a:pt x="399" y="321"/>
                    </a:lnTo>
                    <a:lnTo>
                      <a:pt x="399" y="316"/>
                    </a:lnTo>
                    <a:lnTo>
                      <a:pt x="396" y="312"/>
                    </a:lnTo>
                    <a:lnTo>
                      <a:pt x="390" y="309"/>
                    </a:lnTo>
                    <a:lnTo>
                      <a:pt x="385" y="308"/>
                    </a:lnTo>
                    <a:lnTo>
                      <a:pt x="364" y="308"/>
                    </a:lnTo>
                    <a:lnTo>
                      <a:pt x="345" y="308"/>
                    </a:lnTo>
                    <a:lnTo>
                      <a:pt x="325" y="307"/>
                    </a:lnTo>
                    <a:lnTo>
                      <a:pt x="306" y="306"/>
                    </a:lnTo>
                    <a:lnTo>
                      <a:pt x="286" y="305"/>
                    </a:lnTo>
                    <a:lnTo>
                      <a:pt x="266" y="303"/>
                    </a:lnTo>
                    <a:lnTo>
                      <a:pt x="247" y="301"/>
                    </a:lnTo>
                    <a:lnTo>
                      <a:pt x="226" y="299"/>
                    </a:lnTo>
                    <a:lnTo>
                      <a:pt x="208" y="296"/>
                    </a:lnTo>
                    <a:lnTo>
                      <a:pt x="187" y="293"/>
                    </a:lnTo>
                    <a:lnTo>
                      <a:pt x="168" y="289"/>
                    </a:lnTo>
                    <a:lnTo>
                      <a:pt x="150" y="285"/>
                    </a:lnTo>
                    <a:lnTo>
                      <a:pt x="131" y="281"/>
                    </a:lnTo>
                    <a:lnTo>
                      <a:pt x="113" y="275"/>
                    </a:lnTo>
                    <a:lnTo>
                      <a:pt x="94" y="269"/>
                    </a:lnTo>
                    <a:lnTo>
                      <a:pt x="77" y="263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4" y="236"/>
                    </a:lnTo>
                    <a:lnTo>
                      <a:pt x="38" y="224"/>
                    </a:lnTo>
                    <a:lnTo>
                      <a:pt x="38" y="210"/>
                    </a:lnTo>
                    <a:lnTo>
                      <a:pt x="41" y="192"/>
                    </a:lnTo>
                    <a:lnTo>
                      <a:pt x="46" y="173"/>
                    </a:lnTo>
                    <a:lnTo>
                      <a:pt x="52" y="160"/>
                    </a:lnTo>
                    <a:lnTo>
                      <a:pt x="62" y="145"/>
                    </a:lnTo>
                    <a:lnTo>
                      <a:pt x="74" y="132"/>
                    </a:lnTo>
                    <a:lnTo>
                      <a:pt x="84" y="120"/>
                    </a:lnTo>
                    <a:lnTo>
                      <a:pt x="97" y="109"/>
                    </a:lnTo>
                    <a:lnTo>
                      <a:pt x="110" y="98"/>
                    </a:lnTo>
                    <a:lnTo>
                      <a:pt x="125" y="88"/>
                    </a:lnTo>
                    <a:lnTo>
                      <a:pt x="141" y="78"/>
                    </a:lnTo>
                    <a:lnTo>
                      <a:pt x="160" y="67"/>
                    </a:lnTo>
                    <a:lnTo>
                      <a:pt x="179" y="57"/>
                    </a:lnTo>
                    <a:lnTo>
                      <a:pt x="200" y="47"/>
                    </a:lnTo>
                    <a:lnTo>
                      <a:pt x="223" y="37"/>
                    </a:lnTo>
                    <a:lnTo>
                      <a:pt x="248" y="28"/>
                    </a:lnTo>
                    <a:lnTo>
                      <a:pt x="271" y="19"/>
                    </a:lnTo>
                    <a:lnTo>
                      <a:pt x="293" y="12"/>
                    </a:lnTo>
                    <a:lnTo>
                      <a:pt x="313" y="6"/>
                    </a:lnTo>
                    <a:lnTo>
                      <a:pt x="331" y="1"/>
                    </a:lnTo>
                    <a:lnTo>
                      <a:pt x="315" y="0"/>
                    </a:lnTo>
                    <a:lnTo>
                      <a:pt x="295" y="1"/>
                    </a:lnTo>
                    <a:lnTo>
                      <a:pt x="273" y="5"/>
                    </a:lnTo>
                    <a:lnTo>
                      <a:pt x="248" y="10"/>
                    </a:lnTo>
                    <a:lnTo>
                      <a:pt x="223" y="17"/>
                    </a:lnTo>
                    <a:lnTo>
                      <a:pt x="199" y="25"/>
                    </a:lnTo>
                    <a:lnTo>
                      <a:pt x="176" y="35"/>
                    </a:lnTo>
                    <a:lnTo>
                      <a:pt x="1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85" name="Freeform 42">
                <a:extLst>
                  <a:ext uri="{FF2B5EF4-FFF2-40B4-BE49-F238E27FC236}">
                    <a16:creationId xmlns:a16="http://schemas.microsoft.com/office/drawing/2014/main" id="{985C8BB5-47C5-49DF-8F07-826A0BA8E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" y="2213"/>
                <a:ext cx="116" cy="110"/>
              </a:xfrm>
              <a:custGeom>
                <a:avLst/>
                <a:gdLst>
                  <a:gd name="T0" fmla="*/ 4 w 348"/>
                  <a:gd name="T1" fmla="*/ 4 h 222"/>
                  <a:gd name="T2" fmla="*/ 4 w 348"/>
                  <a:gd name="T3" fmla="*/ 5 h 222"/>
                  <a:gd name="T4" fmla="*/ 4 w 348"/>
                  <a:gd name="T5" fmla="*/ 5 h 222"/>
                  <a:gd name="T6" fmla="*/ 4 w 348"/>
                  <a:gd name="T7" fmla="*/ 6 h 222"/>
                  <a:gd name="T8" fmla="*/ 4 w 348"/>
                  <a:gd name="T9" fmla="*/ 7 h 222"/>
                  <a:gd name="T10" fmla="*/ 4 w 348"/>
                  <a:gd name="T11" fmla="*/ 8 h 222"/>
                  <a:gd name="T12" fmla="*/ 4 w 348"/>
                  <a:gd name="T13" fmla="*/ 9 h 222"/>
                  <a:gd name="T14" fmla="*/ 4 w 348"/>
                  <a:gd name="T15" fmla="*/ 10 h 222"/>
                  <a:gd name="T16" fmla="*/ 4 w 348"/>
                  <a:gd name="T17" fmla="*/ 10 h 222"/>
                  <a:gd name="T18" fmla="*/ 3 w 348"/>
                  <a:gd name="T19" fmla="*/ 11 h 222"/>
                  <a:gd name="T20" fmla="*/ 3 w 348"/>
                  <a:gd name="T21" fmla="*/ 11 h 222"/>
                  <a:gd name="T22" fmla="*/ 3 w 348"/>
                  <a:gd name="T23" fmla="*/ 12 h 222"/>
                  <a:gd name="T24" fmla="*/ 3 w 348"/>
                  <a:gd name="T25" fmla="*/ 12 h 222"/>
                  <a:gd name="T26" fmla="*/ 3 w 348"/>
                  <a:gd name="T27" fmla="*/ 13 h 222"/>
                  <a:gd name="T28" fmla="*/ 3 w 348"/>
                  <a:gd name="T29" fmla="*/ 13 h 222"/>
                  <a:gd name="T30" fmla="*/ 3 w 348"/>
                  <a:gd name="T31" fmla="*/ 13 h 222"/>
                  <a:gd name="T32" fmla="*/ 3 w 348"/>
                  <a:gd name="T33" fmla="*/ 13 h 222"/>
                  <a:gd name="T34" fmla="*/ 3 w 348"/>
                  <a:gd name="T35" fmla="*/ 13 h 222"/>
                  <a:gd name="T36" fmla="*/ 3 w 348"/>
                  <a:gd name="T37" fmla="*/ 13 h 222"/>
                  <a:gd name="T38" fmla="*/ 3 w 348"/>
                  <a:gd name="T39" fmla="*/ 13 h 222"/>
                  <a:gd name="T40" fmla="*/ 3 w 348"/>
                  <a:gd name="T41" fmla="*/ 13 h 222"/>
                  <a:gd name="T42" fmla="*/ 4 w 348"/>
                  <a:gd name="T43" fmla="*/ 12 h 222"/>
                  <a:gd name="T44" fmla="*/ 4 w 348"/>
                  <a:gd name="T45" fmla="*/ 11 h 222"/>
                  <a:gd name="T46" fmla="*/ 4 w 348"/>
                  <a:gd name="T47" fmla="*/ 10 h 222"/>
                  <a:gd name="T48" fmla="*/ 4 w 348"/>
                  <a:gd name="T49" fmla="*/ 9 h 222"/>
                  <a:gd name="T50" fmla="*/ 4 w 348"/>
                  <a:gd name="T51" fmla="*/ 7 h 222"/>
                  <a:gd name="T52" fmla="*/ 4 w 348"/>
                  <a:gd name="T53" fmla="*/ 6 h 222"/>
                  <a:gd name="T54" fmla="*/ 4 w 348"/>
                  <a:gd name="T55" fmla="*/ 5 h 222"/>
                  <a:gd name="T56" fmla="*/ 4 w 348"/>
                  <a:gd name="T57" fmla="*/ 3 h 222"/>
                  <a:gd name="T58" fmla="*/ 4 w 348"/>
                  <a:gd name="T59" fmla="*/ 3 h 222"/>
                  <a:gd name="T60" fmla="*/ 3 w 348"/>
                  <a:gd name="T61" fmla="*/ 2 h 222"/>
                  <a:gd name="T62" fmla="*/ 3 w 348"/>
                  <a:gd name="T63" fmla="*/ 2 h 222"/>
                  <a:gd name="T64" fmla="*/ 3 w 348"/>
                  <a:gd name="T65" fmla="*/ 1 h 222"/>
                  <a:gd name="T66" fmla="*/ 2 w 348"/>
                  <a:gd name="T67" fmla="*/ 1 h 222"/>
                  <a:gd name="T68" fmla="*/ 2 w 348"/>
                  <a:gd name="T69" fmla="*/ 1 h 222"/>
                  <a:gd name="T70" fmla="*/ 2 w 348"/>
                  <a:gd name="T71" fmla="*/ 0 h 222"/>
                  <a:gd name="T72" fmla="*/ 2 w 348"/>
                  <a:gd name="T73" fmla="*/ 0 h 222"/>
                  <a:gd name="T74" fmla="*/ 1 w 348"/>
                  <a:gd name="T75" fmla="*/ 0 h 222"/>
                  <a:gd name="T76" fmla="*/ 1 w 348"/>
                  <a:gd name="T77" fmla="*/ 0 h 222"/>
                  <a:gd name="T78" fmla="*/ 1 w 348"/>
                  <a:gd name="T79" fmla="*/ 0 h 222"/>
                  <a:gd name="T80" fmla="*/ 0 w 348"/>
                  <a:gd name="T81" fmla="*/ 0 h 222"/>
                  <a:gd name="T82" fmla="*/ 0 w 348"/>
                  <a:gd name="T83" fmla="*/ 0 h 222"/>
                  <a:gd name="T84" fmla="*/ 0 w 348"/>
                  <a:gd name="T85" fmla="*/ 0 h 222"/>
                  <a:gd name="T86" fmla="*/ 0 w 348"/>
                  <a:gd name="T87" fmla="*/ 0 h 222"/>
                  <a:gd name="T88" fmla="*/ 0 w 348"/>
                  <a:gd name="T89" fmla="*/ 0 h 222"/>
                  <a:gd name="T90" fmla="*/ 0 w 348"/>
                  <a:gd name="T91" fmla="*/ 0 h 222"/>
                  <a:gd name="T92" fmla="*/ 0 w 348"/>
                  <a:gd name="T93" fmla="*/ 0 h 222"/>
                  <a:gd name="T94" fmla="*/ 1 w 348"/>
                  <a:gd name="T95" fmla="*/ 0 h 222"/>
                  <a:gd name="T96" fmla="*/ 1 w 348"/>
                  <a:gd name="T97" fmla="*/ 0 h 222"/>
                  <a:gd name="T98" fmla="*/ 1 w 348"/>
                  <a:gd name="T99" fmla="*/ 0 h 222"/>
                  <a:gd name="T100" fmla="*/ 1 w 348"/>
                  <a:gd name="T101" fmla="*/ 1 h 222"/>
                  <a:gd name="T102" fmla="*/ 1 w 348"/>
                  <a:gd name="T103" fmla="*/ 1 h 222"/>
                  <a:gd name="T104" fmla="*/ 2 w 348"/>
                  <a:gd name="T105" fmla="*/ 1 h 222"/>
                  <a:gd name="T106" fmla="*/ 2 w 348"/>
                  <a:gd name="T107" fmla="*/ 1 h 222"/>
                  <a:gd name="T108" fmla="*/ 2 w 348"/>
                  <a:gd name="T109" fmla="*/ 1 h 222"/>
                  <a:gd name="T110" fmla="*/ 2 w 348"/>
                  <a:gd name="T111" fmla="*/ 2 h 222"/>
                  <a:gd name="T112" fmla="*/ 3 w 348"/>
                  <a:gd name="T113" fmla="*/ 2 h 222"/>
                  <a:gd name="T114" fmla="*/ 3 w 348"/>
                  <a:gd name="T115" fmla="*/ 2 h 222"/>
                  <a:gd name="T116" fmla="*/ 3 w 348"/>
                  <a:gd name="T117" fmla="*/ 3 h 222"/>
                  <a:gd name="T118" fmla="*/ 3 w 348"/>
                  <a:gd name="T119" fmla="*/ 3 h 222"/>
                  <a:gd name="T120" fmla="*/ 4 w 348"/>
                  <a:gd name="T121" fmla="*/ 4 h 22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48"/>
                  <a:gd name="T184" fmla="*/ 0 h 222"/>
                  <a:gd name="T185" fmla="*/ 348 w 348"/>
                  <a:gd name="T186" fmla="*/ 222 h 22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48" h="222">
                    <a:moveTo>
                      <a:pt x="290" y="69"/>
                    </a:moveTo>
                    <a:lnTo>
                      <a:pt x="306" y="81"/>
                    </a:lnTo>
                    <a:lnTo>
                      <a:pt x="315" y="95"/>
                    </a:lnTo>
                    <a:lnTo>
                      <a:pt x="321" y="110"/>
                    </a:lnTo>
                    <a:lnTo>
                      <a:pt x="321" y="126"/>
                    </a:lnTo>
                    <a:lnTo>
                      <a:pt x="318" y="139"/>
                    </a:lnTo>
                    <a:lnTo>
                      <a:pt x="312" y="150"/>
                    </a:lnTo>
                    <a:lnTo>
                      <a:pt x="302" y="161"/>
                    </a:lnTo>
                    <a:lnTo>
                      <a:pt x="292" y="170"/>
                    </a:lnTo>
                    <a:lnTo>
                      <a:pt x="279" y="180"/>
                    </a:lnTo>
                    <a:lnTo>
                      <a:pt x="265" y="188"/>
                    </a:lnTo>
                    <a:lnTo>
                      <a:pt x="252" y="198"/>
                    </a:lnTo>
                    <a:lnTo>
                      <a:pt x="239" y="207"/>
                    </a:lnTo>
                    <a:lnTo>
                      <a:pt x="236" y="210"/>
                    </a:lnTo>
                    <a:lnTo>
                      <a:pt x="235" y="213"/>
                    </a:lnTo>
                    <a:lnTo>
                      <a:pt x="236" y="216"/>
                    </a:lnTo>
                    <a:lnTo>
                      <a:pt x="239" y="219"/>
                    </a:lnTo>
                    <a:lnTo>
                      <a:pt x="244" y="221"/>
                    </a:lnTo>
                    <a:lnTo>
                      <a:pt x="248" y="222"/>
                    </a:lnTo>
                    <a:lnTo>
                      <a:pt x="254" y="221"/>
                    </a:lnTo>
                    <a:lnTo>
                      <a:pt x="258" y="219"/>
                    </a:lnTo>
                    <a:lnTo>
                      <a:pt x="287" y="206"/>
                    </a:lnTo>
                    <a:lnTo>
                      <a:pt x="310" y="188"/>
                    </a:lnTo>
                    <a:lnTo>
                      <a:pt x="331" y="168"/>
                    </a:lnTo>
                    <a:lnTo>
                      <a:pt x="344" y="147"/>
                    </a:lnTo>
                    <a:lnTo>
                      <a:pt x="348" y="124"/>
                    </a:lnTo>
                    <a:lnTo>
                      <a:pt x="345" y="102"/>
                    </a:lnTo>
                    <a:lnTo>
                      <a:pt x="334" y="81"/>
                    </a:lnTo>
                    <a:lnTo>
                      <a:pt x="310" y="62"/>
                    </a:lnTo>
                    <a:lnTo>
                      <a:pt x="293" y="52"/>
                    </a:lnTo>
                    <a:lnTo>
                      <a:pt x="273" y="43"/>
                    </a:lnTo>
                    <a:lnTo>
                      <a:pt x="249" y="34"/>
                    </a:lnTo>
                    <a:lnTo>
                      <a:pt x="226" y="27"/>
                    </a:lnTo>
                    <a:lnTo>
                      <a:pt x="202" y="21"/>
                    </a:lnTo>
                    <a:lnTo>
                      <a:pt x="176" y="16"/>
                    </a:lnTo>
                    <a:lnTo>
                      <a:pt x="151" y="11"/>
                    </a:lnTo>
                    <a:lnTo>
                      <a:pt x="125" y="7"/>
                    </a:lnTo>
                    <a:lnTo>
                      <a:pt x="102" y="4"/>
                    </a:lnTo>
                    <a:lnTo>
                      <a:pt x="78" y="2"/>
                    </a:lnTo>
                    <a:lnTo>
                      <a:pt x="58" y="0"/>
                    </a:lnTo>
                    <a:lnTo>
                      <a:pt x="39" y="0"/>
                    </a:lnTo>
                    <a:lnTo>
                      <a:pt x="23" y="0"/>
                    </a:lnTo>
                    <a:lnTo>
                      <a:pt x="12" y="1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14" y="7"/>
                    </a:lnTo>
                    <a:lnTo>
                      <a:pt x="30" y="8"/>
                    </a:lnTo>
                    <a:lnTo>
                      <a:pt x="46" y="10"/>
                    </a:lnTo>
                    <a:lnTo>
                      <a:pt x="64" y="12"/>
                    </a:lnTo>
                    <a:lnTo>
                      <a:pt x="83" y="14"/>
                    </a:lnTo>
                    <a:lnTo>
                      <a:pt x="102" y="16"/>
                    </a:lnTo>
                    <a:lnTo>
                      <a:pt x="120" y="19"/>
                    </a:lnTo>
                    <a:lnTo>
                      <a:pt x="141" y="22"/>
                    </a:lnTo>
                    <a:lnTo>
                      <a:pt x="160" y="26"/>
                    </a:lnTo>
                    <a:lnTo>
                      <a:pt x="180" y="30"/>
                    </a:lnTo>
                    <a:lnTo>
                      <a:pt x="200" y="35"/>
                    </a:lnTo>
                    <a:lnTo>
                      <a:pt x="219" y="41"/>
                    </a:lnTo>
                    <a:lnTo>
                      <a:pt x="238" y="47"/>
                    </a:lnTo>
                    <a:lnTo>
                      <a:pt x="257" y="53"/>
                    </a:lnTo>
                    <a:lnTo>
                      <a:pt x="274" y="61"/>
                    </a:lnTo>
                    <a:lnTo>
                      <a:pt x="290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86" name="Freeform 43">
                <a:extLst>
                  <a:ext uri="{FF2B5EF4-FFF2-40B4-BE49-F238E27FC236}">
                    <a16:creationId xmlns:a16="http://schemas.microsoft.com/office/drawing/2014/main" id="{5749717A-8E5F-430A-90B0-DC9EC200E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" y="2273"/>
                <a:ext cx="48" cy="103"/>
              </a:xfrm>
              <a:custGeom>
                <a:avLst/>
                <a:gdLst>
                  <a:gd name="T0" fmla="*/ 0 w 142"/>
                  <a:gd name="T1" fmla="*/ 7 h 207"/>
                  <a:gd name="T2" fmla="*/ 0 w 142"/>
                  <a:gd name="T3" fmla="*/ 8 h 207"/>
                  <a:gd name="T4" fmla="*/ 0 w 142"/>
                  <a:gd name="T5" fmla="*/ 9 h 207"/>
                  <a:gd name="T6" fmla="*/ 0 w 142"/>
                  <a:gd name="T7" fmla="*/ 10 h 207"/>
                  <a:gd name="T8" fmla="*/ 0 w 142"/>
                  <a:gd name="T9" fmla="*/ 10 h 207"/>
                  <a:gd name="T10" fmla="*/ 1 w 142"/>
                  <a:gd name="T11" fmla="*/ 11 h 207"/>
                  <a:gd name="T12" fmla="*/ 1 w 142"/>
                  <a:gd name="T13" fmla="*/ 12 h 207"/>
                  <a:gd name="T14" fmla="*/ 1 w 142"/>
                  <a:gd name="T15" fmla="*/ 12 h 207"/>
                  <a:gd name="T16" fmla="*/ 1 w 142"/>
                  <a:gd name="T17" fmla="*/ 12 h 207"/>
                  <a:gd name="T18" fmla="*/ 2 w 142"/>
                  <a:gd name="T19" fmla="*/ 12 h 207"/>
                  <a:gd name="T20" fmla="*/ 2 w 142"/>
                  <a:gd name="T21" fmla="*/ 12 h 207"/>
                  <a:gd name="T22" fmla="*/ 2 w 142"/>
                  <a:gd name="T23" fmla="*/ 12 h 207"/>
                  <a:gd name="T24" fmla="*/ 2 w 142"/>
                  <a:gd name="T25" fmla="*/ 12 h 207"/>
                  <a:gd name="T26" fmla="*/ 2 w 142"/>
                  <a:gd name="T27" fmla="*/ 12 h 207"/>
                  <a:gd name="T28" fmla="*/ 2 w 142"/>
                  <a:gd name="T29" fmla="*/ 11 h 207"/>
                  <a:gd name="T30" fmla="*/ 2 w 142"/>
                  <a:gd name="T31" fmla="*/ 11 h 207"/>
                  <a:gd name="T32" fmla="*/ 2 w 142"/>
                  <a:gd name="T33" fmla="*/ 11 h 207"/>
                  <a:gd name="T34" fmla="*/ 1 w 142"/>
                  <a:gd name="T35" fmla="*/ 11 h 207"/>
                  <a:gd name="T36" fmla="*/ 1 w 142"/>
                  <a:gd name="T37" fmla="*/ 10 h 207"/>
                  <a:gd name="T38" fmla="*/ 1 w 142"/>
                  <a:gd name="T39" fmla="*/ 9 h 207"/>
                  <a:gd name="T40" fmla="*/ 1 w 142"/>
                  <a:gd name="T41" fmla="*/ 9 h 207"/>
                  <a:gd name="T42" fmla="*/ 1 w 142"/>
                  <a:gd name="T43" fmla="*/ 8 h 207"/>
                  <a:gd name="T44" fmla="*/ 0 w 142"/>
                  <a:gd name="T45" fmla="*/ 7 h 207"/>
                  <a:gd name="T46" fmla="*/ 0 w 142"/>
                  <a:gd name="T47" fmla="*/ 6 h 207"/>
                  <a:gd name="T48" fmla="*/ 1 w 142"/>
                  <a:gd name="T49" fmla="*/ 4 h 207"/>
                  <a:gd name="T50" fmla="*/ 1 w 142"/>
                  <a:gd name="T51" fmla="*/ 4 h 207"/>
                  <a:gd name="T52" fmla="*/ 1 w 142"/>
                  <a:gd name="T53" fmla="*/ 3 h 207"/>
                  <a:gd name="T54" fmla="*/ 1 w 142"/>
                  <a:gd name="T55" fmla="*/ 2 h 207"/>
                  <a:gd name="T56" fmla="*/ 1 w 142"/>
                  <a:gd name="T57" fmla="*/ 1 h 207"/>
                  <a:gd name="T58" fmla="*/ 2 w 142"/>
                  <a:gd name="T59" fmla="*/ 1 h 207"/>
                  <a:gd name="T60" fmla="*/ 2 w 142"/>
                  <a:gd name="T61" fmla="*/ 0 h 207"/>
                  <a:gd name="T62" fmla="*/ 2 w 142"/>
                  <a:gd name="T63" fmla="*/ 0 h 207"/>
                  <a:gd name="T64" fmla="*/ 2 w 142"/>
                  <a:gd name="T65" fmla="*/ 0 h 207"/>
                  <a:gd name="T66" fmla="*/ 2 w 142"/>
                  <a:gd name="T67" fmla="*/ 0 h 207"/>
                  <a:gd name="T68" fmla="*/ 1 w 142"/>
                  <a:gd name="T69" fmla="*/ 0 h 207"/>
                  <a:gd name="T70" fmla="*/ 1 w 142"/>
                  <a:gd name="T71" fmla="*/ 1 h 207"/>
                  <a:gd name="T72" fmla="*/ 1 w 142"/>
                  <a:gd name="T73" fmla="*/ 2 h 207"/>
                  <a:gd name="T74" fmla="*/ 0 w 142"/>
                  <a:gd name="T75" fmla="*/ 3 h 207"/>
                  <a:gd name="T76" fmla="*/ 0 w 142"/>
                  <a:gd name="T77" fmla="*/ 4 h 207"/>
                  <a:gd name="T78" fmla="*/ 0 w 142"/>
                  <a:gd name="T79" fmla="*/ 5 h 207"/>
                  <a:gd name="T80" fmla="*/ 0 w 142"/>
                  <a:gd name="T81" fmla="*/ 7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2"/>
                  <a:gd name="T124" fmla="*/ 0 h 207"/>
                  <a:gd name="T125" fmla="*/ 142 w 142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2" h="207">
                    <a:moveTo>
                      <a:pt x="0" y="113"/>
                    </a:moveTo>
                    <a:lnTo>
                      <a:pt x="0" y="130"/>
                    </a:lnTo>
                    <a:lnTo>
                      <a:pt x="6" y="146"/>
                    </a:lnTo>
                    <a:lnTo>
                      <a:pt x="16" y="161"/>
                    </a:lnTo>
                    <a:lnTo>
                      <a:pt x="31" y="174"/>
                    </a:lnTo>
                    <a:lnTo>
                      <a:pt x="48" y="185"/>
                    </a:lnTo>
                    <a:lnTo>
                      <a:pt x="68" y="195"/>
                    </a:lnTo>
                    <a:lnTo>
                      <a:pt x="92" y="202"/>
                    </a:lnTo>
                    <a:lnTo>
                      <a:pt x="115" y="206"/>
                    </a:lnTo>
                    <a:lnTo>
                      <a:pt x="122" y="207"/>
                    </a:lnTo>
                    <a:lnTo>
                      <a:pt x="129" y="205"/>
                    </a:lnTo>
                    <a:lnTo>
                      <a:pt x="135" y="202"/>
                    </a:lnTo>
                    <a:lnTo>
                      <a:pt x="138" y="198"/>
                    </a:lnTo>
                    <a:lnTo>
                      <a:pt x="138" y="193"/>
                    </a:lnTo>
                    <a:lnTo>
                      <a:pt x="137" y="188"/>
                    </a:lnTo>
                    <a:lnTo>
                      <a:pt x="132" y="184"/>
                    </a:lnTo>
                    <a:lnTo>
                      <a:pt x="125" y="182"/>
                    </a:lnTo>
                    <a:lnTo>
                      <a:pt x="102" y="176"/>
                    </a:lnTo>
                    <a:lnTo>
                      <a:pt x="80" y="168"/>
                    </a:lnTo>
                    <a:lnTo>
                      <a:pt x="63" y="157"/>
                    </a:lnTo>
                    <a:lnTo>
                      <a:pt x="50" y="145"/>
                    </a:lnTo>
                    <a:lnTo>
                      <a:pt x="41" y="130"/>
                    </a:lnTo>
                    <a:lnTo>
                      <a:pt x="37" y="114"/>
                    </a:lnTo>
                    <a:lnTo>
                      <a:pt x="37" y="97"/>
                    </a:lnTo>
                    <a:lnTo>
                      <a:pt x="44" y="79"/>
                    </a:lnTo>
                    <a:lnTo>
                      <a:pt x="54" y="65"/>
                    </a:lnTo>
                    <a:lnTo>
                      <a:pt x="70" y="52"/>
                    </a:lnTo>
                    <a:lnTo>
                      <a:pt x="87" y="40"/>
                    </a:lnTo>
                    <a:lnTo>
                      <a:pt x="106" y="29"/>
                    </a:lnTo>
                    <a:lnTo>
                      <a:pt x="122" y="20"/>
                    </a:lnTo>
                    <a:lnTo>
                      <a:pt x="135" y="11"/>
                    </a:lnTo>
                    <a:lnTo>
                      <a:pt x="142" y="5"/>
                    </a:lnTo>
                    <a:lnTo>
                      <a:pt x="142" y="0"/>
                    </a:lnTo>
                    <a:lnTo>
                      <a:pt x="126" y="4"/>
                    </a:lnTo>
                    <a:lnTo>
                      <a:pt x="106" y="11"/>
                    </a:lnTo>
                    <a:lnTo>
                      <a:pt x="84" y="23"/>
                    </a:lnTo>
                    <a:lnTo>
                      <a:pt x="61" y="37"/>
                    </a:lnTo>
                    <a:lnTo>
                      <a:pt x="39" y="53"/>
                    </a:lnTo>
                    <a:lnTo>
                      <a:pt x="22" y="72"/>
                    </a:lnTo>
                    <a:lnTo>
                      <a:pt x="8" y="9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9487" name="Freeform 44">
                <a:extLst>
                  <a:ext uri="{FF2B5EF4-FFF2-40B4-BE49-F238E27FC236}">
                    <a16:creationId xmlns:a16="http://schemas.microsoft.com/office/drawing/2014/main" id="{5F6FDEF3-AD5B-44E7-9E48-FA52F56AF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" y="2206"/>
                <a:ext cx="101" cy="135"/>
              </a:xfrm>
              <a:custGeom>
                <a:avLst/>
                <a:gdLst>
                  <a:gd name="T0" fmla="*/ 3 w 303"/>
                  <a:gd name="T1" fmla="*/ 6 h 272"/>
                  <a:gd name="T2" fmla="*/ 3 w 303"/>
                  <a:gd name="T3" fmla="*/ 7 h 272"/>
                  <a:gd name="T4" fmla="*/ 3 w 303"/>
                  <a:gd name="T5" fmla="*/ 8 h 272"/>
                  <a:gd name="T6" fmla="*/ 3 w 303"/>
                  <a:gd name="T7" fmla="*/ 10 h 272"/>
                  <a:gd name="T8" fmla="*/ 3 w 303"/>
                  <a:gd name="T9" fmla="*/ 11 h 272"/>
                  <a:gd name="T10" fmla="*/ 3 w 303"/>
                  <a:gd name="T11" fmla="*/ 12 h 272"/>
                  <a:gd name="T12" fmla="*/ 3 w 303"/>
                  <a:gd name="T13" fmla="*/ 13 h 272"/>
                  <a:gd name="T14" fmla="*/ 2 w 303"/>
                  <a:gd name="T15" fmla="*/ 14 h 272"/>
                  <a:gd name="T16" fmla="*/ 2 w 303"/>
                  <a:gd name="T17" fmla="*/ 15 h 272"/>
                  <a:gd name="T18" fmla="*/ 2 w 303"/>
                  <a:gd name="T19" fmla="*/ 15 h 272"/>
                  <a:gd name="T20" fmla="*/ 2 w 303"/>
                  <a:gd name="T21" fmla="*/ 16 h 272"/>
                  <a:gd name="T22" fmla="*/ 2 w 303"/>
                  <a:gd name="T23" fmla="*/ 16 h 272"/>
                  <a:gd name="T24" fmla="*/ 2 w 303"/>
                  <a:gd name="T25" fmla="*/ 16 h 272"/>
                  <a:gd name="T26" fmla="*/ 2 w 303"/>
                  <a:gd name="T27" fmla="*/ 16 h 272"/>
                  <a:gd name="T28" fmla="*/ 2 w 303"/>
                  <a:gd name="T29" fmla="*/ 15 h 272"/>
                  <a:gd name="T30" fmla="*/ 3 w 303"/>
                  <a:gd name="T31" fmla="*/ 14 h 272"/>
                  <a:gd name="T32" fmla="*/ 3 w 303"/>
                  <a:gd name="T33" fmla="*/ 13 h 272"/>
                  <a:gd name="T34" fmla="*/ 4 w 303"/>
                  <a:gd name="T35" fmla="*/ 11 h 272"/>
                  <a:gd name="T36" fmla="*/ 4 w 303"/>
                  <a:gd name="T37" fmla="*/ 10 h 272"/>
                  <a:gd name="T38" fmla="*/ 4 w 303"/>
                  <a:gd name="T39" fmla="*/ 8 h 272"/>
                  <a:gd name="T40" fmla="*/ 3 w 303"/>
                  <a:gd name="T41" fmla="*/ 6 h 272"/>
                  <a:gd name="T42" fmla="*/ 3 w 303"/>
                  <a:gd name="T43" fmla="*/ 5 h 272"/>
                  <a:gd name="T44" fmla="*/ 3 w 303"/>
                  <a:gd name="T45" fmla="*/ 4 h 272"/>
                  <a:gd name="T46" fmla="*/ 2 w 303"/>
                  <a:gd name="T47" fmla="*/ 3 h 272"/>
                  <a:gd name="T48" fmla="*/ 2 w 303"/>
                  <a:gd name="T49" fmla="*/ 2 h 272"/>
                  <a:gd name="T50" fmla="*/ 1 w 303"/>
                  <a:gd name="T51" fmla="*/ 1 h 272"/>
                  <a:gd name="T52" fmla="*/ 1 w 303"/>
                  <a:gd name="T53" fmla="*/ 1 h 272"/>
                  <a:gd name="T54" fmla="*/ 1 w 303"/>
                  <a:gd name="T55" fmla="*/ 0 h 272"/>
                  <a:gd name="T56" fmla="*/ 0 w 303"/>
                  <a:gd name="T57" fmla="*/ 0 h 272"/>
                  <a:gd name="T58" fmla="*/ 0 w 303"/>
                  <a:gd name="T59" fmla="*/ 0 h 272"/>
                  <a:gd name="T60" fmla="*/ 0 w 303"/>
                  <a:gd name="T61" fmla="*/ 0 h 272"/>
                  <a:gd name="T62" fmla="*/ 1 w 303"/>
                  <a:gd name="T63" fmla="*/ 1 h 272"/>
                  <a:gd name="T64" fmla="*/ 1 w 303"/>
                  <a:gd name="T65" fmla="*/ 1 h 272"/>
                  <a:gd name="T66" fmla="*/ 1 w 303"/>
                  <a:gd name="T67" fmla="*/ 2 h 272"/>
                  <a:gd name="T68" fmla="*/ 2 w 303"/>
                  <a:gd name="T69" fmla="*/ 3 h 272"/>
                  <a:gd name="T70" fmla="*/ 2 w 303"/>
                  <a:gd name="T71" fmla="*/ 3 h 272"/>
                  <a:gd name="T72" fmla="*/ 3 w 303"/>
                  <a:gd name="T73" fmla="*/ 4 h 272"/>
                  <a:gd name="T74" fmla="*/ 3 w 303"/>
                  <a:gd name="T75" fmla="*/ 5 h 2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272"/>
                  <a:gd name="T116" fmla="*/ 303 w 303"/>
                  <a:gd name="T117" fmla="*/ 272 h 27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272">
                    <a:moveTo>
                      <a:pt x="246" y="102"/>
                    </a:moveTo>
                    <a:lnTo>
                      <a:pt x="256" y="109"/>
                    </a:lnTo>
                    <a:lnTo>
                      <a:pt x="264" y="117"/>
                    </a:lnTo>
                    <a:lnTo>
                      <a:pt x="271" y="126"/>
                    </a:lnTo>
                    <a:lnTo>
                      <a:pt x="275" y="135"/>
                    </a:lnTo>
                    <a:lnTo>
                      <a:pt x="278" y="144"/>
                    </a:lnTo>
                    <a:lnTo>
                      <a:pt x="277" y="154"/>
                    </a:lnTo>
                    <a:lnTo>
                      <a:pt x="274" y="164"/>
                    </a:lnTo>
                    <a:lnTo>
                      <a:pt x="267" y="173"/>
                    </a:lnTo>
                    <a:lnTo>
                      <a:pt x="256" y="183"/>
                    </a:lnTo>
                    <a:lnTo>
                      <a:pt x="245" y="192"/>
                    </a:lnTo>
                    <a:lnTo>
                      <a:pt x="232" y="200"/>
                    </a:lnTo>
                    <a:lnTo>
                      <a:pt x="219" y="209"/>
                    </a:lnTo>
                    <a:lnTo>
                      <a:pt x="204" y="216"/>
                    </a:lnTo>
                    <a:lnTo>
                      <a:pt x="190" y="224"/>
                    </a:lnTo>
                    <a:lnTo>
                      <a:pt x="175" y="232"/>
                    </a:lnTo>
                    <a:lnTo>
                      <a:pt x="162" y="241"/>
                    </a:lnTo>
                    <a:lnTo>
                      <a:pt x="158" y="244"/>
                    </a:lnTo>
                    <a:lnTo>
                      <a:pt x="155" y="248"/>
                    </a:lnTo>
                    <a:lnTo>
                      <a:pt x="152" y="252"/>
                    </a:lnTo>
                    <a:lnTo>
                      <a:pt x="149" y="256"/>
                    </a:lnTo>
                    <a:lnTo>
                      <a:pt x="148" y="260"/>
                    </a:lnTo>
                    <a:lnTo>
                      <a:pt x="148" y="264"/>
                    </a:lnTo>
                    <a:lnTo>
                      <a:pt x="151" y="268"/>
                    </a:lnTo>
                    <a:lnTo>
                      <a:pt x="155" y="271"/>
                    </a:lnTo>
                    <a:lnTo>
                      <a:pt x="161" y="272"/>
                    </a:lnTo>
                    <a:lnTo>
                      <a:pt x="166" y="272"/>
                    </a:lnTo>
                    <a:lnTo>
                      <a:pt x="171" y="271"/>
                    </a:lnTo>
                    <a:lnTo>
                      <a:pt x="175" y="268"/>
                    </a:lnTo>
                    <a:lnTo>
                      <a:pt x="190" y="256"/>
                    </a:lnTo>
                    <a:lnTo>
                      <a:pt x="206" y="246"/>
                    </a:lnTo>
                    <a:lnTo>
                      <a:pt x="222" y="236"/>
                    </a:lnTo>
                    <a:lnTo>
                      <a:pt x="239" y="226"/>
                    </a:lnTo>
                    <a:lnTo>
                      <a:pt x="255" y="216"/>
                    </a:lnTo>
                    <a:lnTo>
                      <a:pt x="271" y="204"/>
                    </a:lnTo>
                    <a:lnTo>
                      <a:pt x="284" y="192"/>
                    </a:lnTo>
                    <a:lnTo>
                      <a:pt x="294" y="179"/>
                    </a:lnTo>
                    <a:lnTo>
                      <a:pt x="301" y="163"/>
                    </a:lnTo>
                    <a:lnTo>
                      <a:pt x="303" y="148"/>
                    </a:lnTo>
                    <a:lnTo>
                      <a:pt x="300" y="133"/>
                    </a:lnTo>
                    <a:lnTo>
                      <a:pt x="293" y="118"/>
                    </a:lnTo>
                    <a:lnTo>
                      <a:pt x="281" y="105"/>
                    </a:lnTo>
                    <a:lnTo>
                      <a:pt x="268" y="92"/>
                    </a:lnTo>
                    <a:lnTo>
                      <a:pt x="251" y="82"/>
                    </a:lnTo>
                    <a:lnTo>
                      <a:pt x="232" y="73"/>
                    </a:lnTo>
                    <a:lnTo>
                      <a:pt x="217" y="67"/>
                    </a:lnTo>
                    <a:lnTo>
                      <a:pt x="201" y="61"/>
                    </a:lnTo>
                    <a:lnTo>
                      <a:pt x="185" y="54"/>
                    </a:lnTo>
                    <a:lnTo>
                      <a:pt x="168" y="47"/>
                    </a:lnTo>
                    <a:lnTo>
                      <a:pt x="151" y="40"/>
                    </a:lnTo>
                    <a:lnTo>
                      <a:pt x="132" y="34"/>
                    </a:lnTo>
                    <a:lnTo>
                      <a:pt x="114" y="27"/>
                    </a:lnTo>
                    <a:lnTo>
                      <a:pt x="97" y="21"/>
                    </a:lnTo>
                    <a:lnTo>
                      <a:pt x="81" y="16"/>
                    </a:lnTo>
                    <a:lnTo>
                      <a:pt x="65" y="11"/>
                    </a:lnTo>
                    <a:lnTo>
                      <a:pt x="49" y="7"/>
                    </a:lnTo>
                    <a:lnTo>
                      <a:pt x="36" y="4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3" y="7"/>
                    </a:lnTo>
                    <a:lnTo>
                      <a:pt x="27" y="12"/>
                    </a:lnTo>
                    <a:lnTo>
                      <a:pt x="43" y="17"/>
                    </a:lnTo>
                    <a:lnTo>
                      <a:pt x="58" y="22"/>
                    </a:lnTo>
                    <a:lnTo>
                      <a:pt x="74" y="27"/>
                    </a:lnTo>
                    <a:lnTo>
                      <a:pt x="90" y="32"/>
                    </a:lnTo>
                    <a:lnTo>
                      <a:pt x="106" y="38"/>
                    </a:lnTo>
                    <a:lnTo>
                      <a:pt x="122" y="44"/>
                    </a:lnTo>
                    <a:lnTo>
                      <a:pt x="139" y="50"/>
                    </a:lnTo>
                    <a:lnTo>
                      <a:pt x="155" y="57"/>
                    </a:lnTo>
                    <a:lnTo>
                      <a:pt x="171" y="63"/>
                    </a:lnTo>
                    <a:lnTo>
                      <a:pt x="187" y="70"/>
                    </a:lnTo>
                    <a:lnTo>
                      <a:pt x="203" y="78"/>
                    </a:lnTo>
                    <a:lnTo>
                      <a:pt x="217" y="85"/>
                    </a:lnTo>
                    <a:lnTo>
                      <a:pt x="232" y="93"/>
                    </a:lnTo>
                    <a:lnTo>
                      <a:pt x="246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59401" name="Group 45">
            <a:extLst>
              <a:ext uri="{FF2B5EF4-FFF2-40B4-BE49-F238E27FC236}">
                <a16:creationId xmlns:a16="http://schemas.microsoft.com/office/drawing/2014/main" id="{704430D9-30AC-4B89-92E5-9C4B2A485AB5}"/>
              </a:ext>
            </a:extLst>
          </p:cNvPr>
          <p:cNvGrpSpPr>
            <a:grpSpLocks/>
          </p:cNvGrpSpPr>
          <p:nvPr/>
        </p:nvGrpSpPr>
        <p:grpSpPr bwMode="auto">
          <a:xfrm>
            <a:off x="3467100" y="1827213"/>
            <a:ext cx="495300" cy="622300"/>
            <a:chOff x="2870" y="1518"/>
            <a:chExt cx="292" cy="320"/>
          </a:xfrm>
        </p:grpSpPr>
        <p:graphicFrame>
          <p:nvGraphicFramePr>
            <p:cNvPr id="59466" name="Object 46">
              <a:extLst>
                <a:ext uri="{FF2B5EF4-FFF2-40B4-BE49-F238E27FC236}">
                  <a16:creationId xmlns:a16="http://schemas.microsoft.com/office/drawing/2014/main" id="{DD048E04-1B50-4E0F-8E7D-86FE3C2E11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4" imgW="826829" imgH="840406" progId="MS_ClipArt_Gallery.2">
                    <p:embed/>
                  </p:oleObj>
                </mc:Choice>
                <mc:Fallback>
                  <p:oleObj name="Clip" r:id="rId4" imgW="826829" imgH="840406" progId="MS_ClipArt_Gallery.2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67" name="Object 47">
              <a:extLst>
                <a:ext uri="{FF2B5EF4-FFF2-40B4-BE49-F238E27FC236}">
                  <a16:creationId xmlns:a16="http://schemas.microsoft.com/office/drawing/2014/main" id="{6A881BA9-56A7-416A-943C-31F99FD0D9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1268295" imgH="1199426" progId="MS_ClipArt_Gallery.2">
                    <p:embed/>
                  </p:oleObj>
                </mc:Choice>
                <mc:Fallback>
                  <p:oleObj name="Clip" r:id="rId6" imgW="1268295" imgH="1199426" progId="MS_ClipArt_Gallery.2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402" name="Group 48">
            <a:extLst>
              <a:ext uri="{FF2B5EF4-FFF2-40B4-BE49-F238E27FC236}">
                <a16:creationId xmlns:a16="http://schemas.microsoft.com/office/drawing/2014/main" id="{1FCD2B30-89CA-4D75-8FCD-BB8558FCE189}"/>
              </a:ext>
            </a:extLst>
          </p:cNvPr>
          <p:cNvGrpSpPr>
            <a:grpSpLocks/>
          </p:cNvGrpSpPr>
          <p:nvPr/>
        </p:nvGrpSpPr>
        <p:grpSpPr bwMode="auto">
          <a:xfrm>
            <a:off x="4325938" y="1347788"/>
            <a:ext cx="495300" cy="622300"/>
            <a:chOff x="2870" y="1518"/>
            <a:chExt cx="292" cy="320"/>
          </a:xfrm>
        </p:grpSpPr>
        <p:graphicFrame>
          <p:nvGraphicFramePr>
            <p:cNvPr id="59464" name="Object 49">
              <a:extLst>
                <a:ext uri="{FF2B5EF4-FFF2-40B4-BE49-F238E27FC236}">
                  <a16:creationId xmlns:a16="http://schemas.microsoft.com/office/drawing/2014/main" id="{35ED9C5F-1CFC-466D-B091-E68B15BFFAA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826829" imgH="840406" progId="MS_ClipArt_Gallery.2">
                    <p:embed/>
                  </p:oleObj>
                </mc:Choice>
                <mc:Fallback>
                  <p:oleObj name="Clip" r:id="rId8" imgW="826829" imgH="840406" progId="MS_ClipArt_Gallery.2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65" name="Object 50">
              <a:extLst>
                <a:ext uri="{FF2B5EF4-FFF2-40B4-BE49-F238E27FC236}">
                  <a16:creationId xmlns:a16="http://schemas.microsoft.com/office/drawing/2014/main" id="{0D4D17D1-2182-4571-9966-DD31A63FB50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1268295" imgH="1199426" progId="MS_ClipArt_Gallery.2">
                    <p:embed/>
                  </p:oleObj>
                </mc:Choice>
                <mc:Fallback>
                  <p:oleObj name="Clip" r:id="rId9" imgW="1268295" imgH="1199426" progId="MS_ClipArt_Gallery.2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403" name="Text Box 51">
            <a:extLst>
              <a:ext uri="{FF2B5EF4-FFF2-40B4-BE49-F238E27FC236}">
                <a16:creationId xmlns:a16="http://schemas.microsoft.com/office/drawing/2014/main" id="{1AA3E3F0-B235-4454-A5E2-3E190E055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234791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</a:rPr>
              <a:t>H1</a:t>
            </a:r>
          </a:p>
        </p:txBody>
      </p:sp>
      <p:sp>
        <p:nvSpPr>
          <p:cNvPr id="59404" name="Text Box 52">
            <a:extLst>
              <a:ext uri="{FF2B5EF4-FFF2-40B4-BE49-F238E27FC236}">
                <a16:creationId xmlns:a16="http://schemas.microsoft.com/office/drawing/2014/main" id="{2D6BFE4C-22B5-4704-9886-F8424848D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526" y="2376488"/>
            <a:ext cx="430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</a:rPr>
              <a:t>R1</a:t>
            </a:r>
          </a:p>
        </p:txBody>
      </p:sp>
      <p:grpSp>
        <p:nvGrpSpPr>
          <p:cNvPr id="11" name="Group 53">
            <a:extLst>
              <a:ext uri="{FF2B5EF4-FFF2-40B4-BE49-F238E27FC236}">
                <a16:creationId xmlns:a16="http://schemas.microsoft.com/office/drawing/2014/main" id="{79A36EA4-29B0-4E46-ABB6-AA8F7025867D}"/>
              </a:ext>
            </a:extLst>
          </p:cNvPr>
          <p:cNvGrpSpPr>
            <a:grpSpLocks/>
          </p:cNvGrpSpPr>
          <p:nvPr/>
        </p:nvGrpSpPr>
        <p:grpSpPr bwMode="auto">
          <a:xfrm>
            <a:off x="1873250" y="2392364"/>
            <a:ext cx="5386388" cy="3913187"/>
            <a:chOff x="268" y="1180"/>
            <a:chExt cx="3393" cy="2465"/>
          </a:xfrm>
        </p:grpSpPr>
        <p:sp>
          <p:nvSpPr>
            <p:cNvPr id="59435" name="Line 54">
              <a:extLst>
                <a:ext uri="{FF2B5EF4-FFF2-40B4-BE49-F238E27FC236}">
                  <a16:creationId xmlns:a16="http://schemas.microsoft.com/office/drawing/2014/main" id="{250BAB49-6B7B-4983-BE1F-B200CF458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2" y="1180"/>
              <a:ext cx="566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59436" name="Rectangle 55">
              <a:extLst>
                <a:ext uri="{FF2B5EF4-FFF2-40B4-BE49-F238E27FC236}">
                  <a16:creationId xmlns:a16="http://schemas.microsoft.com/office/drawing/2014/main" id="{326066DE-D06F-4EB1-AC4C-E40CA1DAF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" y="2897"/>
              <a:ext cx="3280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>
                <a:latin typeface="Comic Sans MS" panose="030F0702030302020204" pitchFamily="66" charset="0"/>
              </a:endParaRPr>
            </a:p>
          </p:txBody>
        </p:sp>
        <p:sp>
          <p:nvSpPr>
            <p:cNvPr id="59437" name="Freeform 56">
              <a:extLst>
                <a:ext uri="{FF2B5EF4-FFF2-40B4-BE49-F238E27FC236}">
                  <a16:creationId xmlns:a16="http://schemas.microsoft.com/office/drawing/2014/main" id="{B5C96AFF-B99C-4F98-8F6F-02AABEA20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" y="1426"/>
              <a:ext cx="3374" cy="1668"/>
            </a:xfrm>
            <a:custGeom>
              <a:avLst/>
              <a:gdLst>
                <a:gd name="T0" fmla="*/ 1397 w 3374"/>
                <a:gd name="T1" fmla="*/ 0 h 1668"/>
                <a:gd name="T2" fmla="*/ 104 w 3374"/>
                <a:gd name="T3" fmla="*/ 1445 h 1668"/>
                <a:gd name="T4" fmla="*/ 1294 w 3374"/>
                <a:gd name="T5" fmla="*/ 1418 h 1668"/>
                <a:gd name="T6" fmla="*/ 3374 w 3374"/>
                <a:gd name="T7" fmla="*/ 1445 h 1668"/>
                <a:gd name="T8" fmla="*/ 1585 w 3374"/>
                <a:gd name="T9" fmla="*/ 75 h 1668"/>
                <a:gd name="T10" fmla="*/ 1397 w 3374"/>
                <a:gd name="T11" fmla="*/ 0 h 16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74"/>
                <a:gd name="T19" fmla="*/ 0 h 1668"/>
                <a:gd name="T20" fmla="*/ 3374 w 3374"/>
                <a:gd name="T21" fmla="*/ 1668 h 16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74" h="1668">
                  <a:moveTo>
                    <a:pt x="1397" y="0"/>
                  </a:moveTo>
                  <a:cubicBezTo>
                    <a:pt x="1255" y="557"/>
                    <a:pt x="999" y="1064"/>
                    <a:pt x="104" y="1445"/>
                  </a:cubicBezTo>
                  <a:cubicBezTo>
                    <a:pt x="0" y="1641"/>
                    <a:pt x="719" y="1436"/>
                    <a:pt x="1294" y="1418"/>
                  </a:cubicBezTo>
                  <a:cubicBezTo>
                    <a:pt x="1839" y="1418"/>
                    <a:pt x="3326" y="1668"/>
                    <a:pt x="3374" y="1445"/>
                  </a:cubicBezTo>
                  <a:cubicBezTo>
                    <a:pt x="1983" y="1002"/>
                    <a:pt x="1929" y="582"/>
                    <a:pt x="1585" y="75"/>
                  </a:cubicBezTo>
                  <a:cubicBezTo>
                    <a:pt x="1491" y="25"/>
                    <a:pt x="1529" y="67"/>
                    <a:pt x="1397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438" name="Rectangle 57">
              <a:extLst>
                <a:ext uri="{FF2B5EF4-FFF2-40B4-BE49-F238E27FC236}">
                  <a16:creationId xmlns:a16="http://schemas.microsoft.com/office/drawing/2014/main" id="{141C014D-855C-483A-BD01-FACE823BFC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84652">
              <a:off x="1621" y="1314"/>
              <a:ext cx="355" cy="1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>
                <a:latin typeface="Comic Sans MS" panose="030F0702030302020204" pitchFamily="66" charset="0"/>
              </a:endParaRPr>
            </a:p>
          </p:txBody>
        </p:sp>
        <p:sp>
          <p:nvSpPr>
            <p:cNvPr id="59439" name="Text Box 58">
              <a:extLst>
                <a:ext uri="{FF2B5EF4-FFF2-40B4-BE49-F238E27FC236}">
                  <a16:creationId xmlns:a16="http://schemas.microsoft.com/office/drawing/2014/main" id="{1B5959DD-6943-4267-A8A0-0935405FF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" y="2923"/>
              <a:ext cx="29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Comic Sans MS" panose="030F0702030302020204" pitchFamily="66" charset="0"/>
                </a:rPr>
                <a:t>AP MAC addr  H1 MAC addr R1 MAC addr</a:t>
              </a:r>
            </a:p>
          </p:txBody>
        </p:sp>
        <p:sp>
          <p:nvSpPr>
            <p:cNvPr id="59440" name="Line 59">
              <a:extLst>
                <a:ext uri="{FF2B5EF4-FFF2-40B4-BE49-F238E27FC236}">
                  <a16:creationId xmlns:a16="http://schemas.microsoft.com/office/drawing/2014/main" id="{D4B5C71B-EF22-4755-9063-C0788E2DC8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59441" name="Line 60">
              <a:extLst>
                <a:ext uri="{FF2B5EF4-FFF2-40B4-BE49-F238E27FC236}">
                  <a16:creationId xmlns:a16="http://schemas.microsoft.com/office/drawing/2014/main" id="{F89CEDCD-ABDD-4E75-9B5F-5A8BD88B1A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59442" name="Line 61">
              <a:extLst>
                <a:ext uri="{FF2B5EF4-FFF2-40B4-BE49-F238E27FC236}">
                  <a16:creationId xmlns:a16="http://schemas.microsoft.com/office/drawing/2014/main" id="{C58ABC22-1882-46D2-B65E-A1253733C3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0" y="2897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grpSp>
          <p:nvGrpSpPr>
            <p:cNvPr id="59443" name="Group 62">
              <a:extLst>
                <a:ext uri="{FF2B5EF4-FFF2-40B4-BE49-F238E27FC236}">
                  <a16:creationId xmlns:a16="http://schemas.microsoft.com/office/drawing/2014/main" id="{0D83FDE5-BDE2-4BB8-BA07-56787F6F47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" y="3107"/>
              <a:ext cx="120" cy="114"/>
              <a:chOff x="1300" y="3186"/>
              <a:chExt cx="120" cy="114"/>
            </a:xfrm>
          </p:grpSpPr>
          <p:sp>
            <p:nvSpPr>
              <p:cNvPr id="59461" name="Rectangle 63">
                <a:extLst>
                  <a:ext uri="{FF2B5EF4-FFF2-40B4-BE49-F238E27FC236}">
                    <a16:creationId xmlns:a16="http://schemas.microsoft.com/office/drawing/2014/main" id="{E261B684-56D2-41BB-A0B7-FF20E16F1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9462" name="Freeform 64">
                <a:extLst>
                  <a:ext uri="{FF2B5EF4-FFF2-40B4-BE49-F238E27FC236}">
                    <a16:creationId xmlns:a16="http://schemas.microsoft.com/office/drawing/2014/main" id="{5499774C-A103-4F51-B1DB-014AC7610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24 w 60"/>
                  <a:gd name="T1" fmla="*/ 0 h 150"/>
                  <a:gd name="T2" fmla="*/ 5 w 60"/>
                  <a:gd name="T3" fmla="*/ 16 h 150"/>
                  <a:gd name="T4" fmla="*/ 19 w 60"/>
                  <a:gd name="T5" fmla="*/ 28 h 150"/>
                  <a:gd name="T6" fmla="*/ 0 w 60"/>
                  <a:gd name="T7" fmla="*/ 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59463" name="Freeform 65">
                <a:extLst>
                  <a:ext uri="{FF2B5EF4-FFF2-40B4-BE49-F238E27FC236}">
                    <a16:creationId xmlns:a16="http://schemas.microsoft.com/office/drawing/2014/main" id="{C220D510-26FF-4F7B-9EDE-1C1E9B64D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24 w 60"/>
                  <a:gd name="T1" fmla="*/ 0 h 150"/>
                  <a:gd name="T2" fmla="*/ 5 w 60"/>
                  <a:gd name="T3" fmla="*/ 16 h 150"/>
                  <a:gd name="T4" fmla="*/ 19 w 60"/>
                  <a:gd name="T5" fmla="*/ 28 h 150"/>
                  <a:gd name="T6" fmla="*/ 0 w 60"/>
                  <a:gd name="T7" fmla="*/ 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grpSp>
          <p:nvGrpSpPr>
            <p:cNvPr id="59444" name="Group 66">
              <a:extLst>
                <a:ext uri="{FF2B5EF4-FFF2-40B4-BE49-F238E27FC236}">
                  <a16:creationId xmlns:a16="http://schemas.microsoft.com/office/drawing/2014/main" id="{E4372EF7-E56E-41E1-A456-1377873BF3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" y="2839"/>
              <a:ext cx="120" cy="114"/>
              <a:chOff x="1300" y="3186"/>
              <a:chExt cx="120" cy="114"/>
            </a:xfrm>
          </p:grpSpPr>
          <p:sp>
            <p:nvSpPr>
              <p:cNvPr id="59458" name="Rectangle 67">
                <a:extLst>
                  <a:ext uri="{FF2B5EF4-FFF2-40B4-BE49-F238E27FC236}">
                    <a16:creationId xmlns:a16="http://schemas.microsoft.com/office/drawing/2014/main" id="{01FC5A22-5AEC-4781-A2C6-C039786F7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9459" name="Freeform 68">
                <a:extLst>
                  <a:ext uri="{FF2B5EF4-FFF2-40B4-BE49-F238E27FC236}">
                    <a16:creationId xmlns:a16="http://schemas.microsoft.com/office/drawing/2014/main" id="{9037F016-DF6F-4533-AABE-9FE73533B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24 w 60"/>
                  <a:gd name="T1" fmla="*/ 0 h 150"/>
                  <a:gd name="T2" fmla="*/ 5 w 60"/>
                  <a:gd name="T3" fmla="*/ 16 h 150"/>
                  <a:gd name="T4" fmla="*/ 19 w 60"/>
                  <a:gd name="T5" fmla="*/ 28 h 150"/>
                  <a:gd name="T6" fmla="*/ 0 w 60"/>
                  <a:gd name="T7" fmla="*/ 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59460" name="Freeform 69">
                <a:extLst>
                  <a:ext uri="{FF2B5EF4-FFF2-40B4-BE49-F238E27FC236}">
                    <a16:creationId xmlns:a16="http://schemas.microsoft.com/office/drawing/2014/main" id="{95CE6502-7F56-46A5-AEAA-17E930EBB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24 w 60"/>
                  <a:gd name="T1" fmla="*/ 0 h 150"/>
                  <a:gd name="T2" fmla="*/ 5 w 60"/>
                  <a:gd name="T3" fmla="*/ 16 h 150"/>
                  <a:gd name="T4" fmla="*/ 19 w 60"/>
                  <a:gd name="T5" fmla="*/ 28 h 150"/>
                  <a:gd name="T6" fmla="*/ 0 w 60"/>
                  <a:gd name="T7" fmla="*/ 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grpSp>
          <p:nvGrpSpPr>
            <p:cNvPr id="59445" name="Group 70">
              <a:extLst>
                <a:ext uri="{FF2B5EF4-FFF2-40B4-BE49-F238E27FC236}">
                  <a16:creationId xmlns:a16="http://schemas.microsoft.com/office/drawing/2014/main" id="{0D270272-03DC-44AF-AFFA-C61F58ACD7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2851"/>
              <a:ext cx="120" cy="114"/>
              <a:chOff x="1300" y="3186"/>
              <a:chExt cx="120" cy="114"/>
            </a:xfrm>
          </p:grpSpPr>
          <p:sp>
            <p:nvSpPr>
              <p:cNvPr id="59455" name="Rectangle 71">
                <a:extLst>
                  <a:ext uri="{FF2B5EF4-FFF2-40B4-BE49-F238E27FC236}">
                    <a16:creationId xmlns:a16="http://schemas.microsoft.com/office/drawing/2014/main" id="{34FEC2F5-34E3-436D-BFB9-D1929D56F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9456" name="Freeform 72">
                <a:extLst>
                  <a:ext uri="{FF2B5EF4-FFF2-40B4-BE49-F238E27FC236}">
                    <a16:creationId xmlns:a16="http://schemas.microsoft.com/office/drawing/2014/main" id="{819BB1C2-9A62-4893-995A-391A835FA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24 w 60"/>
                  <a:gd name="T1" fmla="*/ 0 h 150"/>
                  <a:gd name="T2" fmla="*/ 5 w 60"/>
                  <a:gd name="T3" fmla="*/ 16 h 150"/>
                  <a:gd name="T4" fmla="*/ 19 w 60"/>
                  <a:gd name="T5" fmla="*/ 28 h 150"/>
                  <a:gd name="T6" fmla="*/ 0 w 60"/>
                  <a:gd name="T7" fmla="*/ 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59457" name="Freeform 73">
                <a:extLst>
                  <a:ext uri="{FF2B5EF4-FFF2-40B4-BE49-F238E27FC236}">
                    <a16:creationId xmlns:a16="http://schemas.microsoft.com/office/drawing/2014/main" id="{1D7946B9-C3F6-4F3E-AB18-55DD5CE7E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24 w 60"/>
                  <a:gd name="T1" fmla="*/ 0 h 150"/>
                  <a:gd name="T2" fmla="*/ 5 w 60"/>
                  <a:gd name="T3" fmla="*/ 16 h 150"/>
                  <a:gd name="T4" fmla="*/ 19 w 60"/>
                  <a:gd name="T5" fmla="*/ 28 h 150"/>
                  <a:gd name="T6" fmla="*/ 0 w 60"/>
                  <a:gd name="T7" fmla="*/ 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sp>
          <p:nvSpPr>
            <p:cNvPr id="59446" name="Line 74">
              <a:extLst>
                <a:ext uri="{FF2B5EF4-FFF2-40B4-BE49-F238E27FC236}">
                  <a16:creationId xmlns:a16="http://schemas.microsoft.com/office/drawing/2014/main" id="{55124362-2598-409A-A0D1-78EB6E1DC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4" y="2903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grpSp>
          <p:nvGrpSpPr>
            <p:cNvPr id="59447" name="Group 75">
              <a:extLst>
                <a:ext uri="{FF2B5EF4-FFF2-40B4-BE49-F238E27FC236}">
                  <a16:creationId xmlns:a16="http://schemas.microsoft.com/office/drawing/2014/main" id="{6A6D6320-6C29-4F74-A1E9-149666C0EA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2" y="3103"/>
              <a:ext cx="120" cy="114"/>
              <a:chOff x="1300" y="3186"/>
              <a:chExt cx="120" cy="114"/>
            </a:xfrm>
          </p:grpSpPr>
          <p:sp>
            <p:nvSpPr>
              <p:cNvPr id="59452" name="Rectangle 76">
                <a:extLst>
                  <a:ext uri="{FF2B5EF4-FFF2-40B4-BE49-F238E27FC236}">
                    <a16:creationId xmlns:a16="http://schemas.microsoft.com/office/drawing/2014/main" id="{53C279C3-0C74-4BE2-AB5A-A79F16A11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9453" name="Freeform 77">
                <a:extLst>
                  <a:ext uri="{FF2B5EF4-FFF2-40B4-BE49-F238E27FC236}">
                    <a16:creationId xmlns:a16="http://schemas.microsoft.com/office/drawing/2014/main" id="{743AE637-D233-4950-912D-2054EF9A1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24 w 60"/>
                  <a:gd name="T1" fmla="*/ 0 h 150"/>
                  <a:gd name="T2" fmla="*/ 5 w 60"/>
                  <a:gd name="T3" fmla="*/ 16 h 150"/>
                  <a:gd name="T4" fmla="*/ 19 w 60"/>
                  <a:gd name="T5" fmla="*/ 28 h 150"/>
                  <a:gd name="T6" fmla="*/ 0 w 60"/>
                  <a:gd name="T7" fmla="*/ 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59454" name="Freeform 78">
                <a:extLst>
                  <a:ext uri="{FF2B5EF4-FFF2-40B4-BE49-F238E27FC236}">
                    <a16:creationId xmlns:a16="http://schemas.microsoft.com/office/drawing/2014/main" id="{A8D20B51-6640-4F90-A201-C4699C426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24 w 60"/>
                  <a:gd name="T1" fmla="*/ 0 h 150"/>
                  <a:gd name="T2" fmla="*/ 5 w 60"/>
                  <a:gd name="T3" fmla="*/ 16 h 150"/>
                  <a:gd name="T4" fmla="*/ 19 w 60"/>
                  <a:gd name="T5" fmla="*/ 28 h 150"/>
                  <a:gd name="T6" fmla="*/ 0 w 60"/>
                  <a:gd name="T7" fmla="*/ 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sp>
          <p:nvSpPr>
            <p:cNvPr id="59448" name="Text Box 79">
              <a:extLst>
                <a:ext uri="{FF2B5EF4-FFF2-40B4-BE49-F238E27FC236}">
                  <a16:creationId xmlns:a16="http://schemas.microsoft.com/office/drawing/2014/main" id="{C568397C-CBD8-452F-93A9-B9956CEAC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" y="3182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>
                  <a:latin typeface="Arial" panose="020B0604020202020204" pitchFamily="34" charset="0"/>
                  <a:cs typeface="Arial" panose="020B0604020202020204" pitchFamily="34" charset="0"/>
                </a:rPr>
                <a:t>address 1</a:t>
              </a:r>
            </a:p>
          </p:txBody>
        </p:sp>
        <p:sp>
          <p:nvSpPr>
            <p:cNvPr id="59449" name="Text Box 80">
              <a:extLst>
                <a:ext uri="{FF2B5EF4-FFF2-40B4-BE49-F238E27FC236}">
                  <a16:creationId xmlns:a16="http://schemas.microsoft.com/office/drawing/2014/main" id="{78806265-65FE-4666-AEAF-7A900CF46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0" y="3180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>
                  <a:latin typeface="Arial" panose="020B0604020202020204" pitchFamily="34" charset="0"/>
                  <a:cs typeface="Arial" panose="020B0604020202020204" pitchFamily="34" charset="0"/>
                </a:rPr>
                <a:t>address 2</a:t>
              </a:r>
            </a:p>
          </p:txBody>
        </p:sp>
        <p:sp>
          <p:nvSpPr>
            <p:cNvPr id="59450" name="Text Box 81">
              <a:extLst>
                <a:ext uri="{FF2B5EF4-FFF2-40B4-BE49-F238E27FC236}">
                  <a16:creationId xmlns:a16="http://schemas.microsoft.com/office/drawing/2014/main" id="{F2331D6C-63A8-4546-9CD7-F45F4CCC69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" y="3171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>
                  <a:latin typeface="Arial" panose="020B0604020202020204" pitchFamily="34" charset="0"/>
                  <a:cs typeface="Arial" panose="020B0604020202020204" pitchFamily="34" charset="0"/>
                </a:rPr>
                <a:t>address 3</a:t>
              </a:r>
            </a:p>
          </p:txBody>
        </p:sp>
        <p:sp>
          <p:nvSpPr>
            <p:cNvPr id="59451" name="Text Box 82">
              <a:extLst>
                <a:ext uri="{FF2B5EF4-FFF2-40B4-BE49-F238E27FC236}">
                  <a16:creationId xmlns:a16="http://schemas.microsoft.com/office/drawing/2014/main" id="{3B5F4DEF-3587-412C-B0A4-1698F4E0A3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9" y="3414"/>
              <a:ext cx="104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Comic Sans MS" panose="030F0702030302020204" pitchFamily="66" charset="0"/>
                </a:rPr>
                <a:t>802.</a:t>
              </a:r>
              <a:r>
                <a:rPr lang="en-US" altLang="it-IT" sz="18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11</a:t>
              </a:r>
              <a:r>
                <a:rPr lang="en-US" altLang="it-IT" sz="1800">
                  <a:latin typeface="Comic Sans MS" panose="030F0702030302020204" pitchFamily="66" charset="0"/>
                </a:rPr>
                <a:t> frame</a:t>
              </a:r>
            </a:p>
          </p:txBody>
        </p:sp>
      </p:grpSp>
      <p:grpSp>
        <p:nvGrpSpPr>
          <p:cNvPr id="16" name="Group 83">
            <a:extLst>
              <a:ext uri="{FF2B5EF4-FFF2-40B4-BE49-F238E27FC236}">
                <a16:creationId xmlns:a16="http://schemas.microsoft.com/office/drawing/2014/main" id="{FAE24E31-C14E-42E3-B6CA-9C5D78B4BFC4}"/>
              </a:ext>
            </a:extLst>
          </p:cNvPr>
          <p:cNvGrpSpPr>
            <a:grpSpLocks/>
          </p:cNvGrpSpPr>
          <p:nvPr/>
        </p:nvGrpSpPr>
        <p:grpSpPr bwMode="auto">
          <a:xfrm>
            <a:off x="5335588" y="2811463"/>
            <a:ext cx="4284662" cy="2152650"/>
            <a:chOff x="2401" y="1771"/>
            <a:chExt cx="2699" cy="1356"/>
          </a:xfrm>
        </p:grpSpPr>
        <p:sp>
          <p:nvSpPr>
            <p:cNvPr id="59408" name="Freeform 84">
              <a:extLst>
                <a:ext uri="{FF2B5EF4-FFF2-40B4-BE49-F238E27FC236}">
                  <a16:creationId xmlns:a16="http://schemas.microsoft.com/office/drawing/2014/main" id="{43A54CE4-F4C0-4657-8EDD-5EDCAB577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2002"/>
              <a:ext cx="2419" cy="441"/>
            </a:xfrm>
            <a:custGeom>
              <a:avLst/>
              <a:gdLst>
                <a:gd name="T0" fmla="*/ 54 w 2419"/>
                <a:gd name="T1" fmla="*/ 9 h 441"/>
                <a:gd name="T2" fmla="*/ 0 w 2419"/>
                <a:gd name="T3" fmla="*/ 437 h 441"/>
                <a:gd name="T4" fmla="*/ 2419 w 2419"/>
                <a:gd name="T5" fmla="*/ 369 h 441"/>
                <a:gd name="T6" fmla="*/ 336 w 2419"/>
                <a:gd name="T7" fmla="*/ 5 h 441"/>
                <a:gd name="T8" fmla="*/ 54 w 2419"/>
                <a:gd name="T9" fmla="*/ 9 h 4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9"/>
                <a:gd name="T16" fmla="*/ 0 h 441"/>
                <a:gd name="T17" fmla="*/ 2419 w 2419"/>
                <a:gd name="T18" fmla="*/ 441 h 4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9" h="441">
                  <a:moveTo>
                    <a:pt x="54" y="9"/>
                  </a:moveTo>
                  <a:cubicBezTo>
                    <a:pt x="45" y="275"/>
                    <a:pt x="38" y="312"/>
                    <a:pt x="0" y="437"/>
                  </a:cubicBezTo>
                  <a:cubicBezTo>
                    <a:pt x="499" y="418"/>
                    <a:pt x="2363" y="441"/>
                    <a:pt x="2419" y="369"/>
                  </a:cubicBezTo>
                  <a:cubicBezTo>
                    <a:pt x="921" y="148"/>
                    <a:pt x="719" y="337"/>
                    <a:pt x="336" y="5"/>
                  </a:cubicBezTo>
                  <a:cubicBezTo>
                    <a:pt x="205" y="9"/>
                    <a:pt x="231" y="0"/>
                    <a:pt x="54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>
                    <a:alpha val="17998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409" name="Line 85">
              <a:extLst>
                <a:ext uri="{FF2B5EF4-FFF2-40B4-BE49-F238E27FC236}">
                  <a16:creationId xmlns:a16="http://schemas.microsoft.com/office/drawing/2014/main" id="{A501A477-4987-4F73-85FA-73ECF18F17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1" y="1771"/>
              <a:ext cx="60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59410" name="Rectangle 86">
              <a:extLst>
                <a:ext uri="{FF2B5EF4-FFF2-40B4-BE49-F238E27FC236}">
                  <a16:creationId xmlns:a16="http://schemas.microsoft.com/office/drawing/2014/main" id="{5DCC16C4-B940-4501-8B9A-D75380295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2398"/>
              <a:ext cx="2385" cy="2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>
                <a:latin typeface="Comic Sans MS" panose="030F0702030302020204" pitchFamily="66" charset="0"/>
              </a:endParaRPr>
            </a:p>
          </p:txBody>
        </p:sp>
        <p:sp>
          <p:nvSpPr>
            <p:cNvPr id="59411" name="Rectangle 87">
              <a:extLst>
                <a:ext uri="{FF2B5EF4-FFF2-40B4-BE49-F238E27FC236}">
                  <a16:creationId xmlns:a16="http://schemas.microsoft.com/office/drawing/2014/main" id="{BD4DEE05-D697-47CC-AC8E-2A8D17011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" y="1848"/>
              <a:ext cx="355" cy="11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1800">
                <a:latin typeface="Comic Sans MS" panose="030F0702030302020204" pitchFamily="66" charset="0"/>
              </a:endParaRPr>
            </a:p>
          </p:txBody>
        </p:sp>
        <p:sp>
          <p:nvSpPr>
            <p:cNvPr id="59412" name="Text Box 88">
              <a:extLst>
                <a:ext uri="{FF2B5EF4-FFF2-40B4-BE49-F238E27FC236}">
                  <a16:creationId xmlns:a16="http://schemas.microsoft.com/office/drawing/2014/main" id="{FFA7C975-E87A-4FDB-BCD6-E2457FEC9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2424"/>
              <a:ext cx="20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Comic Sans MS" panose="030F0702030302020204" pitchFamily="66" charset="0"/>
                </a:rPr>
                <a:t>R1 MAC addr  AP MAC addr </a:t>
              </a:r>
            </a:p>
          </p:txBody>
        </p:sp>
        <p:sp>
          <p:nvSpPr>
            <p:cNvPr id="59413" name="Line 89">
              <a:extLst>
                <a:ext uri="{FF2B5EF4-FFF2-40B4-BE49-F238E27FC236}">
                  <a16:creationId xmlns:a16="http://schemas.microsoft.com/office/drawing/2014/main" id="{E32895C3-8598-4461-9831-B885229F5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59414" name="Line 90">
              <a:extLst>
                <a:ext uri="{FF2B5EF4-FFF2-40B4-BE49-F238E27FC236}">
                  <a16:creationId xmlns:a16="http://schemas.microsoft.com/office/drawing/2014/main" id="{46767548-CD96-48F8-8145-003072636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sp>
          <p:nvSpPr>
            <p:cNvPr id="59415" name="Line 91">
              <a:extLst>
                <a:ext uri="{FF2B5EF4-FFF2-40B4-BE49-F238E27FC236}">
                  <a16:creationId xmlns:a16="http://schemas.microsoft.com/office/drawing/2014/main" id="{67FAA119-B6F2-4DDD-8D61-C9469ED64F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42" y="2398"/>
              <a:ext cx="0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it-IT"/>
            </a:p>
          </p:txBody>
        </p:sp>
        <p:grpSp>
          <p:nvGrpSpPr>
            <p:cNvPr id="59416" name="Group 92">
              <a:extLst>
                <a:ext uri="{FF2B5EF4-FFF2-40B4-BE49-F238E27FC236}">
                  <a16:creationId xmlns:a16="http://schemas.microsoft.com/office/drawing/2014/main" id="{4BA3B541-52CF-4BE2-B020-432941D1C7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8" y="2608"/>
              <a:ext cx="120" cy="114"/>
              <a:chOff x="1300" y="3186"/>
              <a:chExt cx="120" cy="114"/>
            </a:xfrm>
          </p:grpSpPr>
          <p:sp>
            <p:nvSpPr>
              <p:cNvPr id="59432" name="Rectangle 93">
                <a:extLst>
                  <a:ext uri="{FF2B5EF4-FFF2-40B4-BE49-F238E27FC236}">
                    <a16:creationId xmlns:a16="http://schemas.microsoft.com/office/drawing/2014/main" id="{993E654D-B738-4409-8AB7-7860F801F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9433" name="Freeform 94">
                <a:extLst>
                  <a:ext uri="{FF2B5EF4-FFF2-40B4-BE49-F238E27FC236}">
                    <a16:creationId xmlns:a16="http://schemas.microsoft.com/office/drawing/2014/main" id="{2D6E4FB5-74CA-4FB9-8A34-124CBAC0F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24 w 60"/>
                  <a:gd name="T1" fmla="*/ 0 h 150"/>
                  <a:gd name="T2" fmla="*/ 5 w 60"/>
                  <a:gd name="T3" fmla="*/ 16 h 150"/>
                  <a:gd name="T4" fmla="*/ 19 w 60"/>
                  <a:gd name="T5" fmla="*/ 28 h 150"/>
                  <a:gd name="T6" fmla="*/ 0 w 60"/>
                  <a:gd name="T7" fmla="*/ 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59434" name="Freeform 95">
                <a:extLst>
                  <a:ext uri="{FF2B5EF4-FFF2-40B4-BE49-F238E27FC236}">
                    <a16:creationId xmlns:a16="http://schemas.microsoft.com/office/drawing/2014/main" id="{53B96C85-23A7-4D74-8D9E-D5CFFD3AC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24 w 60"/>
                  <a:gd name="T1" fmla="*/ 0 h 150"/>
                  <a:gd name="T2" fmla="*/ 5 w 60"/>
                  <a:gd name="T3" fmla="*/ 16 h 150"/>
                  <a:gd name="T4" fmla="*/ 19 w 60"/>
                  <a:gd name="T5" fmla="*/ 28 h 150"/>
                  <a:gd name="T6" fmla="*/ 0 w 60"/>
                  <a:gd name="T7" fmla="*/ 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grpSp>
          <p:nvGrpSpPr>
            <p:cNvPr id="59417" name="Group 96">
              <a:extLst>
                <a:ext uri="{FF2B5EF4-FFF2-40B4-BE49-F238E27FC236}">
                  <a16:creationId xmlns:a16="http://schemas.microsoft.com/office/drawing/2014/main" id="{1505AA04-335B-43AF-A08B-F9D7326EA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4" y="2340"/>
              <a:ext cx="120" cy="114"/>
              <a:chOff x="1300" y="3186"/>
              <a:chExt cx="120" cy="114"/>
            </a:xfrm>
          </p:grpSpPr>
          <p:sp>
            <p:nvSpPr>
              <p:cNvPr id="59429" name="Rectangle 97">
                <a:extLst>
                  <a:ext uri="{FF2B5EF4-FFF2-40B4-BE49-F238E27FC236}">
                    <a16:creationId xmlns:a16="http://schemas.microsoft.com/office/drawing/2014/main" id="{6C8A9F70-0AA1-4936-B0CA-83C2CAB78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9430" name="Freeform 98">
                <a:extLst>
                  <a:ext uri="{FF2B5EF4-FFF2-40B4-BE49-F238E27FC236}">
                    <a16:creationId xmlns:a16="http://schemas.microsoft.com/office/drawing/2014/main" id="{3F84F558-633C-4464-810B-E2B9905F7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24 w 60"/>
                  <a:gd name="T1" fmla="*/ 0 h 150"/>
                  <a:gd name="T2" fmla="*/ 5 w 60"/>
                  <a:gd name="T3" fmla="*/ 16 h 150"/>
                  <a:gd name="T4" fmla="*/ 19 w 60"/>
                  <a:gd name="T5" fmla="*/ 28 h 150"/>
                  <a:gd name="T6" fmla="*/ 0 w 60"/>
                  <a:gd name="T7" fmla="*/ 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59431" name="Freeform 99">
                <a:extLst>
                  <a:ext uri="{FF2B5EF4-FFF2-40B4-BE49-F238E27FC236}">
                    <a16:creationId xmlns:a16="http://schemas.microsoft.com/office/drawing/2014/main" id="{FD74D9EE-F6FB-479B-80FE-81CFE373D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24 w 60"/>
                  <a:gd name="T1" fmla="*/ 0 h 150"/>
                  <a:gd name="T2" fmla="*/ 5 w 60"/>
                  <a:gd name="T3" fmla="*/ 16 h 150"/>
                  <a:gd name="T4" fmla="*/ 19 w 60"/>
                  <a:gd name="T5" fmla="*/ 28 h 150"/>
                  <a:gd name="T6" fmla="*/ 0 w 60"/>
                  <a:gd name="T7" fmla="*/ 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grpSp>
          <p:nvGrpSpPr>
            <p:cNvPr id="59418" name="Group 100">
              <a:extLst>
                <a:ext uri="{FF2B5EF4-FFF2-40B4-BE49-F238E27FC236}">
                  <a16:creationId xmlns:a16="http://schemas.microsoft.com/office/drawing/2014/main" id="{0B5EDEF7-974B-4554-897F-B31AF49E92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4" y="2352"/>
              <a:ext cx="120" cy="114"/>
              <a:chOff x="1300" y="3186"/>
              <a:chExt cx="120" cy="114"/>
            </a:xfrm>
          </p:grpSpPr>
          <p:sp>
            <p:nvSpPr>
              <p:cNvPr id="59426" name="Rectangle 101">
                <a:extLst>
                  <a:ext uri="{FF2B5EF4-FFF2-40B4-BE49-F238E27FC236}">
                    <a16:creationId xmlns:a16="http://schemas.microsoft.com/office/drawing/2014/main" id="{AFA47A15-B2B4-465F-8612-51760EF10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9427" name="Freeform 102">
                <a:extLst>
                  <a:ext uri="{FF2B5EF4-FFF2-40B4-BE49-F238E27FC236}">
                    <a16:creationId xmlns:a16="http://schemas.microsoft.com/office/drawing/2014/main" id="{B0FD0CA3-43C1-4A20-8D31-232A70C3E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24 w 60"/>
                  <a:gd name="T1" fmla="*/ 0 h 150"/>
                  <a:gd name="T2" fmla="*/ 5 w 60"/>
                  <a:gd name="T3" fmla="*/ 16 h 150"/>
                  <a:gd name="T4" fmla="*/ 19 w 60"/>
                  <a:gd name="T5" fmla="*/ 28 h 150"/>
                  <a:gd name="T6" fmla="*/ 0 w 60"/>
                  <a:gd name="T7" fmla="*/ 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59428" name="Freeform 103">
                <a:extLst>
                  <a:ext uri="{FF2B5EF4-FFF2-40B4-BE49-F238E27FC236}">
                    <a16:creationId xmlns:a16="http://schemas.microsoft.com/office/drawing/2014/main" id="{22753F4E-59D3-4CB5-A80A-07A3C711B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24 w 60"/>
                  <a:gd name="T1" fmla="*/ 0 h 150"/>
                  <a:gd name="T2" fmla="*/ 5 w 60"/>
                  <a:gd name="T3" fmla="*/ 16 h 150"/>
                  <a:gd name="T4" fmla="*/ 19 w 60"/>
                  <a:gd name="T5" fmla="*/ 28 h 150"/>
                  <a:gd name="T6" fmla="*/ 0 w 60"/>
                  <a:gd name="T7" fmla="*/ 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grpSp>
          <p:nvGrpSpPr>
            <p:cNvPr id="59419" name="Group 104">
              <a:extLst>
                <a:ext uri="{FF2B5EF4-FFF2-40B4-BE49-F238E27FC236}">
                  <a16:creationId xmlns:a16="http://schemas.microsoft.com/office/drawing/2014/main" id="{ED75B0EF-8CA2-476F-9851-8485F3A1C6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0" y="2604"/>
              <a:ext cx="120" cy="114"/>
              <a:chOff x="1300" y="3186"/>
              <a:chExt cx="120" cy="114"/>
            </a:xfrm>
          </p:grpSpPr>
          <p:sp>
            <p:nvSpPr>
              <p:cNvPr id="59423" name="Rectangle 105">
                <a:extLst>
                  <a:ext uri="{FF2B5EF4-FFF2-40B4-BE49-F238E27FC236}">
                    <a16:creationId xmlns:a16="http://schemas.microsoft.com/office/drawing/2014/main" id="{353D1BE6-B14B-4A84-BE2E-E2C1A22F7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" y="3208"/>
                <a:ext cx="120" cy="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18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9424" name="Freeform 106">
                <a:extLst>
                  <a:ext uri="{FF2B5EF4-FFF2-40B4-BE49-F238E27FC236}">
                    <a16:creationId xmlns:a16="http://schemas.microsoft.com/office/drawing/2014/main" id="{B25901C1-A3B1-4C85-BFFE-142839E57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3186"/>
                <a:ext cx="48" cy="114"/>
              </a:xfrm>
              <a:custGeom>
                <a:avLst/>
                <a:gdLst>
                  <a:gd name="T0" fmla="*/ 24 w 60"/>
                  <a:gd name="T1" fmla="*/ 0 h 150"/>
                  <a:gd name="T2" fmla="*/ 5 w 60"/>
                  <a:gd name="T3" fmla="*/ 16 h 150"/>
                  <a:gd name="T4" fmla="*/ 19 w 60"/>
                  <a:gd name="T5" fmla="*/ 28 h 150"/>
                  <a:gd name="T6" fmla="*/ 0 w 60"/>
                  <a:gd name="T7" fmla="*/ 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59425" name="Freeform 107">
                <a:extLst>
                  <a:ext uri="{FF2B5EF4-FFF2-40B4-BE49-F238E27FC236}">
                    <a16:creationId xmlns:a16="http://schemas.microsoft.com/office/drawing/2014/main" id="{C96321A3-1FE4-463D-B9E9-D0F8C9E60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8" y="3186"/>
                <a:ext cx="48" cy="114"/>
              </a:xfrm>
              <a:custGeom>
                <a:avLst/>
                <a:gdLst>
                  <a:gd name="T0" fmla="*/ 24 w 60"/>
                  <a:gd name="T1" fmla="*/ 0 h 150"/>
                  <a:gd name="T2" fmla="*/ 5 w 60"/>
                  <a:gd name="T3" fmla="*/ 16 h 150"/>
                  <a:gd name="T4" fmla="*/ 19 w 60"/>
                  <a:gd name="T5" fmla="*/ 28 h 150"/>
                  <a:gd name="T6" fmla="*/ 0 w 60"/>
                  <a:gd name="T7" fmla="*/ 5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150"/>
                  <a:gd name="T14" fmla="*/ 60 w 60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150">
                    <a:moveTo>
                      <a:pt x="60" y="0"/>
                    </a:moveTo>
                    <a:cubicBezTo>
                      <a:pt x="37" y="17"/>
                      <a:pt x="14" y="34"/>
                      <a:pt x="12" y="48"/>
                    </a:cubicBezTo>
                    <a:cubicBezTo>
                      <a:pt x="10" y="62"/>
                      <a:pt x="50" y="67"/>
                      <a:pt x="48" y="84"/>
                    </a:cubicBezTo>
                    <a:cubicBezTo>
                      <a:pt x="46" y="101"/>
                      <a:pt x="8" y="139"/>
                      <a:pt x="0" y="150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it-IT"/>
              </a:p>
            </p:txBody>
          </p:sp>
        </p:grpSp>
        <p:sp>
          <p:nvSpPr>
            <p:cNvPr id="59420" name="Text Box 108">
              <a:extLst>
                <a:ext uri="{FF2B5EF4-FFF2-40B4-BE49-F238E27FC236}">
                  <a16:creationId xmlns:a16="http://schemas.microsoft.com/office/drawing/2014/main" id="{781CE383-9515-4917-95BA-B3E32C47B4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5" y="2683"/>
              <a:ext cx="8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>
                  <a:latin typeface="Arial" panose="020B0604020202020204" pitchFamily="34" charset="0"/>
                  <a:cs typeface="Arial" panose="020B0604020202020204" pitchFamily="34" charset="0"/>
                </a:rPr>
                <a:t>dest. address </a:t>
              </a:r>
            </a:p>
          </p:txBody>
        </p:sp>
        <p:sp>
          <p:nvSpPr>
            <p:cNvPr id="59421" name="Text Box 109">
              <a:extLst>
                <a:ext uri="{FF2B5EF4-FFF2-40B4-BE49-F238E27FC236}">
                  <a16:creationId xmlns:a16="http://schemas.microsoft.com/office/drawing/2014/main" id="{B2CCF213-AAFF-4B5F-8344-6064A771F1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2" y="2681"/>
              <a:ext cx="91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400">
                  <a:latin typeface="Arial" panose="020B0604020202020204" pitchFamily="34" charset="0"/>
                  <a:cs typeface="Arial" panose="020B0604020202020204" pitchFamily="34" charset="0"/>
                </a:rPr>
                <a:t>source address </a:t>
              </a:r>
            </a:p>
          </p:txBody>
        </p:sp>
        <p:sp>
          <p:nvSpPr>
            <p:cNvPr id="59422" name="Text Box 110">
              <a:extLst>
                <a:ext uri="{FF2B5EF4-FFF2-40B4-BE49-F238E27FC236}">
                  <a16:creationId xmlns:a16="http://schemas.microsoft.com/office/drawing/2014/main" id="{03614CA1-1539-4D78-B407-524441C06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6" y="2896"/>
              <a:ext cx="9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Comic Sans MS" panose="030F0702030302020204" pitchFamily="66" charset="0"/>
                </a:rPr>
                <a:t>802.</a:t>
              </a:r>
              <a:r>
                <a:rPr lang="en-US" altLang="it-IT" sz="1800" b="1">
                  <a:solidFill>
                    <a:srgbClr val="FF0000"/>
                  </a:solidFill>
                  <a:latin typeface="Comic Sans MS" panose="030F0702030302020204" pitchFamily="66" charset="0"/>
                </a:rPr>
                <a:t>3</a:t>
              </a:r>
              <a:r>
                <a:rPr lang="en-US" altLang="it-IT" sz="180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altLang="it-IT" sz="1800">
                  <a:latin typeface="Comic Sans MS" panose="030F0702030302020204" pitchFamily="66" charset="0"/>
                </a:rPr>
                <a:t>frame</a:t>
              </a:r>
            </a:p>
          </p:txBody>
        </p:sp>
      </p:grpSp>
      <p:sp>
        <p:nvSpPr>
          <p:cNvPr id="59407" name="Rectangle 111">
            <a:extLst>
              <a:ext uri="{FF2B5EF4-FFF2-40B4-BE49-F238E27FC236}">
                <a16:creationId xmlns:a16="http://schemas.microsoft.com/office/drawing/2014/main" id="{AD8F7F24-D693-4B0D-8DF0-91472D18A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u="sng">
                <a:solidFill>
                  <a:schemeClr val="accent2"/>
                </a:solidFill>
                <a:latin typeface="Comic Sans MS" panose="030F0702030302020204" pitchFamily="66" charset="0"/>
              </a:rPr>
              <a:t>802.11 frame: addressing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piè di pagina 2">
            <a:extLst>
              <a:ext uri="{FF2B5EF4-FFF2-40B4-BE49-F238E27FC236}">
                <a16:creationId xmlns:a16="http://schemas.microsoft.com/office/drawing/2014/main" id="{E3077D11-7A01-4C42-856C-809A829F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grpSp>
        <p:nvGrpSpPr>
          <p:cNvPr id="61443" name="Group 2">
            <a:extLst>
              <a:ext uri="{FF2B5EF4-FFF2-40B4-BE49-F238E27FC236}">
                <a16:creationId xmlns:a16="http://schemas.microsoft.com/office/drawing/2014/main" id="{F1E4E4A3-9F47-45CC-89C0-35A050F7858A}"/>
              </a:ext>
            </a:extLst>
          </p:cNvPr>
          <p:cNvGrpSpPr>
            <a:grpSpLocks/>
          </p:cNvGrpSpPr>
          <p:nvPr/>
        </p:nvGrpSpPr>
        <p:grpSpPr bwMode="auto">
          <a:xfrm>
            <a:off x="2043113" y="2179639"/>
            <a:ext cx="8077200" cy="985837"/>
            <a:chOff x="240" y="887"/>
            <a:chExt cx="5088" cy="621"/>
          </a:xfrm>
        </p:grpSpPr>
        <p:sp>
          <p:nvSpPr>
            <p:cNvPr id="61475" name="Rectangle 3">
              <a:extLst>
                <a:ext uri="{FF2B5EF4-FFF2-40B4-BE49-F238E27FC236}">
                  <a16:creationId xmlns:a16="http://schemas.microsoft.com/office/drawing/2014/main" id="{C5DA12E4-DF1A-4041-96D7-953232C43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frame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control</a:t>
              </a:r>
            </a:p>
          </p:txBody>
        </p:sp>
        <p:sp>
          <p:nvSpPr>
            <p:cNvPr id="61476" name="Rectangle 4">
              <a:extLst>
                <a:ext uri="{FF2B5EF4-FFF2-40B4-BE49-F238E27FC236}">
                  <a16:creationId xmlns:a16="http://schemas.microsoft.com/office/drawing/2014/main" id="{FAC56606-48D1-4958-8C12-E8970BCC6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duration</a:t>
              </a:r>
            </a:p>
          </p:txBody>
        </p:sp>
        <p:sp>
          <p:nvSpPr>
            <p:cNvPr id="61477" name="Rectangle 5">
              <a:extLst>
                <a:ext uri="{FF2B5EF4-FFF2-40B4-BE49-F238E27FC236}">
                  <a16:creationId xmlns:a16="http://schemas.microsoft.com/office/drawing/2014/main" id="{721C7737-FC94-4F78-B0FC-E1A3D00D5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address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1478" name="Rectangle 6">
              <a:extLst>
                <a:ext uri="{FF2B5EF4-FFF2-40B4-BE49-F238E27FC236}">
                  <a16:creationId xmlns:a16="http://schemas.microsoft.com/office/drawing/2014/main" id="{0EE8BA83-53AB-4D56-B11F-E47BFAD15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address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1479" name="Rectangle 7">
              <a:extLst>
                <a:ext uri="{FF2B5EF4-FFF2-40B4-BE49-F238E27FC236}">
                  <a16:creationId xmlns:a16="http://schemas.microsoft.com/office/drawing/2014/main" id="{E4AB0F68-3004-449F-A4DA-3B2D6E528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address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61480" name="Rectangle 8">
              <a:extLst>
                <a:ext uri="{FF2B5EF4-FFF2-40B4-BE49-F238E27FC236}">
                  <a16:creationId xmlns:a16="http://schemas.microsoft.com/office/drawing/2014/main" id="{DA5A2F69-A007-4071-96B1-25C98B31C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address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61481" name="Rectangle 9">
              <a:extLst>
                <a:ext uri="{FF2B5EF4-FFF2-40B4-BE49-F238E27FC236}">
                  <a16:creationId xmlns:a16="http://schemas.microsoft.com/office/drawing/2014/main" id="{44B6EA05-51F1-46B2-8523-6B7DFECBA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1600">
                <a:latin typeface="Arial" panose="020B0604020202020204" pitchFamily="34" charset="0"/>
              </a:endParaRPr>
            </a:p>
          </p:txBody>
        </p:sp>
        <p:sp>
          <p:nvSpPr>
            <p:cNvPr id="61482" name="Rectangle 10">
              <a:extLst>
                <a:ext uri="{FF2B5EF4-FFF2-40B4-BE49-F238E27FC236}">
                  <a16:creationId xmlns:a16="http://schemas.microsoft.com/office/drawing/2014/main" id="{8A61E49A-F871-4E7D-BA45-1C10EC927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104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payload</a:t>
              </a:r>
            </a:p>
          </p:txBody>
        </p:sp>
        <p:sp>
          <p:nvSpPr>
            <p:cNvPr id="61483" name="Rectangle 11">
              <a:extLst>
                <a:ext uri="{FF2B5EF4-FFF2-40B4-BE49-F238E27FC236}">
                  <a16:creationId xmlns:a16="http://schemas.microsoft.com/office/drawing/2014/main" id="{8C044DBF-23EF-4200-A97C-ACB508E81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104"/>
              <a:ext cx="528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CRC</a:t>
              </a:r>
            </a:p>
          </p:txBody>
        </p:sp>
        <p:sp>
          <p:nvSpPr>
            <p:cNvPr id="61484" name="Text Box 12">
              <a:extLst>
                <a:ext uri="{FF2B5EF4-FFF2-40B4-BE49-F238E27FC236}">
                  <a16:creationId xmlns:a16="http://schemas.microsoft.com/office/drawing/2014/main" id="{929D1959-E3D2-4D34-AB2E-E33C958FF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1485" name="Text Box 13">
              <a:extLst>
                <a:ext uri="{FF2B5EF4-FFF2-40B4-BE49-F238E27FC236}">
                  <a16:creationId xmlns:a16="http://schemas.microsoft.com/office/drawing/2014/main" id="{04B38097-834E-4BC0-840E-B561CAB82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1486" name="Text Box 14">
              <a:extLst>
                <a:ext uri="{FF2B5EF4-FFF2-40B4-BE49-F238E27FC236}">
                  <a16:creationId xmlns:a16="http://schemas.microsoft.com/office/drawing/2014/main" id="{24E462D8-D35C-4660-A1C8-E8D5859A3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6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61487" name="Text Box 15">
              <a:extLst>
                <a:ext uri="{FF2B5EF4-FFF2-40B4-BE49-F238E27FC236}">
                  <a16:creationId xmlns:a16="http://schemas.microsoft.com/office/drawing/2014/main" id="{D8DA76E8-9865-4306-B6C1-9408446F3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61488" name="Text Box 16">
              <a:extLst>
                <a:ext uri="{FF2B5EF4-FFF2-40B4-BE49-F238E27FC236}">
                  <a16:creationId xmlns:a16="http://schemas.microsoft.com/office/drawing/2014/main" id="{D16291A3-682E-4E37-A4F5-6AA12919E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61489" name="Text Box 17">
              <a:extLst>
                <a:ext uri="{FF2B5EF4-FFF2-40B4-BE49-F238E27FC236}">
                  <a16:creationId xmlns:a16="http://schemas.microsoft.com/office/drawing/2014/main" id="{EC23DB47-975E-433A-982C-D50BCFA977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91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1490" name="Text Box 18">
              <a:extLst>
                <a:ext uri="{FF2B5EF4-FFF2-40B4-BE49-F238E27FC236}">
                  <a16:creationId xmlns:a16="http://schemas.microsoft.com/office/drawing/2014/main" id="{3CBDD7B6-F731-4170-BE4E-B963DD759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8" y="8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61491" name="Text Box 19">
              <a:extLst>
                <a:ext uri="{FF2B5EF4-FFF2-40B4-BE49-F238E27FC236}">
                  <a16:creationId xmlns:a16="http://schemas.microsoft.com/office/drawing/2014/main" id="{AD208A8C-7AD6-4778-8260-05DECDD9A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912"/>
              <a:ext cx="6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0 - 2312</a:t>
              </a:r>
            </a:p>
          </p:txBody>
        </p:sp>
        <p:sp>
          <p:nvSpPr>
            <p:cNvPr id="61492" name="Text Box 20">
              <a:extLst>
                <a:ext uri="{FF2B5EF4-FFF2-40B4-BE49-F238E27FC236}">
                  <a16:creationId xmlns:a16="http://schemas.microsoft.com/office/drawing/2014/main" id="{2A11A343-E20A-4F54-88C3-DE8128A4F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2" y="8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61493" name="Text Box 21">
              <a:extLst>
                <a:ext uri="{FF2B5EF4-FFF2-40B4-BE49-F238E27FC236}">
                  <a16:creationId xmlns:a16="http://schemas.microsoft.com/office/drawing/2014/main" id="{99D81DA2-4CA8-4D3B-8D2F-4AF7473654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8" y="1142"/>
              <a:ext cx="50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seq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control</a:t>
              </a:r>
            </a:p>
          </p:txBody>
        </p:sp>
      </p:grpSp>
      <p:grpSp>
        <p:nvGrpSpPr>
          <p:cNvPr id="61444" name="Group 22">
            <a:extLst>
              <a:ext uri="{FF2B5EF4-FFF2-40B4-BE49-F238E27FC236}">
                <a16:creationId xmlns:a16="http://schemas.microsoft.com/office/drawing/2014/main" id="{34A0C1B1-3A55-4E3A-8092-5E105F3DCA22}"/>
              </a:ext>
            </a:extLst>
          </p:cNvPr>
          <p:cNvGrpSpPr>
            <a:grpSpLocks/>
          </p:cNvGrpSpPr>
          <p:nvPr/>
        </p:nvGrpSpPr>
        <p:grpSpPr bwMode="auto">
          <a:xfrm>
            <a:off x="1966913" y="3856039"/>
            <a:ext cx="8534400" cy="954087"/>
            <a:chOff x="240" y="1991"/>
            <a:chExt cx="5376" cy="601"/>
          </a:xfrm>
        </p:grpSpPr>
        <p:sp>
          <p:nvSpPr>
            <p:cNvPr id="61453" name="Rectangle 23">
              <a:extLst>
                <a:ext uri="{FF2B5EF4-FFF2-40B4-BE49-F238E27FC236}">
                  <a16:creationId xmlns:a16="http://schemas.microsoft.com/office/drawing/2014/main" id="{7FA3B64C-8A06-46B1-99D4-DDB50BBA3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Type</a:t>
              </a:r>
            </a:p>
          </p:txBody>
        </p:sp>
        <p:sp>
          <p:nvSpPr>
            <p:cNvPr id="61454" name="Rectangle 24">
              <a:extLst>
                <a:ext uri="{FF2B5EF4-FFF2-40B4-BE49-F238E27FC236}">
                  <a16:creationId xmlns:a16="http://schemas.microsoft.com/office/drawing/2014/main" id="{E122AF4F-8C6E-41B5-9904-DB6A971D3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From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AP</a:t>
              </a:r>
            </a:p>
          </p:txBody>
        </p:sp>
        <p:sp>
          <p:nvSpPr>
            <p:cNvPr id="61455" name="Rectangle 25">
              <a:extLst>
                <a:ext uri="{FF2B5EF4-FFF2-40B4-BE49-F238E27FC236}">
                  <a16:creationId xmlns:a16="http://schemas.microsoft.com/office/drawing/2014/main" id="{8D79C27F-FACF-4519-A451-0BAE8E6C9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208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Subtype</a:t>
              </a:r>
            </a:p>
          </p:txBody>
        </p:sp>
        <p:sp>
          <p:nvSpPr>
            <p:cNvPr id="61456" name="Rectangle 26">
              <a:extLst>
                <a:ext uri="{FF2B5EF4-FFF2-40B4-BE49-F238E27FC236}">
                  <a16:creationId xmlns:a16="http://schemas.microsoft.com/office/drawing/2014/main" id="{00F9EBFF-9FA6-4473-A705-179371D92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To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AP</a:t>
              </a:r>
            </a:p>
          </p:txBody>
        </p:sp>
        <p:sp>
          <p:nvSpPr>
            <p:cNvPr id="61457" name="Rectangle 27">
              <a:extLst>
                <a:ext uri="{FF2B5EF4-FFF2-40B4-BE49-F238E27FC236}">
                  <a16:creationId xmlns:a16="http://schemas.microsoft.com/office/drawing/2014/main" id="{F385D880-A247-465C-B319-76F71ED7C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More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frag</a:t>
              </a:r>
            </a:p>
          </p:txBody>
        </p:sp>
        <p:sp>
          <p:nvSpPr>
            <p:cNvPr id="61458" name="Rectangle 28">
              <a:extLst>
                <a:ext uri="{FF2B5EF4-FFF2-40B4-BE49-F238E27FC236}">
                  <a16:creationId xmlns:a16="http://schemas.microsoft.com/office/drawing/2014/main" id="{74F5C579-1D61-4B29-8881-53438D082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WEP</a:t>
              </a:r>
            </a:p>
          </p:txBody>
        </p:sp>
        <p:sp>
          <p:nvSpPr>
            <p:cNvPr id="61459" name="Rectangle 29">
              <a:extLst>
                <a:ext uri="{FF2B5EF4-FFF2-40B4-BE49-F238E27FC236}">
                  <a16:creationId xmlns:a16="http://schemas.microsoft.com/office/drawing/2014/main" id="{0CB11EE3-6A12-49DE-8567-C216A9008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More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data</a:t>
              </a:r>
            </a:p>
          </p:txBody>
        </p:sp>
        <p:sp>
          <p:nvSpPr>
            <p:cNvPr id="61460" name="Rectangle 30">
              <a:extLst>
                <a:ext uri="{FF2B5EF4-FFF2-40B4-BE49-F238E27FC236}">
                  <a16:creationId xmlns:a16="http://schemas.microsoft.com/office/drawing/2014/main" id="{6CEAB4BF-57B0-462F-8446-D36D01727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Power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mgt</a:t>
              </a:r>
            </a:p>
          </p:txBody>
        </p:sp>
        <p:sp>
          <p:nvSpPr>
            <p:cNvPr id="61461" name="Rectangle 31">
              <a:extLst>
                <a:ext uri="{FF2B5EF4-FFF2-40B4-BE49-F238E27FC236}">
                  <a16:creationId xmlns:a16="http://schemas.microsoft.com/office/drawing/2014/main" id="{39C1488A-F024-4386-BBBB-E31DF66DC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Retry</a:t>
              </a:r>
            </a:p>
          </p:txBody>
        </p:sp>
        <p:sp>
          <p:nvSpPr>
            <p:cNvPr id="61462" name="Rectangle 32">
              <a:extLst>
                <a:ext uri="{FF2B5EF4-FFF2-40B4-BE49-F238E27FC236}">
                  <a16:creationId xmlns:a16="http://schemas.microsoft.com/office/drawing/2014/main" id="{ACB3B572-A1F6-4A87-A4CA-CD4C9979B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" y="2208"/>
              <a:ext cx="43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Rsvd</a:t>
              </a:r>
            </a:p>
          </p:txBody>
        </p:sp>
        <p:sp>
          <p:nvSpPr>
            <p:cNvPr id="61463" name="Rectangle 33">
              <a:extLst>
                <a:ext uri="{FF2B5EF4-FFF2-40B4-BE49-F238E27FC236}">
                  <a16:creationId xmlns:a16="http://schemas.microsoft.com/office/drawing/2014/main" id="{5B3BB57C-E7D8-401D-86D6-8255D0CD9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208"/>
              <a:ext cx="624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Protocol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600">
                  <a:latin typeface="Arial" panose="020B0604020202020204" pitchFamily="34" charset="0"/>
                </a:rPr>
                <a:t>version</a:t>
              </a:r>
            </a:p>
          </p:txBody>
        </p:sp>
        <p:sp>
          <p:nvSpPr>
            <p:cNvPr id="61464" name="Text Box 34">
              <a:extLst>
                <a:ext uri="{FF2B5EF4-FFF2-40B4-BE49-F238E27FC236}">
                  <a16:creationId xmlns:a16="http://schemas.microsoft.com/office/drawing/2014/main" id="{81BF4282-A5C0-4D7C-8607-86EEF4B8D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" y="199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1465" name="Text Box 35">
              <a:extLst>
                <a:ext uri="{FF2B5EF4-FFF2-40B4-BE49-F238E27FC236}">
                  <a16:creationId xmlns:a16="http://schemas.microsoft.com/office/drawing/2014/main" id="{B24C3E20-D725-472A-BBAE-32B09A94D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61466" name="Text Box 36">
              <a:extLst>
                <a:ext uri="{FF2B5EF4-FFF2-40B4-BE49-F238E27FC236}">
                  <a16:creationId xmlns:a16="http://schemas.microsoft.com/office/drawing/2014/main" id="{7D233334-4198-4C1A-B1BF-D7EB24D25B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61467" name="Text Box 37">
              <a:extLst>
                <a:ext uri="{FF2B5EF4-FFF2-40B4-BE49-F238E27FC236}">
                  <a16:creationId xmlns:a16="http://schemas.microsoft.com/office/drawing/2014/main" id="{E6073410-86CB-4631-A99B-9D6764BA12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1468" name="Text Box 38">
              <a:extLst>
                <a:ext uri="{FF2B5EF4-FFF2-40B4-BE49-F238E27FC236}">
                  <a16:creationId xmlns:a16="http://schemas.microsoft.com/office/drawing/2014/main" id="{773F814D-50AA-4E4C-9494-F1DCA81BA4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1469" name="Text Box 39">
              <a:extLst>
                <a:ext uri="{FF2B5EF4-FFF2-40B4-BE49-F238E27FC236}">
                  <a16:creationId xmlns:a16="http://schemas.microsoft.com/office/drawing/2014/main" id="{38EEB780-B9F0-48EA-B057-18E92F862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1470" name="Text Box 40">
              <a:extLst>
                <a:ext uri="{FF2B5EF4-FFF2-40B4-BE49-F238E27FC236}">
                  <a16:creationId xmlns:a16="http://schemas.microsoft.com/office/drawing/2014/main" id="{40B27EAD-8005-4D1B-9C4C-A6E2D3FA3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1471" name="Text Box 41">
              <a:extLst>
                <a:ext uri="{FF2B5EF4-FFF2-40B4-BE49-F238E27FC236}">
                  <a16:creationId xmlns:a16="http://schemas.microsoft.com/office/drawing/2014/main" id="{9CCABC64-C304-4442-998B-8ADD2AB21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1472" name="Text Box 42">
              <a:extLst>
                <a:ext uri="{FF2B5EF4-FFF2-40B4-BE49-F238E27FC236}">
                  <a16:creationId xmlns:a16="http://schemas.microsoft.com/office/drawing/2014/main" id="{B2EC406E-B9AF-42AA-9D85-5242AAE2C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0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1473" name="Text Box 43">
              <a:extLst>
                <a:ext uri="{FF2B5EF4-FFF2-40B4-BE49-F238E27FC236}">
                  <a16:creationId xmlns:a16="http://schemas.microsoft.com/office/drawing/2014/main" id="{1EAE0843-2D43-4EF1-9722-D5692533E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61474" name="Text Box 44">
              <a:extLst>
                <a:ext uri="{FF2B5EF4-FFF2-40B4-BE49-F238E27FC236}">
                  <a16:creationId xmlns:a16="http://schemas.microsoft.com/office/drawing/2014/main" id="{D9BD1B7F-D507-46B3-81FC-EE65A152BA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0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1800"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61445" name="Freeform 45">
            <a:extLst>
              <a:ext uri="{FF2B5EF4-FFF2-40B4-BE49-F238E27FC236}">
                <a16:creationId xmlns:a16="http://schemas.microsoft.com/office/drawing/2014/main" id="{8CCA489D-F1E5-46D4-A27F-676662EB3C21}"/>
              </a:ext>
            </a:extLst>
          </p:cNvPr>
          <p:cNvSpPr>
            <a:spLocks/>
          </p:cNvSpPr>
          <p:nvPr/>
        </p:nvSpPr>
        <p:spPr bwMode="auto">
          <a:xfrm>
            <a:off x="1954214" y="3144838"/>
            <a:ext cx="8713787" cy="1066800"/>
          </a:xfrm>
          <a:custGeom>
            <a:avLst/>
            <a:gdLst>
              <a:gd name="T0" fmla="*/ 2147483646 w 5489"/>
              <a:gd name="T1" fmla="*/ 0 h 672"/>
              <a:gd name="T2" fmla="*/ 0 w 5489"/>
              <a:gd name="T3" fmla="*/ 2147483646 h 672"/>
              <a:gd name="T4" fmla="*/ 2147483646 w 5489"/>
              <a:gd name="T5" fmla="*/ 2147483646 h 672"/>
              <a:gd name="T6" fmla="*/ 2147483646 w 5489"/>
              <a:gd name="T7" fmla="*/ 0 h 672"/>
              <a:gd name="T8" fmla="*/ 2147483646 w 5489"/>
              <a:gd name="T9" fmla="*/ 0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89"/>
              <a:gd name="T16" fmla="*/ 0 h 672"/>
              <a:gd name="T17" fmla="*/ 5489 w 5489"/>
              <a:gd name="T18" fmla="*/ 672 h 6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89" h="672">
                <a:moveTo>
                  <a:pt x="64" y="0"/>
                </a:moveTo>
                <a:lnTo>
                  <a:pt x="0" y="664"/>
                </a:lnTo>
                <a:lnTo>
                  <a:pt x="5392" y="672"/>
                </a:lnTo>
                <a:cubicBezTo>
                  <a:pt x="5489" y="561"/>
                  <a:pt x="976" y="408"/>
                  <a:pt x="584" y="0"/>
                </a:cubicBezTo>
                <a:cubicBezTo>
                  <a:pt x="152" y="0"/>
                  <a:pt x="172" y="0"/>
                  <a:pt x="64" y="0"/>
                </a:cubicBez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>
                  <a:alpha val="17998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46" name="Rectangle 46">
            <a:extLst>
              <a:ext uri="{FF2B5EF4-FFF2-40B4-BE49-F238E27FC236}">
                <a16:creationId xmlns:a16="http://schemas.microsoft.com/office/drawing/2014/main" id="{FC64EB6B-0EF8-4783-8567-58D52053F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u="sng">
                <a:solidFill>
                  <a:schemeClr val="accent2"/>
                </a:solidFill>
                <a:latin typeface="Comic Sans MS" panose="030F0702030302020204" pitchFamily="66" charset="0"/>
              </a:rPr>
              <a:t>802.11 frame: more</a:t>
            </a:r>
          </a:p>
        </p:txBody>
      </p:sp>
      <p:sp>
        <p:nvSpPr>
          <p:cNvPr id="61447" name="Text Box 47">
            <a:extLst>
              <a:ext uri="{FF2B5EF4-FFF2-40B4-BE49-F238E27FC236}">
                <a16:creationId xmlns:a16="http://schemas.microsoft.com/office/drawing/2014/main" id="{E2856BFE-36EA-48FF-8EA7-C7146F8F1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4" y="1335088"/>
            <a:ext cx="33226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</a:rPr>
              <a:t>duration of reserved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</a:rPr>
              <a:t>transmission time (RTS/CTS)</a:t>
            </a:r>
          </a:p>
        </p:txBody>
      </p:sp>
      <p:sp>
        <p:nvSpPr>
          <p:cNvPr id="61448" name="Line 48">
            <a:extLst>
              <a:ext uri="{FF2B5EF4-FFF2-40B4-BE49-F238E27FC236}">
                <a16:creationId xmlns:a16="http://schemas.microsoft.com/office/drawing/2014/main" id="{EB4F8D2F-9450-4B48-B9F1-F9557CD89D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1" y="1554163"/>
            <a:ext cx="258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61449" name="Text Box 49">
            <a:extLst>
              <a:ext uri="{FF2B5EF4-FFF2-40B4-BE49-F238E27FC236}">
                <a16:creationId xmlns:a16="http://schemas.microsoft.com/office/drawing/2014/main" id="{B16C72B2-3771-4452-AF1E-E473B77F2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0138" y="1196975"/>
            <a:ext cx="2144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</a:rPr>
              <a:t>frame seq #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</a:rPr>
              <a:t>(for reliable ARQ)</a:t>
            </a:r>
          </a:p>
        </p:txBody>
      </p:sp>
      <p:sp>
        <p:nvSpPr>
          <p:cNvPr id="61450" name="Line 50">
            <a:extLst>
              <a:ext uri="{FF2B5EF4-FFF2-40B4-BE49-F238E27FC236}">
                <a16:creationId xmlns:a16="http://schemas.microsoft.com/office/drawing/2014/main" id="{9B76E1D9-7E05-4290-8305-0BC41C1404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1" y="1493838"/>
            <a:ext cx="487363" cy="912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61451" name="Line 51">
            <a:extLst>
              <a:ext uri="{FF2B5EF4-FFF2-40B4-BE49-F238E27FC236}">
                <a16:creationId xmlns:a16="http://schemas.microsoft.com/office/drawing/2014/main" id="{2EBDC2A1-F1C5-4E1C-86A7-BA0E3C22D8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36951" y="4908551"/>
            <a:ext cx="258763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it-IT"/>
          </a:p>
        </p:txBody>
      </p:sp>
      <p:sp>
        <p:nvSpPr>
          <p:cNvPr id="61452" name="Text Box 52">
            <a:extLst>
              <a:ext uri="{FF2B5EF4-FFF2-40B4-BE49-F238E27FC236}">
                <a16:creationId xmlns:a16="http://schemas.microsoft.com/office/drawing/2014/main" id="{E4D51821-A2A8-4963-B431-71C036F1D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6339" y="5480050"/>
            <a:ext cx="2579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</a:rPr>
              <a:t>frame type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1800">
                <a:latin typeface="Comic Sans MS" panose="030F0702030302020204" pitchFamily="66" charset="0"/>
              </a:rPr>
              <a:t>(RTS, CTS, ACK, data)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5E5A1F9A-37E7-4CEF-9EAE-2774A5B4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Radio Transmission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DA6FA6D-8B4C-4F01-BF91-9860E5797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689" y="4851400"/>
            <a:ext cx="8029575" cy="1263650"/>
          </a:xfrm>
        </p:spPr>
        <p:txBody>
          <a:bodyPr/>
          <a:lstStyle/>
          <a:p>
            <a:pPr eaLnBrk="1" hangingPunct="1">
              <a:buFont typeface="ZapfDingbats" pitchFamily="82" charset="2"/>
              <a:buNone/>
            </a:pPr>
            <a:r>
              <a:rPr lang="en-US" altLang="it-IT">
                <a:solidFill>
                  <a:schemeClr val="accent2"/>
                </a:solidFill>
              </a:rPr>
              <a:t>(a)</a:t>
            </a:r>
            <a:r>
              <a:rPr lang="en-US" altLang="it-IT"/>
              <a:t> In the VLF, LF, and MF bands, radio waves follow the curvature of the earth.</a:t>
            </a:r>
          </a:p>
          <a:p>
            <a:pPr eaLnBrk="1" hangingPunct="1">
              <a:buFont typeface="ZapfDingbats" pitchFamily="82" charset="2"/>
              <a:buNone/>
            </a:pPr>
            <a:r>
              <a:rPr lang="en-US" altLang="it-IT">
                <a:solidFill>
                  <a:schemeClr val="accent2"/>
                </a:solidFill>
              </a:rPr>
              <a:t>(b)</a:t>
            </a:r>
            <a:r>
              <a:rPr lang="en-US" altLang="it-IT"/>
              <a:t> In the HF band, they bounce off the ionosphere.</a:t>
            </a:r>
          </a:p>
        </p:txBody>
      </p:sp>
      <p:sp>
        <p:nvSpPr>
          <p:cNvPr id="63492" name="Segnaposto piè di pagina 4">
            <a:extLst>
              <a:ext uri="{FF2B5EF4-FFF2-40B4-BE49-F238E27FC236}">
                <a16:creationId xmlns:a16="http://schemas.microsoft.com/office/drawing/2014/main" id="{D01B3E18-4766-44D4-867B-50CF8EB7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63493" name="Picture 4" descr="2-12">
            <a:extLst>
              <a:ext uri="{FF2B5EF4-FFF2-40B4-BE49-F238E27FC236}">
                <a16:creationId xmlns:a16="http://schemas.microsoft.com/office/drawing/2014/main" id="{66BA02D0-4376-464E-A281-E4F474140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6" y="2044700"/>
            <a:ext cx="850582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040DE37-EBF5-4B1D-B84B-B1B2CCDA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Politics of the Electromagnetic Spectrum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E91A18E3-7DEC-40A6-9406-446671BA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it-IT"/>
              <a:t>The ISM bands in the United States.</a:t>
            </a:r>
          </a:p>
        </p:txBody>
      </p:sp>
      <p:sp>
        <p:nvSpPr>
          <p:cNvPr id="65540" name="Segnaposto piè di pagina 4">
            <a:extLst>
              <a:ext uri="{FF2B5EF4-FFF2-40B4-BE49-F238E27FC236}">
                <a16:creationId xmlns:a16="http://schemas.microsoft.com/office/drawing/2014/main" id="{7177E9DA-B6D8-4990-8DF4-878539B7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65541" name="Picture 4" descr="2-13">
            <a:extLst>
              <a:ext uri="{FF2B5EF4-FFF2-40B4-BE49-F238E27FC236}">
                <a16:creationId xmlns:a16="http://schemas.microsoft.com/office/drawing/2014/main" id="{E528E3D4-CD6F-43C6-88AD-3519A9EDE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2251076"/>
            <a:ext cx="748665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CasellaDiTesto 1">
            <a:extLst>
              <a:ext uri="{FF2B5EF4-FFF2-40B4-BE49-F238E27FC236}">
                <a16:creationId xmlns:a16="http://schemas.microsoft.com/office/drawing/2014/main" id="{6039480D-C670-4A4A-BA52-6A6C9F038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5060951"/>
            <a:ext cx="5678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  <a:hlinkClick r:id="rId4"/>
              </a:rPr>
              <a:t>http://www.eccsrl.it/html/campi.html</a:t>
            </a:r>
            <a:endParaRPr lang="it-IT" altLang="it-IT" sz="18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800">
                <a:latin typeface="Comic Sans MS" panose="030F0702030302020204" pitchFamily="66" charset="0"/>
              </a:rPr>
              <a:t>http://www.med.ira.inaf.it/Interferenze_page.htm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D066190-B915-44BD-B77A-A8EE6CB8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Lightwave Transmission</a:t>
            </a:r>
          </a:p>
        </p:txBody>
      </p:sp>
      <p:sp>
        <p:nvSpPr>
          <p:cNvPr id="67587" name="Rectangle 5">
            <a:extLst>
              <a:ext uri="{FF2B5EF4-FFF2-40B4-BE49-F238E27FC236}">
                <a16:creationId xmlns:a16="http://schemas.microsoft.com/office/drawing/2014/main" id="{F84166A2-8A03-457F-BC84-B354B7206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altLang="it-IT"/>
          </a:p>
        </p:txBody>
      </p:sp>
      <p:sp>
        <p:nvSpPr>
          <p:cNvPr id="67588" name="Segnaposto piè di pagina 4">
            <a:extLst>
              <a:ext uri="{FF2B5EF4-FFF2-40B4-BE49-F238E27FC236}">
                <a16:creationId xmlns:a16="http://schemas.microsoft.com/office/drawing/2014/main" id="{3668ADE3-75C6-4519-B763-8091C1DE2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67589" name="Picture 4" descr="2-14">
            <a:extLst>
              <a:ext uri="{FF2B5EF4-FFF2-40B4-BE49-F238E27FC236}">
                <a16:creationId xmlns:a16="http://schemas.microsoft.com/office/drawing/2014/main" id="{0D60A97B-0AA6-4959-936C-A8395CD73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1304925"/>
            <a:ext cx="5656262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F0F9A14A-2FD7-494B-8499-0A11C83A7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Communication Satellites (3)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EA2B36E6-B5FB-4FE8-87A3-D651F51CA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it-IT"/>
              <a:t>VSATs using a hub.</a:t>
            </a:r>
          </a:p>
        </p:txBody>
      </p:sp>
      <p:sp>
        <p:nvSpPr>
          <p:cNvPr id="69636" name="Segnaposto piè di pagina 4">
            <a:extLst>
              <a:ext uri="{FF2B5EF4-FFF2-40B4-BE49-F238E27FC236}">
                <a16:creationId xmlns:a16="http://schemas.microsoft.com/office/drawing/2014/main" id="{EBE3633F-069B-4DBE-B879-CB8BB260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69637" name="Picture 4" descr="2-17">
            <a:extLst>
              <a:ext uri="{FF2B5EF4-FFF2-40B4-BE49-F238E27FC236}">
                <a16:creationId xmlns:a16="http://schemas.microsoft.com/office/drawing/2014/main" id="{8ABAC277-1B7A-475D-BEC7-1CCED7428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6" y="2225676"/>
            <a:ext cx="5757863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9549D3B-5A8B-470C-8D09-0011C692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Wireless Local Loops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047F948-B1A8-46E6-B068-8781FF932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173289"/>
            <a:ext cx="7772400" cy="37417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it-IT"/>
              <a:t>Architecture of an LMDS system.</a:t>
            </a:r>
          </a:p>
        </p:txBody>
      </p:sp>
      <p:sp>
        <p:nvSpPr>
          <p:cNvPr id="73732" name="Segnaposto piè di pagina 4">
            <a:extLst>
              <a:ext uri="{FF2B5EF4-FFF2-40B4-BE49-F238E27FC236}">
                <a16:creationId xmlns:a16="http://schemas.microsoft.com/office/drawing/2014/main" id="{81D10162-0B77-4169-93CF-86465E82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73733" name="Picture 4" descr="2-30">
            <a:extLst>
              <a:ext uri="{FF2B5EF4-FFF2-40B4-BE49-F238E27FC236}">
                <a16:creationId xmlns:a16="http://schemas.microsoft.com/office/drawing/2014/main" id="{6296744A-03F4-4F93-AA0C-11255C42E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8"/>
          <a:stretch>
            <a:fillRect/>
          </a:stretch>
        </p:blipFill>
        <p:spPr bwMode="auto">
          <a:xfrm>
            <a:off x="1947863" y="1081088"/>
            <a:ext cx="7948612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4FA4F01-9555-4A28-9661-F163DC8C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Time Division Multiplexing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9775BFE-5841-46B1-A49F-39A08913E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384425"/>
            <a:ext cx="7772400" cy="353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it-IT"/>
              <a:t>The T1 carrier (1.544 Mbps).</a:t>
            </a:r>
          </a:p>
        </p:txBody>
      </p:sp>
      <p:sp>
        <p:nvSpPr>
          <p:cNvPr id="75780" name="Segnaposto piè di pagina 4">
            <a:extLst>
              <a:ext uri="{FF2B5EF4-FFF2-40B4-BE49-F238E27FC236}">
                <a16:creationId xmlns:a16="http://schemas.microsoft.com/office/drawing/2014/main" id="{DF2AA73B-A05F-46D5-886E-AC7074549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75781" name="Picture 5" descr="2-33">
            <a:extLst>
              <a:ext uri="{FF2B5EF4-FFF2-40B4-BE49-F238E27FC236}">
                <a16:creationId xmlns:a16="http://schemas.microsoft.com/office/drawing/2014/main" id="{D7AC7ACD-DD90-4537-80AF-686045FFD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852614"/>
            <a:ext cx="7620000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8E0EC2E-745B-4276-9C8A-79EFD040C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263" y="2190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/>
              <a:t>Manchester encoding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03F4DE7-5691-46B3-875E-C08AB4B4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775" y="3883026"/>
            <a:ext cx="7772400" cy="2009775"/>
          </a:xfrm>
        </p:spPr>
        <p:txBody>
          <a:bodyPr/>
          <a:lstStyle/>
          <a:p>
            <a:pPr eaLnBrk="1" hangingPunct="1"/>
            <a:r>
              <a:rPr lang="en-US" altLang="it-IT" sz="1800"/>
              <a:t>Used in 10BaseT</a:t>
            </a:r>
          </a:p>
          <a:p>
            <a:pPr eaLnBrk="1" hangingPunct="1"/>
            <a:r>
              <a:rPr lang="en-US" altLang="it-IT" sz="1800"/>
              <a:t>Each bit has a transition</a:t>
            </a:r>
          </a:p>
          <a:p>
            <a:pPr eaLnBrk="1" hangingPunct="1"/>
            <a:r>
              <a:rPr lang="en-US" altLang="it-IT" sz="1800"/>
              <a:t>Allows clocks in sending and receiving nodes to synchronize to each other</a:t>
            </a:r>
          </a:p>
          <a:p>
            <a:pPr lvl="1" eaLnBrk="1" hangingPunct="1"/>
            <a:r>
              <a:rPr lang="en-US" altLang="it-IT" sz="1600"/>
              <a:t>no need for a centralized, global clock among nodes!</a:t>
            </a:r>
          </a:p>
          <a:p>
            <a:pPr eaLnBrk="1" hangingPunct="1"/>
            <a:r>
              <a:rPr lang="en-US" altLang="it-IT" sz="1800"/>
              <a:t>Hey, this is physical-layer stuff!</a:t>
            </a:r>
          </a:p>
        </p:txBody>
      </p:sp>
      <p:sp>
        <p:nvSpPr>
          <p:cNvPr id="14340" name="Segnaposto piè di pagina 4">
            <a:extLst>
              <a:ext uri="{FF2B5EF4-FFF2-40B4-BE49-F238E27FC236}">
                <a16:creationId xmlns:a16="http://schemas.microsoft.com/office/drawing/2014/main" id="{223BEEF9-9EA2-46A8-9FF7-5242F1FF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14341" name="Picture 4" descr="manchester">
            <a:extLst>
              <a:ext uri="{FF2B5EF4-FFF2-40B4-BE49-F238E27FC236}">
                <a16:creationId xmlns:a16="http://schemas.microsoft.com/office/drawing/2014/main" id="{0F2392FB-BFDA-4EEA-AB97-370D9ECD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1408114"/>
            <a:ext cx="5835650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1FB7CC-D2A5-C749-8D9F-01B9FA12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235921"/>
            <a:ext cx="10515600" cy="894622"/>
          </a:xfrm>
        </p:spPr>
        <p:txBody>
          <a:bodyPr/>
          <a:lstStyle/>
          <a:p>
            <a:r>
              <a:rPr lang="en-US" dirty="0"/>
              <a:t>Code Division Multiple Access (CDMA)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79769-3B28-CC48-AFB2-345BF93C7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Wireless and Mobile Networks: 7- </a:t>
            </a:r>
            <a:fld id="{C4204591-24BD-A542-B9D5-F8D8A88D2FE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18" name="Rectangle 3">
            <a:extLst>
              <a:ext uri="{FF2B5EF4-FFF2-40B4-BE49-F238E27FC236}">
                <a16:creationId xmlns:a16="http://schemas.microsoft.com/office/drawing/2014/main" id="{953F996D-330A-8747-94AD-947138A1EE45}"/>
              </a:ext>
            </a:extLst>
          </p:cNvPr>
          <p:cNvSpPr txBox="1">
            <a:spLocks noChangeArrowheads="1"/>
          </p:cNvSpPr>
          <p:nvPr/>
        </p:nvSpPr>
        <p:spPr>
          <a:xfrm>
            <a:off x="762289" y="1306802"/>
            <a:ext cx="10626148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93688">
              <a:lnSpc>
                <a:spcPct val="100000"/>
              </a:lnSpc>
              <a:defRPr/>
            </a:pPr>
            <a:r>
              <a:rPr lang="en-US" sz="3200" dirty="0"/>
              <a:t>unique </a:t>
            </a:r>
            <a:r>
              <a:rPr lang="en-US" altLang="ja-JP" sz="3200" dirty="0"/>
              <a:t>“</a:t>
            </a:r>
            <a:r>
              <a:rPr lang="en-US" sz="3200" dirty="0"/>
              <a:t>code</a:t>
            </a:r>
            <a:r>
              <a:rPr lang="en-US" altLang="ja-JP" sz="3200" dirty="0"/>
              <a:t>”</a:t>
            </a:r>
            <a:r>
              <a:rPr lang="en-US" sz="3200" dirty="0"/>
              <a:t> assigned to each user; i.e., code set partitioning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all users share same frequency, but each user has own </a:t>
            </a:r>
            <a:r>
              <a:rPr lang="en-US" altLang="ja-JP" sz="2800" dirty="0"/>
              <a:t>“</a:t>
            </a:r>
            <a:r>
              <a:rPr lang="en-US" sz="2800" dirty="0"/>
              <a:t>chipping</a:t>
            </a:r>
            <a:r>
              <a:rPr lang="en-US" altLang="ja-JP" sz="2800" dirty="0"/>
              <a:t>”</a:t>
            </a:r>
            <a:r>
              <a:rPr lang="en-US" sz="2800" dirty="0"/>
              <a:t> sequence (i.e., code) to encode data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/>
              <a:t>allows multiple users to </a:t>
            </a:r>
            <a:r>
              <a:rPr lang="en-US" altLang="ja-JP" sz="2800" dirty="0"/>
              <a:t>“</a:t>
            </a:r>
            <a:r>
              <a:rPr lang="en-US" sz="2800" dirty="0"/>
              <a:t>coexist</a:t>
            </a:r>
            <a:r>
              <a:rPr lang="en-US" altLang="ja-JP" sz="2800" dirty="0"/>
              <a:t>”</a:t>
            </a:r>
            <a:r>
              <a:rPr lang="en-US" sz="2800" dirty="0"/>
              <a:t> and transmit simultaneously with minimal interference (if codes are “orthogonal”)</a:t>
            </a:r>
          </a:p>
          <a:p>
            <a:pPr indent="-341313">
              <a:lnSpc>
                <a:spcPct val="100000"/>
              </a:lnSpc>
              <a:defRPr/>
            </a:pPr>
            <a:r>
              <a:rPr lang="en-US" sz="3200" dirty="0">
                <a:solidFill>
                  <a:srgbClr val="C00000"/>
                </a:solidFill>
              </a:rPr>
              <a:t>encoding: </a:t>
            </a:r>
            <a:r>
              <a:rPr lang="en-US" sz="3200" dirty="0"/>
              <a:t>inner product: </a:t>
            </a:r>
            <a:r>
              <a:rPr lang="en-US" dirty="0"/>
              <a:t>(original data) X (chipping sequence)</a:t>
            </a:r>
            <a:endParaRPr lang="en-US" sz="3200" dirty="0"/>
          </a:p>
          <a:p>
            <a:pPr marL="354013" indent="-354013">
              <a:lnSpc>
                <a:spcPct val="100000"/>
              </a:lnSpc>
              <a:defRPr/>
            </a:pPr>
            <a:r>
              <a:rPr lang="en-US" sz="3200" dirty="0">
                <a:solidFill>
                  <a:srgbClr val="C00000"/>
                </a:solidFill>
              </a:rPr>
              <a:t>decoding: </a:t>
            </a:r>
            <a:r>
              <a:rPr lang="en-US" dirty="0"/>
              <a:t>summed </a:t>
            </a:r>
            <a:r>
              <a:rPr lang="en-US" sz="3200" dirty="0"/>
              <a:t>inner-product: </a:t>
            </a:r>
            <a:r>
              <a:rPr lang="en-US" dirty="0"/>
              <a:t>(encoded data) X (chipping sequence)</a:t>
            </a:r>
            <a:endParaRPr lang="en-US" sz="4800" dirty="0"/>
          </a:p>
          <a:p>
            <a:pPr indent="-341313">
              <a:lnSpc>
                <a:spcPct val="100000"/>
              </a:lnSpc>
              <a:defRPr/>
            </a:pPr>
            <a:endParaRPr lang="en-US" sz="3200" dirty="0"/>
          </a:p>
          <a:p>
            <a:pPr>
              <a:lnSpc>
                <a:spcPct val="80000"/>
              </a:lnSpc>
              <a:defRPr/>
            </a:pPr>
            <a:endParaRPr lang="en-US" sz="32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D7096BE8-C8F4-4394-9CD1-C3DD2D04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Advanced Mobile Phone System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0B804BBC-07F5-4C58-ACF1-78F0747DA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114" y="5578476"/>
            <a:ext cx="8116887" cy="974725"/>
          </a:xfrm>
        </p:spPr>
        <p:txBody>
          <a:bodyPr/>
          <a:lstStyle/>
          <a:p>
            <a:pPr eaLnBrk="1" hangingPunct="1">
              <a:buFont typeface="ZapfDingbats" pitchFamily="82" charset="2"/>
              <a:buNone/>
            </a:pPr>
            <a:r>
              <a:rPr lang="en-US" altLang="it-IT">
                <a:solidFill>
                  <a:schemeClr val="accent2"/>
                </a:solidFill>
              </a:rPr>
              <a:t>(a)</a:t>
            </a:r>
            <a:r>
              <a:rPr lang="en-US" altLang="it-IT"/>
              <a:t> Frequencies are not reused in adjacent cells.</a:t>
            </a:r>
          </a:p>
          <a:p>
            <a:pPr eaLnBrk="1" hangingPunct="1">
              <a:buFont typeface="ZapfDingbats" pitchFamily="82" charset="2"/>
              <a:buNone/>
            </a:pPr>
            <a:r>
              <a:rPr lang="en-US" altLang="it-IT">
                <a:solidFill>
                  <a:schemeClr val="accent2"/>
                </a:solidFill>
              </a:rPr>
              <a:t>(b)</a:t>
            </a:r>
            <a:r>
              <a:rPr lang="en-US" altLang="it-IT"/>
              <a:t> To add more users, smaller cells can be used.</a:t>
            </a:r>
          </a:p>
        </p:txBody>
      </p:sp>
      <p:sp>
        <p:nvSpPr>
          <p:cNvPr id="77828" name="Segnaposto piè di pagina 4">
            <a:extLst>
              <a:ext uri="{FF2B5EF4-FFF2-40B4-BE49-F238E27FC236}">
                <a16:creationId xmlns:a16="http://schemas.microsoft.com/office/drawing/2014/main" id="{C39A5DF6-2924-4D9E-AB5A-8A9F83FD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77829" name="Picture 4" descr="2-41">
            <a:extLst>
              <a:ext uri="{FF2B5EF4-FFF2-40B4-BE49-F238E27FC236}">
                <a16:creationId xmlns:a16="http://schemas.microsoft.com/office/drawing/2014/main" id="{E65F1521-2945-4753-8546-88AAA9E4E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1" y="1611313"/>
            <a:ext cx="7470775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39D8D27-6B5F-46DA-9D15-48443CEF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663" y="161925"/>
            <a:ext cx="6551612" cy="1143000"/>
          </a:xfrm>
        </p:spPr>
        <p:txBody>
          <a:bodyPr/>
          <a:lstStyle/>
          <a:p>
            <a:pPr eaLnBrk="1" hangingPunct="1"/>
            <a:r>
              <a:rPr lang="en-US" altLang="it-IT"/>
              <a:t>The Local Loop: Modems, ADSL, and Wireless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AB1CCFE-1775-4709-AAD1-E3D174630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it-IT" dirty="0"/>
              <a:t>The use of both analog and digital transmissions for a computer to computer call.  Conversion is done by the modems and codecs.</a:t>
            </a:r>
          </a:p>
        </p:txBody>
      </p:sp>
      <p:sp>
        <p:nvSpPr>
          <p:cNvPr id="16388" name="Segnaposto piè di pagina 4">
            <a:extLst>
              <a:ext uri="{FF2B5EF4-FFF2-40B4-BE49-F238E27FC236}">
                <a16:creationId xmlns:a16="http://schemas.microsoft.com/office/drawing/2014/main" id="{C21DDFF5-99EE-4CB0-B993-2FB13D65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16389" name="Picture 4" descr="2-23">
            <a:extLst>
              <a:ext uri="{FF2B5EF4-FFF2-40B4-BE49-F238E27FC236}">
                <a16:creationId xmlns:a16="http://schemas.microsoft.com/office/drawing/2014/main" id="{EE09830E-3A30-4FB0-A3BA-55248F678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2" y="1945482"/>
            <a:ext cx="6911975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8528FAC-15E0-43E2-BCAB-0240B079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Modems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66241BF-3BF2-492B-9549-FAC47485D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2139" y="5707064"/>
            <a:ext cx="4232275" cy="1150937"/>
          </a:xfrm>
        </p:spPr>
        <p:txBody>
          <a:bodyPr/>
          <a:lstStyle/>
          <a:p>
            <a:pPr eaLnBrk="1" hangingPunct="1">
              <a:buFont typeface="ZapfDingbats" pitchFamily="82" charset="2"/>
              <a:buNone/>
            </a:pPr>
            <a:r>
              <a:rPr lang="en-US" altLang="it-IT" sz="2000"/>
              <a:t> </a:t>
            </a:r>
            <a:r>
              <a:rPr lang="en-US" altLang="it-IT" sz="2000">
                <a:solidFill>
                  <a:schemeClr val="accent2"/>
                </a:solidFill>
              </a:rPr>
              <a:t>(a)</a:t>
            </a:r>
            <a:r>
              <a:rPr lang="en-US" altLang="it-IT" sz="2000"/>
              <a:t> A binary signal</a:t>
            </a:r>
          </a:p>
          <a:p>
            <a:pPr eaLnBrk="1" hangingPunct="1">
              <a:buFont typeface="ZapfDingbats" pitchFamily="82" charset="2"/>
              <a:buNone/>
            </a:pPr>
            <a:r>
              <a:rPr lang="en-US" altLang="it-IT" sz="2000"/>
              <a:t> </a:t>
            </a:r>
            <a:r>
              <a:rPr lang="en-US" altLang="it-IT" sz="2000">
                <a:solidFill>
                  <a:schemeClr val="accent2"/>
                </a:solidFill>
              </a:rPr>
              <a:t>(b)</a:t>
            </a:r>
            <a:r>
              <a:rPr lang="en-US" altLang="it-IT" sz="2000"/>
              <a:t> Amplitude modulation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ED5B80F0-AFB0-4A00-B705-8E8DF8A1B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413" y="5756276"/>
            <a:ext cx="4495800" cy="1101725"/>
          </a:xfrm>
        </p:spPr>
        <p:txBody>
          <a:bodyPr/>
          <a:lstStyle/>
          <a:p>
            <a:pPr marL="381000" indent="-381000" eaLnBrk="1" hangingPunct="1">
              <a:buNone/>
            </a:pPr>
            <a:r>
              <a:rPr lang="en-US" altLang="it-IT" sz="2000">
                <a:solidFill>
                  <a:schemeClr val="accent2"/>
                </a:solidFill>
              </a:rPr>
              <a:t>(c)</a:t>
            </a:r>
            <a:r>
              <a:rPr lang="en-US" altLang="it-IT" sz="2000"/>
              <a:t> Frequency modulation</a:t>
            </a:r>
          </a:p>
          <a:p>
            <a:pPr marL="381000" indent="-381000" eaLnBrk="1" hangingPunct="1">
              <a:buNone/>
            </a:pPr>
            <a:r>
              <a:rPr lang="en-US" altLang="it-IT" sz="2000">
                <a:solidFill>
                  <a:schemeClr val="accent2"/>
                </a:solidFill>
              </a:rPr>
              <a:t>(d)</a:t>
            </a:r>
            <a:r>
              <a:rPr lang="en-US" altLang="it-IT" sz="2000"/>
              <a:t> Phase modulation</a:t>
            </a:r>
          </a:p>
          <a:p>
            <a:pPr marL="381000" indent="-381000" eaLnBrk="1" hangingPunct="1"/>
            <a:endParaRPr lang="en-US" altLang="it-IT" sz="2000"/>
          </a:p>
        </p:txBody>
      </p:sp>
      <p:sp>
        <p:nvSpPr>
          <p:cNvPr id="18437" name="Segnaposto piè di pagina 5">
            <a:extLst>
              <a:ext uri="{FF2B5EF4-FFF2-40B4-BE49-F238E27FC236}">
                <a16:creationId xmlns:a16="http://schemas.microsoft.com/office/drawing/2014/main" id="{1E8876F6-9F8B-4E00-92B9-2BC2F5B7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18438" name="Picture 5" descr="2-24">
            <a:extLst>
              <a:ext uri="{FF2B5EF4-FFF2-40B4-BE49-F238E27FC236}">
                <a16:creationId xmlns:a16="http://schemas.microsoft.com/office/drawing/2014/main" id="{21CA3E7D-3931-4E28-BDA1-87491B3A2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963614"/>
            <a:ext cx="5767388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E342FE8-94FB-163A-1F1E-106DB0754AC2}"/>
                  </a:ext>
                </a:extLst>
              </p14:cNvPr>
              <p14:cNvContentPartPr/>
              <p14:nvPr/>
            </p14:nvContentPartPr>
            <p14:xfrm>
              <a:off x="713880" y="29520"/>
              <a:ext cx="10825920" cy="5874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E342FE8-94FB-163A-1F1E-106DB0754A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4520" y="20160"/>
                <a:ext cx="10844640" cy="5893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13D2D46-ADC0-40FE-9B82-7C96165B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Modems (2)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F8C2EAA-C339-416D-A943-AC0A8C26B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4514" y="5113338"/>
            <a:ext cx="6313487" cy="1439862"/>
          </a:xfrm>
        </p:spPr>
        <p:txBody>
          <a:bodyPr/>
          <a:lstStyle/>
          <a:p>
            <a:pPr eaLnBrk="1" hangingPunct="1">
              <a:buFont typeface="ZapfDingbats" pitchFamily="82" charset="2"/>
              <a:buNone/>
            </a:pPr>
            <a:r>
              <a:rPr lang="en-US" altLang="it-IT">
                <a:solidFill>
                  <a:schemeClr val="accent2"/>
                </a:solidFill>
              </a:rPr>
              <a:t>(a)</a:t>
            </a:r>
            <a:r>
              <a:rPr lang="en-US" altLang="it-IT"/>
              <a:t> QPSK.</a:t>
            </a:r>
          </a:p>
          <a:p>
            <a:pPr eaLnBrk="1" hangingPunct="1">
              <a:buFont typeface="ZapfDingbats" pitchFamily="82" charset="2"/>
              <a:buNone/>
            </a:pPr>
            <a:r>
              <a:rPr lang="en-US" altLang="it-IT">
                <a:solidFill>
                  <a:schemeClr val="accent2"/>
                </a:solidFill>
              </a:rPr>
              <a:t>(b)</a:t>
            </a:r>
            <a:r>
              <a:rPr lang="en-US" altLang="it-IT"/>
              <a:t> QAM-16.</a:t>
            </a:r>
          </a:p>
          <a:p>
            <a:pPr eaLnBrk="1" hangingPunct="1">
              <a:buFont typeface="ZapfDingbats" pitchFamily="82" charset="2"/>
              <a:buNone/>
            </a:pPr>
            <a:r>
              <a:rPr lang="en-US" altLang="it-IT">
                <a:solidFill>
                  <a:schemeClr val="accent2"/>
                </a:solidFill>
              </a:rPr>
              <a:t>(c)</a:t>
            </a:r>
            <a:r>
              <a:rPr lang="en-US" altLang="it-IT"/>
              <a:t> QAM-64.</a:t>
            </a:r>
          </a:p>
        </p:txBody>
      </p:sp>
      <p:sp>
        <p:nvSpPr>
          <p:cNvPr id="20484" name="Segnaposto piè di pagina 4">
            <a:extLst>
              <a:ext uri="{FF2B5EF4-FFF2-40B4-BE49-F238E27FC236}">
                <a16:creationId xmlns:a16="http://schemas.microsoft.com/office/drawing/2014/main" id="{A755ABCF-F95A-4F6F-B38A-31B104E8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20485" name="Picture 4" descr="2-25">
            <a:extLst>
              <a:ext uri="{FF2B5EF4-FFF2-40B4-BE49-F238E27FC236}">
                <a16:creationId xmlns:a16="http://schemas.microsoft.com/office/drawing/2014/main" id="{2DC40B97-F364-4382-B3E8-9DE907CA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690688"/>
            <a:ext cx="8040688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483CFF-E03A-DC9D-F0CB-4B4006B1FB27}"/>
                  </a:ext>
                </a:extLst>
              </p14:cNvPr>
              <p14:cNvContentPartPr/>
              <p14:nvPr/>
            </p14:nvContentPartPr>
            <p14:xfrm>
              <a:off x="3310200" y="1672200"/>
              <a:ext cx="7345800" cy="5171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8483CFF-E03A-DC9D-F0CB-4B4006B1FB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0840" y="1662840"/>
                <a:ext cx="7364520" cy="5190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DE3F336-8FBC-4CB8-94D1-B8BBBB76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Modems (3)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C5C6EC4-955C-45E4-9F71-8F59D72E5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539" y="5502276"/>
            <a:ext cx="5697537" cy="1050925"/>
          </a:xfrm>
        </p:spPr>
        <p:txBody>
          <a:bodyPr/>
          <a:lstStyle/>
          <a:p>
            <a:pPr eaLnBrk="1" hangingPunct="1">
              <a:buFont typeface="ZapfDingbats" pitchFamily="82" charset="2"/>
              <a:buNone/>
            </a:pPr>
            <a:r>
              <a:rPr lang="en-US" altLang="it-IT">
                <a:solidFill>
                  <a:schemeClr val="accent2"/>
                </a:solidFill>
              </a:rPr>
              <a:t>(a)</a:t>
            </a:r>
            <a:r>
              <a:rPr lang="en-US" altLang="it-IT"/>
              <a:t> V.32 for 9600 bps.</a:t>
            </a:r>
          </a:p>
          <a:p>
            <a:pPr eaLnBrk="1" hangingPunct="1">
              <a:buFont typeface="ZapfDingbats" pitchFamily="82" charset="2"/>
              <a:buNone/>
            </a:pPr>
            <a:r>
              <a:rPr lang="en-US" altLang="it-IT">
                <a:solidFill>
                  <a:schemeClr val="accent2"/>
                </a:solidFill>
              </a:rPr>
              <a:t>(b)</a:t>
            </a:r>
            <a:r>
              <a:rPr lang="en-US" altLang="it-IT"/>
              <a:t> V32 bis for 14,400 bps.</a:t>
            </a:r>
          </a:p>
        </p:txBody>
      </p:sp>
      <p:sp>
        <p:nvSpPr>
          <p:cNvPr id="22532" name="Segnaposto piè di pagina 4">
            <a:extLst>
              <a:ext uri="{FF2B5EF4-FFF2-40B4-BE49-F238E27FC236}">
                <a16:creationId xmlns:a16="http://schemas.microsoft.com/office/drawing/2014/main" id="{DF3BB48D-643E-4085-A700-A36DF1D41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  <p:pic>
        <p:nvPicPr>
          <p:cNvPr id="22533" name="Picture 4" descr="2-26">
            <a:extLst>
              <a:ext uri="{FF2B5EF4-FFF2-40B4-BE49-F238E27FC236}">
                <a16:creationId xmlns:a16="http://schemas.microsoft.com/office/drawing/2014/main" id="{4824AC16-B3DC-4F72-A44C-BF9FD555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570038"/>
            <a:ext cx="74612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5">
            <a:extLst>
              <a:ext uri="{FF2B5EF4-FFF2-40B4-BE49-F238E27FC236}">
                <a16:creationId xmlns:a16="http://schemas.microsoft.com/office/drawing/2014/main" id="{AEA428F1-9739-4CF6-97EE-DED1790B0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6" y="4775201"/>
            <a:ext cx="474663" cy="411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(a)</a:t>
            </a:r>
          </a:p>
        </p:txBody>
      </p:sp>
      <p:sp>
        <p:nvSpPr>
          <p:cNvPr id="22535" name="Rectangle 6">
            <a:extLst>
              <a:ext uri="{FF2B5EF4-FFF2-40B4-BE49-F238E27FC236}">
                <a16:creationId xmlns:a16="http://schemas.microsoft.com/office/drawing/2014/main" id="{92E063C9-A812-4B3C-90FB-8D8E399C1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613" y="4752975"/>
            <a:ext cx="552450" cy="476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400">
                <a:latin typeface="Times New Roman" panose="02020603050405020304" pitchFamily="18" charset="0"/>
              </a:rPr>
              <a:t>(b)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73437D-A1CB-2C7B-ACC0-DF8754A9D233}"/>
                  </a:ext>
                </a:extLst>
              </p14:cNvPr>
              <p14:cNvContentPartPr/>
              <p14:nvPr/>
            </p14:nvContentPartPr>
            <p14:xfrm>
              <a:off x="7488360" y="1699920"/>
              <a:ext cx="4258080" cy="3948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73437D-A1CB-2C7B-ACC0-DF8754A9D2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79000" y="1690560"/>
                <a:ext cx="4276800" cy="3967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076D908-F701-4D26-A1D9-7667B27CB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Mezzi trasmissivi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C664499-B1B1-40CE-97B1-5C5F1C95A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464" y="1284288"/>
            <a:ext cx="7138987" cy="4608512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it-IT"/>
              <a:t>Hanno anche essi uno spettro, detto </a:t>
            </a:r>
            <a:r>
              <a:rPr lang="en-US" altLang="it-IT" i="1"/>
              <a:t>spettro di attenuazione</a:t>
            </a:r>
          </a:p>
          <a:p>
            <a:pPr eaLnBrk="1" hangingPunct="1">
              <a:buFontTx/>
              <a:buChar char="•"/>
            </a:pPr>
            <a:r>
              <a:rPr lang="en-US" altLang="it-IT" i="1"/>
              <a:t>Più lungo è la distanza percorsa dal segnale più è attenuato il segnale</a:t>
            </a:r>
          </a:p>
          <a:p>
            <a:pPr eaLnBrk="1" hangingPunct="1">
              <a:buFontTx/>
              <a:buChar char="•"/>
            </a:pPr>
            <a:r>
              <a:rPr lang="en-US" altLang="it-IT" i="1"/>
              <a:t>Ma sono possibili anche distorsioni</a:t>
            </a:r>
            <a:endParaRPr lang="en-US" altLang="it-IT"/>
          </a:p>
          <a:p>
            <a:pPr eaLnBrk="1" hangingPunct="1">
              <a:buFontTx/>
              <a:buChar char="•"/>
            </a:pPr>
            <a:endParaRPr lang="en-US" altLang="it-IT"/>
          </a:p>
        </p:txBody>
      </p:sp>
      <p:sp>
        <p:nvSpPr>
          <p:cNvPr id="24580" name="Segnaposto piè di pagina 4">
            <a:extLst>
              <a:ext uri="{FF2B5EF4-FFF2-40B4-BE49-F238E27FC236}">
                <a16:creationId xmlns:a16="http://schemas.microsoft.com/office/drawing/2014/main" id="{E58F8E94-C0EF-437B-8989-3F00D5B17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5: DataLink Layer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1613</Words>
  <Application>Microsoft Office PowerPoint</Application>
  <PresentationFormat>Widescreen</PresentationFormat>
  <Paragraphs>380</Paragraphs>
  <Slides>41</Slides>
  <Notes>38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Comic Sans MS</vt:lpstr>
      <vt:lpstr>Gill Sans MT</vt:lpstr>
      <vt:lpstr>Times New Roman</vt:lpstr>
      <vt:lpstr>Wingdings</vt:lpstr>
      <vt:lpstr>ZapfDingbats</vt:lpstr>
      <vt:lpstr>Tema di Office</vt:lpstr>
      <vt:lpstr>Clip</vt:lpstr>
      <vt:lpstr>Sistemi Operativi e Reti</vt:lpstr>
      <vt:lpstr>Il livello fisico</vt:lpstr>
      <vt:lpstr>Il Mezzo trasmissivo</vt:lpstr>
      <vt:lpstr>Manchester encoding</vt:lpstr>
      <vt:lpstr>The Local Loop: Modems, ADSL, and Wireless</vt:lpstr>
      <vt:lpstr>Modems</vt:lpstr>
      <vt:lpstr>Modems (2)</vt:lpstr>
      <vt:lpstr>Modems (3)</vt:lpstr>
      <vt:lpstr>Mezzi trasmissivi</vt:lpstr>
      <vt:lpstr>Mezzi trasmissivi a guida</vt:lpstr>
      <vt:lpstr>Doppino Intrecciato</vt:lpstr>
      <vt:lpstr>Cavo Coassiale</vt:lpstr>
      <vt:lpstr>Fibra Ottica</vt:lpstr>
      <vt:lpstr>Trasmissione della luce</vt:lpstr>
      <vt:lpstr>Fiber Cables</vt:lpstr>
      <vt:lpstr>Tecnologie fibra ottica</vt:lpstr>
      <vt:lpstr>Le basi</vt:lpstr>
      <vt:lpstr>Ogni segnale ha un suo ‘spettro’</vt:lpstr>
      <vt:lpstr>Segnali a banda (spettro) limitata</vt:lpstr>
      <vt:lpstr>Frequency Division Multiplexing</vt:lpstr>
      <vt:lpstr>Digital Subscriber Lines (3)</vt:lpstr>
      <vt:lpstr>Digital Subscriber Lines (2)</vt:lpstr>
      <vt:lpstr>Attenuazione</vt:lpstr>
      <vt:lpstr>Wifi Standards</vt:lpstr>
      <vt:lpstr>Trasmissione non guidata</vt:lpstr>
      <vt:lpstr>802.11: Channels, association</vt:lpstr>
      <vt:lpstr>IEEE 802.11: multiple access</vt:lpstr>
      <vt:lpstr>IEEE 802.11 MAC Protocol: CSMA/CA</vt:lpstr>
      <vt:lpstr>Avoiding collisions (more)</vt:lpstr>
      <vt:lpstr>Collision Avoidance: RTS-CTS exchange</vt:lpstr>
      <vt:lpstr>802.11 frame: addressing</vt:lpstr>
      <vt:lpstr>PowerPoint Presentation</vt:lpstr>
      <vt:lpstr>PowerPoint Presentation</vt:lpstr>
      <vt:lpstr>Radio Transmission</vt:lpstr>
      <vt:lpstr>Politics of the Electromagnetic Spectrum</vt:lpstr>
      <vt:lpstr>Lightwave Transmission</vt:lpstr>
      <vt:lpstr>Communication Satellites (3)</vt:lpstr>
      <vt:lpstr>Wireless Local Loops</vt:lpstr>
      <vt:lpstr>Time Division Multiplexing</vt:lpstr>
      <vt:lpstr>Code Division Multiple Access (CDMA)</vt:lpstr>
      <vt:lpstr>Advanced Mobile Phone System</vt:lpstr>
    </vt:vector>
  </TitlesOfParts>
  <Company> East Texas Data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Physical Layer</dc:title>
  <dc:creator>Steve Armstrong</dc:creator>
  <cp:lastModifiedBy>Giovambattista Ianni</cp:lastModifiedBy>
  <cp:revision>75</cp:revision>
  <dcterms:created xsi:type="dcterms:W3CDTF">2002-07-01T13:57:45Z</dcterms:created>
  <dcterms:modified xsi:type="dcterms:W3CDTF">2022-05-30T11:09:00Z</dcterms:modified>
</cp:coreProperties>
</file>