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AFA9F-9396-43B7-8BC9-D990CD05A487}" type="datetimeFigureOut">
              <a:rPr lang="it-IT" smtClean="0"/>
              <a:t>08/11/2012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voliomv@unical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6192688" cy="3096344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Avolio</a:t>
            </a:r>
            <a:r>
              <a:rPr lang="it-I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Maria </a:t>
            </a:r>
            <a:r>
              <a:rPr lang="it-IT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it-I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ittoria</a:t>
            </a:r>
          </a:p>
          <a:p>
            <a:pPr algn="ctr"/>
            <a:endParaRPr lang="it-IT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/>
              </a:rPr>
              <a:t>avoliomv@unical.it</a:t>
            </a:r>
            <a:endParaRPr lang="it-IT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44016"/>
            <a:ext cx="9144000" cy="620688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PROGRAMMARE IN C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97957" y="1052736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</a:t>
            </a:r>
            <a:r>
              <a:rPr lang="it-IT" dirty="0">
                <a:solidFill>
                  <a:schemeClr val="bg1"/>
                </a:solidFill>
                <a:latin typeface="+mj-lt"/>
              </a:rPr>
              <a:t>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ambiente di sviluppo `e un software che serve per scrivere ed eseguire programmi. Generalmente integra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almeno 3  </a:t>
            </a:r>
            <a:r>
              <a:rPr lang="it-IT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funzionalita’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it-IT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1" y="2449919"/>
            <a:ext cx="883141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Editor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programma che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assiste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l’utente nella scrittura del codice.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Gli editor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degli ambienti di sviluppo sono progettati per indentare automaticamente il codice e per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evidenziare con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colori diversi parti del codice sintatticamente distinte (costanti, identificatori, ecc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..);</a:t>
            </a:r>
          </a:p>
          <a:p>
            <a:pPr marL="342900" indent="-342900">
              <a:buFont typeface="+mj-lt"/>
              <a:buAutoNum type="arabicPeriod"/>
            </a:pPr>
            <a:endParaRPr lang="it-I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Compiler</a:t>
            </a: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it-IT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compilatore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`e un programma che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traduce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codice scritto in un linguaggio di alto livello (C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nel nostro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caso) in linguaggio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macchina.</a:t>
            </a:r>
            <a:endParaRPr lang="it-IT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Debugger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spesso sono messe a disposizione del programmatore delle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funzionalit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à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 monitorare </a:t>
            </a:r>
            <a:r>
              <a:rPr lang="it-IT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l’esecuzione del </a:t>
            </a:r>
            <a:r>
              <a:rPr lang="it-I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programma al fine di individuare eventuali errori.</a:t>
            </a:r>
          </a:p>
        </p:txBody>
      </p:sp>
    </p:spTree>
    <p:extLst>
      <p:ext uri="{BB962C8B-B14F-4D97-AF65-F5344CB8AC3E}">
        <p14:creationId xmlns:p14="http://schemas.microsoft.com/office/powerpoint/2010/main" val="105876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>
          <a:xfrm>
            <a:off x="-108520" y="980728"/>
            <a:ext cx="9144000" cy="5616624"/>
          </a:xfrm>
        </p:spPr>
        <p:txBody>
          <a:bodyPr>
            <a:noAutofit/>
          </a:bodyPr>
          <a:lstStyle/>
          <a:p>
            <a:pPr algn="just"/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ambiente di sviluppo utilizza un 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progetto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per gestire un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insieme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 </a:t>
            </a:r>
            <a:r>
              <a:rPr lang="it-IT" sz="2400" b="1" i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files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sorgente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(normali </a:t>
            </a:r>
            <a:r>
              <a:rPr lang="it-IT" sz="2400" b="1" i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files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di testo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che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contengono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il programma scritto in linguaggio </a:t>
            </a:r>
            <a:r>
              <a:rPr lang="it-IT" sz="2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r>
              <a:rPr lang="it-IT" sz="2400" i="0" dirty="0"/>
              <a:t> </a:t>
            </a:r>
            <a:r>
              <a:rPr lang="it-IT" sz="2400" b="1" i="0" dirty="0" smtClean="0">
                <a:latin typeface="Arial "/>
              </a:rPr>
              <a:t>Un 	programma infatti  </a:t>
            </a:r>
            <a:r>
              <a:rPr lang="it-IT" sz="2400" b="1" i="0" dirty="0">
                <a:latin typeface="Arial "/>
              </a:rPr>
              <a:t>può essere costituito da più </a:t>
            </a:r>
            <a:r>
              <a:rPr lang="it-IT" sz="2400" b="1" i="0" dirty="0" smtClean="0">
                <a:latin typeface="Arial "/>
              </a:rPr>
              <a:t>file.</a:t>
            </a:r>
            <a:endParaRPr lang="it-IT" sz="2400" b="1" i="0" dirty="0" smtClean="0">
              <a:solidFill>
                <a:schemeClr val="bg1"/>
              </a:solidFill>
              <a:latin typeface="Arial "/>
              <a:cs typeface="Arial" pitchFamily="34" charset="0"/>
            </a:endParaRPr>
          </a:p>
          <a:p>
            <a:pPr marL="0" indent="0" algn="just">
              <a:buNone/>
            </a:pPr>
            <a:endParaRPr lang="it-IT" sz="2400" i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 programma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è costituito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 un insieme di 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funzioni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che, 	idealmente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prendono dati in ingresso e restituiscono un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risultato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uscita</a:t>
            </a:r>
          </a:p>
          <a:p>
            <a:pPr marL="0" indent="0" algn="just">
              <a:buNone/>
            </a:pP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Deve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esistere nel programma una funzione particolare,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	chiamata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main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che indica il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punto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 inizio del programma</a:t>
            </a:r>
          </a:p>
          <a:p>
            <a:pPr marL="0" indent="0" algn="just">
              <a:buNone/>
            </a:pP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Le</a:t>
            </a:r>
            <a:r>
              <a:rPr lang="it-IT" sz="2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funzioni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che si possono usare sono:</a:t>
            </a:r>
          </a:p>
          <a:p>
            <a:pPr lvl="1" algn="just"/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Quelle definite direttamente da noi nel programma;</a:t>
            </a:r>
          </a:p>
          <a:p>
            <a:pPr lvl="1" algn="just"/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Quelle di uso generale messe a disposizione dal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linguaggio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PROGRAMMARE IN C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48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3"/>
          </p:nvPr>
        </p:nvSpPr>
        <p:spPr>
          <a:xfrm>
            <a:off x="29910" y="1196752"/>
            <a:ext cx="9073008" cy="3672408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it-IT" sz="2400" b="1" i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files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sorgente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possono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essere introdotte delle 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direttive 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 preprocessore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ovvero dei comandi che non fanno parte del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programma </a:t>
            </a:r>
            <a:r>
              <a:rPr lang="it-IT" sz="2400" b="1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 che sono istruzioni per il compilatore (sono quei comandi che iniziano con 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#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 Le </a:t>
            </a:r>
            <a:r>
              <a:rPr lang="it-IT" sz="2400" i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pi`u</a:t>
            </a:r>
            <a:r>
              <a:rPr lang="it-IT" sz="2400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frequenti sono </a:t>
            </a:r>
            <a:r>
              <a:rPr lang="it-IT" sz="2400" i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 direttive </a:t>
            </a:r>
            <a:r>
              <a:rPr lang="it-IT" sz="2400" b="1" i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#include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PROGRAMMARE IN C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97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3200" dirty="0">
                <a:solidFill>
                  <a:srgbClr val="FF0000"/>
                </a:solidFill>
                <a:latin typeface="+mj-lt"/>
              </a:rPr>
              <a:t>L’ambiente </a:t>
            </a:r>
            <a:r>
              <a:rPr lang="it-IT" sz="3200" dirty="0" err="1" smtClean="0">
                <a:solidFill>
                  <a:srgbClr val="FF0000"/>
                </a:solidFill>
                <a:latin typeface="+mj-lt"/>
              </a:rPr>
              <a:t>Dev</a:t>
            </a:r>
            <a:r>
              <a:rPr lang="it-IT" sz="3200" dirty="0" smtClean="0">
                <a:solidFill>
                  <a:srgbClr val="FF0000"/>
                </a:solidFill>
                <a:latin typeface="+mj-lt"/>
              </a:rPr>
              <a:t>-C</a:t>
            </a:r>
            <a:endParaRPr lang="it-IT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97" y="1196752"/>
            <a:ext cx="725840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H="1" flipV="1">
            <a:off x="5940152" y="3789040"/>
            <a:ext cx="1512168" cy="223224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 flipH="1">
            <a:off x="6696236" y="6023029"/>
            <a:ext cx="200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Finestra dell’Editor</a:t>
            </a:r>
            <a:r>
              <a:rPr lang="it-IT" b="1" dirty="0" smtClean="0"/>
              <a:t> </a:t>
            </a:r>
            <a:endParaRPr lang="it-IT" b="1" dirty="0"/>
          </a:p>
        </p:txBody>
      </p:sp>
      <p:cxnSp>
        <p:nvCxnSpPr>
          <p:cNvPr id="14" name="Connettore 2 13"/>
          <p:cNvCxnSpPr/>
          <p:nvPr/>
        </p:nvCxnSpPr>
        <p:spPr>
          <a:xfrm flipH="1" flipV="1">
            <a:off x="1187624" y="3781578"/>
            <a:ext cx="144016" cy="263960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 flipH="1">
            <a:off x="1475656" y="6059153"/>
            <a:ext cx="200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Progetto e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Files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 Sorgente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4768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Creazione di un progetto in DEV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739164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it-IT" dirty="0" smtClean="0">
                <a:solidFill>
                  <a:schemeClr val="bg1"/>
                </a:solidFill>
                <a:latin typeface="Arial "/>
              </a:rPr>
              <a:t>Si seleziona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Nuovo progetto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Arial "/>
              </a:rPr>
              <a:t>S</a:t>
            </a:r>
            <a:r>
              <a:rPr lang="it-IT" dirty="0" smtClean="0">
                <a:solidFill>
                  <a:schemeClr val="bg1"/>
                </a:solidFill>
                <a:latin typeface="Arial "/>
              </a:rPr>
              <a:t>elezionare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Console Application </a:t>
            </a:r>
            <a:r>
              <a:rPr lang="it-IT" dirty="0" smtClean="0">
                <a:solidFill>
                  <a:schemeClr val="bg1"/>
                </a:solidFill>
                <a:latin typeface="Arial "/>
              </a:rPr>
              <a:t>e 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C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project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/ C++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project</a:t>
            </a:r>
            <a:endParaRPr lang="it-IT" b="1" dirty="0" smtClean="0">
              <a:solidFill>
                <a:schemeClr val="bg1"/>
              </a:solidFill>
              <a:latin typeface="Arial "/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it-IT" dirty="0">
                <a:solidFill>
                  <a:schemeClr val="bg1"/>
                </a:solidFill>
                <a:latin typeface="Arial "/>
              </a:rPr>
              <a:t>I</a:t>
            </a:r>
            <a:r>
              <a:rPr lang="it-IT" dirty="0" smtClean="0">
                <a:solidFill>
                  <a:schemeClr val="bg1"/>
                </a:solidFill>
                <a:latin typeface="Arial "/>
              </a:rPr>
              <a:t>nserire il nome e premere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OK</a:t>
            </a:r>
            <a:endParaRPr lang="it-IT" b="1" dirty="0">
              <a:solidFill>
                <a:schemeClr val="bg1"/>
              </a:solidFill>
              <a:latin typeface="Arial 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6420" y="1844825"/>
            <a:ext cx="88600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Arial "/>
              </a:rPr>
              <a:t>E’ opportuno durante il lavoro salvare di tanto in tanto il proprio lavoro (ovvero le modifiche apportate al codice) .</a:t>
            </a:r>
          </a:p>
          <a:p>
            <a:endParaRPr lang="it-IT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Arial "/>
              </a:rPr>
              <a:t>I progetti o i </a:t>
            </a:r>
            <a:r>
              <a:rPr lang="it-IT" dirty="0" err="1" smtClean="0">
                <a:solidFill>
                  <a:schemeClr val="bg1"/>
                </a:solidFill>
                <a:latin typeface="Arial "/>
              </a:rPr>
              <a:t>files</a:t>
            </a:r>
            <a:r>
              <a:rPr lang="it-IT" dirty="0" smtClean="0">
                <a:solidFill>
                  <a:schemeClr val="bg1"/>
                </a:solidFill>
                <a:latin typeface="Arial "/>
              </a:rPr>
              <a:t> precedentemente salvati possono essere recuperati cliccando su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Open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project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. </a:t>
            </a:r>
          </a:p>
          <a:p>
            <a:endParaRPr lang="it-IT" b="1" dirty="0" smtClean="0">
              <a:solidFill>
                <a:schemeClr val="bg1"/>
              </a:solidFill>
              <a:latin typeface="Arial 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74010" y="371703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I comandi di salvataggio sono contenuti nel menu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 File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.</a:t>
            </a:r>
          </a:p>
          <a:p>
            <a:pPr algn="ctr"/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Le opzioni di salvataggio sono 4:</a:t>
            </a:r>
          </a:p>
          <a:p>
            <a:pPr algn="ctr"/>
            <a:endParaRPr lang="it-IT" sz="2000" dirty="0" smtClean="0">
              <a:solidFill>
                <a:schemeClr val="bg1"/>
              </a:solidFill>
              <a:latin typeface="Arial "/>
              <a:cs typeface="Arial" pitchFamily="34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· salvataggio del file sorgente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.C 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corrente (comando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Salva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);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· salvataggio con rinomina del file sorgente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.C 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corrente (comando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Salva Come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);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· salvataggio con rinomina del progetto (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.</a:t>
            </a:r>
            <a:r>
              <a:rPr lang="it-IT" sz="2000" b="1" dirty="0" err="1" smtClean="0">
                <a:solidFill>
                  <a:schemeClr val="bg1"/>
                </a:solidFill>
                <a:latin typeface="Arial "/>
                <a:cs typeface="Arial" pitchFamily="34" charset="0"/>
              </a:rPr>
              <a:t>dev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) corrente (comando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Salva il Progetto come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...);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· salvataggio di tutti i file aperti (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Salva Tutto</a:t>
            </a:r>
            <a:r>
              <a:rPr lang="it-IT" sz="2000" dirty="0" smtClean="0">
                <a:solidFill>
                  <a:schemeClr val="bg1"/>
                </a:solidFill>
                <a:latin typeface="Arial "/>
                <a:cs typeface="Arial" pitchFamily="34" charset="0"/>
              </a:rPr>
              <a:t>).</a:t>
            </a:r>
            <a:endParaRPr lang="it-IT" sz="2000" dirty="0">
              <a:solidFill>
                <a:schemeClr val="bg1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Creazione di un progetto in DEV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1962" y="1052736"/>
            <a:ext cx="88600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Arial "/>
              </a:rPr>
              <a:t>Una volta aperto un progetto i singoli </a:t>
            </a:r>
            <a:r>
              <a:rPr lang="it-IT" sz="2400" dirty="0" err="1" smtClean="0">
                <a:solidFill>
                  <a:schemeClr val="bg1"/>
                </a:solidFill>
                <a:latin typeface="Arial "/>
              </a:rPr>
              <a:t>files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 che lo compongono possono essere aperti cliccando sul loro nome nell’elenco a sinistra (Finestra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Progetto e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Files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Sorgente 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).</a:t>
            </a:r>
          </a:p>
          <a:p>
            <a:endParaRPr lang="it-IT" sz="2400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400" dirty="0" smtClean="0">
                <a:solidFill>
                  <a:schemeClr val="bg1"/>
                </a:solidFill>
                <a:latin typeface="Arial 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compilare, linkare ed eseguire un progetto deve essere stato preventivamente aperto 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Cliccare su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Compila;</a:t>
            </a:r>
          </a:p>
          <a:p>
            <a:endParaRPr lang="it-IT" sz="2400" dirty="0">
              <a:solidFill>
                <a:schemeClr val="bg1"/>
              </a:solidFill>
              <a:latin typeface="Arial "/>
            </a:endParaRPr>
          </a:p>
          <a:p>
            <a:r>
              <a:rPr lang="it-IT" sz="2400" dirty="0" smtClean="0">
                <a:solidFill>
                  <a:schemeClr val="bg1"/>
                </a:solidFill>
                <a:latin typeface="Arial "/>
              </a:rPr>
              <a:t>Se 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la compilazione va a buon 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fine il 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programma 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pu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ò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essere eseguito (cliccando su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Esegui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).</a:t>
            </a:r>
          </a:p>
          <a:p>
            <a:endParaRPr lang="it-IT" sz="2400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Compila </a:t>
            </a:r>
            <a:r>
              <a:rPr lang="it-IT" sz="2400" b="1" dirty="0">
                <a:solidFill>
                  <a:schemeClr val="bg1"/>
                </a:solidFill>
                <a:latin typeface="Arial "/>
              </a:rPr>
              <a:t>and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Esegui 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combina </a:t>
            </a:r>
            <a:r>
              <a:rPr lang="it-IT" sz="2400" dirty="0">
                <a:solidFill>
                  <a:schemeClr val="bg1"/>
                </a:solidFill>
                <a:latin typeface="Arial "/>
              </a:rPr>
              <a:t>le due funzioni (compilazione ed esecuzione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).</a:t>
            </a:r>
            <a:endParaRPr lang="it-IT" sz="2400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32875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ESEMPIO 1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366721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0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era">
  <a:themeElements>
    <a:clrScheme name="Fiera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iera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era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TC101859861[[fn=Fiera]]</Template>
  <TotalTime>6637</TotalTime>
  <Words>410</Words>
  <Application>Microsoft Office PowerPoint</Application>
  <PresentationFormat>Presentazione su schermo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Fiera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William</dc:creator>
  <cp:lastModifiedBy>William</cp:lastModifiedBy>
  <cp:revision>23</cp:revision>
  <dcterms:created xsi:type="dcterms:W3CDTF">2012-10-10T18:11:40Z</dcterms:created>
  <dcterms:modified xsi:type="dcterms:W3CDTF">2012-11-08T14:04:53Z</dcterms:modified>
</cp:coreProperties>
</file>